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224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CCBE64E-FB45-4159-AFE2-E35AFD9744CF}" type="datetimeFigureOut">
              <a:rPr lang="en-US" smtClean="0"/>
              <a:pPr/>
              <a:t>4/7/2022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3EAF812-015C-47B1-A8EC-2869D89C174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CBE64E-FB45-4159-AFE2-E35AFD9744CF}"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AF812-015C-47B1-A8EC-2869D89C17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CBE64E-FB45-4159-AFE2-E35AFD9744CF}"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AF812-015C-47B1-A8EC-2869D89C17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CBE64E-FB45-4159-AFE2-E35AFD9744CF}"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AF812-015C-47B1-A8EC-2869D89C174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CBE64E-FB45-4159-AFE2-E35AFD9744CF}" type="datetimeFigureOut">
              <a:rPr lang="en-US" smtClean="0"/>
              <a:pPr/>
              <a:t>4/7/2022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3EAF812-015C-47B1-A8EC-2869D89C174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CBE64E-FB45-4159-AFE2-E35AFD9744CF}"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AF812-015C-47B1-A8EC-2869D89C174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CCBE64E-FB45-4159-AFE2-E35AFD9744CF}" type="datetimeFigureOut">
              <a:rPr lang="en-US" smtClean="0"/>
              <a:pPr/>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AF812-015C-47B1-A8EC-2869D89C174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CBE64E-FB45-4159-AFE2-E35AFD9744CF}" type="datetimeFigureOut">
              <a:rPr lang="en-US" smtClean="0"/>
              <a:pPr/>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AF812-015C-47B1-A8EC-2869D89C17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BE64E-FB45-4159-AFE2-E35AFD9744CF}" type="datetimeFigureOut">
              <a:rPr lang="en-US" smtClean="0"/>
              <a:pPr/>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AF812-015C-47B1-A8EC-2869D89C17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CBE64E-FB45-4159-AFE2-E35AFD9744CF}"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AF812-015C-47B1-A8EC-2869D89C174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CBE64E-FB45-4159-AFE2-E35AFD9744CF}" type="datetimeFigureOut">
              <a:rPr lang="en-US" smtClean="0"/>
              <a:pPr/>
              <a:t>4/7/2022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3EAF812-015C-47B1-A8EC-2869D89C174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CCBE64E-FB45-4159-AFE2-E35AFD9744CF}" type="datetimeFigureOut">
              <a:rPr lang="en-US" smtClean="0"/>
              <a:pPr/>
              <a:t>4/7/2022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3EAF812-015C-47B1-A8EC-2869D89C17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TeamGTA/GetawayfromGTA" TargetMode="External"/><Relationship Id="rId2" Type="http://schemas.openxmlformats.org/officeDocument/2006/relationships/hyperlink" Target="https://teamgta.github.io/GetawayfromG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By: Abdul </a:t>
            </a:r>
            <a:r>
              <a:rPr lang="en-CA" dirty="0" err="1" smtClean="0"/>
              <a:t>Qadi</a:t>
            </a:r>
            <a:r>
              <a:rPr lang="en-CA" dirty="0" smtClean="0"/>
              <a:t>, Anna Liang, Joe </a:t>
            </a:r>
            <a:r>
              <a:rPr lang="en-CA" dirty="0" err="1" smtClean="0"/>
              <a:t>Chaaya</a:t>
            </a:r>
            <a:r>
              <a:rPr lang="en-CA" dirty="0" smtClean="0"/>
              <a:t>, Lewis </a:t>
            </a:r>
            <a:r>
              <a:rPr lang="en-CA" dirty="0" err="1" smtClean="0"/>
              <a:t>Ifeanyichukwu</a:t>
            </a:r>
            <a:r>
              <a:rPr lang="en-CA" dirty="0" smtClean="0"/>
              <a:t> </a:t>
            </a:r>
            <a:r>
              <a:rPr lang="en-CA" dirty="0" err="1" smtClean="0"/>
              <a:t>Iwhere</a:t>
            </a:r>
            <a:r>
              <a:rPr lang="en-CA" dirty="0" smtClean="0"/>
              <a:t> and </a:t>
            </a:r>
            <a:r>
              <a:rPr lang="en-CA" dirty="0" err="1" smtClean="0"/>
              <a:t>Rohith</a:t>
            </a:r>
            <a:r>
              <a:rPr lang="en-CA" dirty="0" smtClean="0"/>
              <a:t> Suresh</a:t>
            </a:r>
            <a:endParaRPr lang="en-US" dirty="0"/>
          </a:p>
        </p:txBody>
      </p:sp>
      <p:sp>
        <p:nvSpPr>
          <p:cNvPr id="2" name="Title 1"/>
          <p:cNvSpPr>
            <a:spLocks noGrp="1"/>
          </p:cNvSpPr>
          <p:nvPr>
            <p:ph type="ctrTitle"/>
          </p:nvPr>
        </p:nvSpPr>
        <p:spPr/>
        <p:txBody>
          <a:bodyPr/>
          <a:lstStyle/>
          <a:p>
            <a:r>
              <a:rPr lang="en-CA" dirty="0" smtClean="0"/>
              <a:t>Get Away From GTA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a:t>
            </a:r>
            <a:r>
              <a:rPr lang="en-CA" smtClean="0"/>
              <a:t>Rohith</a:t>
            </a:r>
            <a:endParaRPr lang="en-US" dirty="0"/>
          </a:p>
        </p:txBody>
      </p:sp>
      <p:pic>
        <p:nvPicPr>
          <p:cNvPr id="4" name="Content Placeholder 3" descr="Screen Shot 2022-04-07 at 6.25.30 PM.png"/>
          <p:cNvPicPr>
            <a:picLocks noGrp="1" noChangeAspect="1"/>
          </p:cNvPicPr>
          <p:nvPr>
            <p:ph sz="quarter" idx="1"/>
          </p:nvPr>
        </p:nvPicPr>
        <p:blipFill>
          <a:blip r:embed="rId2" cstate="print"/>
          <a:stretch>
            <a:fillRect/>
          </a:stretch>
        </p:blipFill>
        <p:spPr>
          <a:xfrm>
            <a:off x="914400" y="1510030"/>
            <a:ext cx="7772400" cy="444754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Directions for Future Development - </a:t>
            </a:r>
            <a:r>
              <a:rPr lang="en-CA" dirty="0" err="1" smtClean="0"/>
              <a:t>Rohith</a:t>
            </a:r>
            <a:endParaRPr lang="en-US" dirty="0"/>
          </a:p>
        </p:txBody>
      </p:sp>
      <p:sp>
        <p:nvSpPr>
          <p:cNvPr id="3" name="Content Placeholder 2"/>
          <p:cNvSpPr>
            <a:spLocks noGrp="1"/>
          </p:cNvSpPr>
          <p:nvPr>
            <p:ph sz="quarter" idx="1"/>
          </p:nvPr>
        </p:nvSpPr>
        <p:spPr/>
        <p:txBody>
          <a:bodyPr/>
          <a:lstStyle/>
          <a:p>
            <a:pPr>
              <a:buNone/>
            </a:pPr>
            <a:r>
              <a:rPr lang="en-CA" dirty="0" smtClean="0"/>
              <a:t>Future Development might include finding more capable APIs.</a:t>
            </a:r>
          </a:p>
          <a:p>
            <a:endParaRPr lang="en-CA" dirty="0" smtClean="0"/>
          </a:p>
          <a:p>
            <a:r>
              <a:rPr lang="en-CA" dirty="0" smtClean="0"/>
              <a:t>Such APIs might include flight information</a:t>
            </a:r>
          </a:p>
          <a:p>
            <a:r>
              <a:rPr lang="en-CA" dirty="0" smtClean="0"/>
              <a:t>booking systems for hotels</a:t>
            </a:r>
          </a:p>
          <a:p>
            <a:r>
              <a:rPr lang="en-CA" dirty="0" smtClean="0"/>
              <a:t>Restaurants</a:t>
            </a:r>
          </a:p>
          <a:p>
            <a:r>
              <a:rPr lang="en-CA" dirty="0" smtClean="0"/>
              <a:t>A range of future weather data</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Links - </a:t>
            </a:r>
            <a:r>
              <a:rPr lang="en-CA" smtClean="0"/>
              <a:t>Rohith</a:t>
            </a:r>
            <a:endParaRPr lang="en-US" dirty="0"/>
          </a:p>
        </p:txBody>
      </p:sp>
      <p:sp>
        <p:nvSpPr>
          <p:cNvPr id="3" name="Content Placeholder 2"/>
          <p:cNvSpPr>
            <a:spLocks noGrp="1"/>
          </p:cNvSpPr>
          <p:nvPr>
            <p:ph sz="quarter" idx="1"/>
          </p:nvPr>
        </p:nvSpPr>
        <p:spPr/>
        <p:txBody>
          <a:bodyPr/>
          <a:lstStyle/>
          <a:p>
            <a:r>
              <a:rPr lang="en-CA" dirty="0" smtClean="0"/>
              <a:t>Deployed: </a:t>
            </a:r>
            <a:r>
              <a:rPr lang="en-CA" dirty="0" smtClean="0">
                <a:hlinkClick r:id="rId2"/>
              </a:rPr>
              <a:t>https://teamgta.github.io/GetawayfromGTA/</a:t>
            </a:r>
            <a:endParaRPr lang="en-CA" dirty="0" smtClean="0"/>
          </a:p>
          <a:p>
            <a:r>
              <a:rPr lang="en-CA" dirty="0" err="1" smtClean="0"/>
              <a:t>GitHub</a:t>
            </a:r>
            <a:r>
              <a:rPr lang="en-CA" dirty="0" smtClean="0"/>
              <a:t> repo:</a:t>
            </a:r>
          </a:p>
          <a:p>
            <a:pPr>
              <a:buNone/>
            </a:pPr>
            <a:r>
              <a:rPr lang="en-CA" dirty="0" smtClean="0">
                <a:hlinkClick r:id="rId3"/>
              </a:rPr>
              <a:t>    https://github.com/TeamGTA/GetawayfromGTA</a:t>
            </a:r>
            <a:endParaRPr lang="en-CA" dirty="0" smtClean="0"/>
          </a:p>
          <a:p>
            <a:endParaRPr lang="en-CA"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Elevator Pitch-Joey</a:t>
            </a:r>
            <a:endParaRPr lang="en-US" dirty="0"/>
          </a:p>
        </p:txBody>
      </p:sp>
      <p:sp>
        <p:nvSpPr>
          <p:cNvPr id="3" name="Content Placeholder 2"/>
          <p:cNvSpPr>
            <a:spLocks noGrp="1"/>
          </p:cNvSpPr>
          <p:nvPr>
            <p:ph sz="quarter" idx="1"/>
          </p:nvPr>
        </p:nvSpPr>
        <p:spPr/>
        <p:txBody>
          <a:bodyPr>
            <a:normAutofit/>
          </a:bodyPr>
          <a:lstStyle/>
          <a:p>
            <a:r>
              <a:rPr lang="en-CA" dirty="0" smtClean="0"/>
              <a:t>We know everybody likes getting away and taking vacations. We also know that nobody likes all of the work that comes with planning a vacation. That’s where Get Away from GTA comes into play. Simply enter your desired destination and our software will provide you with the current weather along with popular attractions in the area so that you don’t miss out on any of the areas greatest attractions.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Description-Lewis</a:t>
            </a:r>
            <a:endParaRPr lang="en-US" dirty="0"/>
          </a:p>
        </p:txBody>
      </p:sp>
      <p:sp>
        <p:nvSpPr>
          <p:cNvPr id="3" name="Content Placeholder 2"/>
          <p:cNvSpPr>
            <a:spLocks noGrp="1"/>
          </p:cNvSpPr>
          <p:nvPr>
            <p:ph sz="quarter" idx="1"/>
          </p:nvPr>
        </p:nvSpPr>
        <p:spPr/>
        <p:txBody>
          <a:bodyPr>
            <a:normAutofit/>
          </a:bodyPr>
          <a:lstStyle/>
          <a:p>
            <a:r>
              <a:rPr lang="en-CA" dirty="0" smtClean="0"/>
              <a:t>To begin enter the destination of your choice, it can be anywhere in the world. With the information given Get Away from GTA will then provide you with your destinations current temperature as well as provide you with popular attractions in the area that you may wish to partake in while you are there.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Motivation for Development- Anna</a:t>
            </a:r>
            <a:endParaRPr lang="en-US" dirty="0"/>
          </a:p>
        </p:txBody>
      </p:sp>
      <p:sp>
        <p:nvSpPr>
          <p:cNvPr id="3" name="Content Placeholder 2"/>
          <p:cNvSpPr>
            <a:spLocks noGrp="1"/>
          </p:cNvSpPr>
          <p:nvPr>
            <p:ph sz="quarter" idx="1"/>
          </p:nvPr>
        </p:nvSpPr>
        <p:spPr/>
        <p:txBody>
          <a:bodyPr/>
          <a:lstStyle/>
          <a:p>
            <a:r>
              <a:rPr lang="en-CA" dirty="0" smtClean="0"/>
              <a:t>Our motivation for development was that we all like to travel and get away from the GTA from time to time, despite how great it is, but nobody likes all of the work that goes into planning a trip. With all of this in mind we set out to develop a software that aims to give the user some information to help them make an informed decision before travelling.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Story-Abdul</a:t>
            </a:r>
            <a:endParaRPr lang="en-US" dirty="0"/>
          </a:p>
        </p:txBody>
      </p:sp>
      <p:sp>
        <p:nvSpPr>
          <p:cNvPr id="3" name="Content Placeholder 2"/>
          <p:cNvSpPr>
            <a:spLocks noGrp="1"/>
          </p:cNvSpPr>
          <p:nvPr>
            <p:ph sz="quarter" idx="1"/>
          </p:nvPr>
        </p:nvSpPr>
        <p:spPr/>
        <p:txBody>
          <a:bodyPr/>
          <a:lstStyle/>
          <a:p>
            <a:r>
              <a:rPr lang="en-US" dirty="0" smtClean="0"/>
              <a:t>GIVEN a search bar for location </a:t>
            </a:r>
          </a:p>
          <a:p>
            <a:r>
              <a:rPr lang="en-US" dirty="0" smtClean="0"/>
              <a:t>WHEN I enter a city</a:t>
            </a:r>
          </a:p>
          <a:p>
            <a:r>
              <a:rPr lang="en-US" dirty="0" smtClean="0"/>
              <a:t>THEN a drop-down options for destinations appear </a:t>
            </a:r>
          </a:p>
          <a:p>
            <a:r>
              <a:rPr lang="en-US" dirty="0" smtClean="0"/>
              <a:t>WHEN I choose one of the destinations</a:t>
            </a:r>
          </a:p>
          <a:p>
            <a:r>
              <a:rPr lang="en-US" dirty="0" smtClean="0"/>
              <a:t>THEN weather information, and lists of attractions appears</a:t>
            </a:r>
          </a:p>
          <a:p>
            <a:r>
              <a:rPr lang="en-CA" dirty="0" smtClean="0"/>
              <a:t>WHEN I search for a new city</a:t>
            </a:r>
            <a:endParaRPr lang="en-US" dirty="0" smtClean="0"/>
          </a:p>
          <a:p>
            <a:r>
              <a:rPr lang="en-US" dirty="0" smtClean="0"/>
              <a:t>THEN a list of previously searched cities and their weather data appears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Technologies used -Abdul</a:t>
            </a:r>
            <a:endParaRPr lang="en-US" dirty="0"/>
          </a:p>
        </p:txBody>
      </p:sp>
      <p:sp>
        <p:nvSpPr>
          <p:cNvPr id="3" name="Content Placeholder 2"/>
          <p:cNvSpPr>
            <a:spLocks noGrp="1"/>
          </p:cNvSpPr>
          <p:nvPr>
            <p:ph sz="quarter" idx="1"/>
          </p:nvPr>
        </p:nvSpPr>
        <p:spPr/>
        <p:txBody>
          <a:bodyPr/>
          <a:lstStyle/>
          <a:p>
            <a:r>
              <a:rPr lang="en-CA" dirty="0" smtClean="0"/>
              <a:t>HTML</a:t>
            </a:r>
          </a:p>
          <a:p>
            <a:r>
              <a:rPr lang="en-CA" dirty="0" smtClean="0"/>
              <a:t>CSS</a:t>
            </a:r>
          </a:p>
          <a:p>
            <a:r>
              <a:rPr lang="en-CA" dirty="0" smtClean="0"/>
              <a:t>JQUERY</a:t>
            </a:r>
          </a:p>
          <a:p>
            <a:r>
              <a:rPr lang="en-CA" dirty="0" smtClean="0"/>
              <a:t>JAVASCRIPT</a:t>
            </a:r>
          </a:p>
          <a:p>
            <a:r>
              <a:rPr lang="en-CA" dirty="0" smtClean="0"/>
              <a:t>APIs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Breakdown of Tasks-Joey</a:t>
            </a:r>
            <a:endParaRPr lang="en-US" dirty="0"/>
          </a:p>
        </p:txBody>
      </p:sp>
      <p:sp>
        <p:nvSpPr>
          <p:cNvPr id="3" name="Content Placeholder 2"/>
          <p:cNvSpPr>
            <a:spLocks noGrp="1"/>
          </p:cNvSpPr>
          <p:nvPr>
            <p:ph sz="quarter" idx="1"/>
          </p:nvPr>
        </p:nvSpPr>
        <p:spPr/>
        <p:txBody>
          <a:bodyPr/>
          <a:lstStyle/>
          <a:p>
            <a:r>
              <a:rPr lang="en-CA" dirty="0" smtClean="0"/>
              <a:t>HTML – Anna, Lewis</a:t>
            </a:r>
          </a:p>
          <a:p>
            <a:r>
              <a:rPr lang="en-CA" dirty="0" smtClean="0"/>
              <a:t>CSS – Anna, Lewis</a:t>
            </a:r>
          </a:p>
          <a:p>
            <a:r>
              <a:rPr lang="en-CA" dirty="0" smtClean="0"/>
              <a:t>JavaScript – Abdul, </a:t>
            </a:r>
            <a:r>
              <a:rPr lang="en-CA" dirty="0" err="1" smtClean="0"/>
              <a:t>Rohith</a:t>
            </a:r>
            <a:endParaRPr lang="en-CA" dirty="0" smtClean="0"/>
          </a:p>
          <a:p>
            <a:r>
              <a:rPr lang="en-CA" dirty="0" smtClean="0"/>
              <a:t>Finding and implementing APIs – Abdul, Joe and </a:t>
            </a:r>
            <a:r>
              <a:rPr lang="en-CA" dirty="0" err="1" smtClean="0"/>
              <a:t>Rohith</a:t>
            </a:r>
            <a:endParaRPr lang="en-CA" dirty="0" smtClean="0"/>
          </a:p>
          <a:p>
            <a:r>
              <a:rPr lang="en-CA" dirty="0" err="1" smtClean="0"/>
              <a:t>Powerpoint</a:t>
            </a:r>
            <a:r>
              <a:rPr lang="en-CA" dirty="0" smtClean="0"/>
              <a:t> – Joe</a:t>
            </a:r>
          </a:p>
          <a:p>
            <a:r>
              <a:rPr lang="en-CA" dirty="0" smtClean="0"/>
              <a:t>ReadMe- Anna</a:t>
            </a:r>
          </a:p>
          <a:p>
            <a:r>
              <a:rPr lang="en-CA" dirty="0" err="1" smtClean="0"/>
              <a:t>GitHub</a:t>
            </a:r>
            <a:r>
              <a:rPr lang="en-CA" dirty="0" smtClean="0"/>
              <a:t> </a:t>
            </a:r>
            <a:r>
              <a:rPr lang="en-CA" dirty="0" smtClean="0"/>
              <a:t>– </a:t>
            </a:r>
            <a:r>
              <a:rPr lang="en-CA" dirty="0" err="1" smtClean="0"/>
              <a:t>Rohith</a:t>
            </a:r>
            <a:endParaRPr lang="en-CA" dirty="0" smtClean="0"/>
          </a:p>
          <a:p>
            <a:r>
              <a:rPr lang="en-CA" dirty="0" smtClean="0"/>
              <a:t>Logo </a:t>
            </a:r>
            <a:r>
              <a:rPr lang="en-CA" smtClean="0"/>
              <a:t>- Lewis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 Joey</a:t>
            </a:r>
            <a:endParaRPr lang="en-US" dirty="0"/>
          </a:p>
        </p:txBody>
      </p:sp>
      <p:sp>
        <p:nvSpPr>
          <p:cNvPr id="3" name="Content Placeholder 2"/>
          <p:cNvSpPr>
            <a:spLocks noGrp="1"/>
          </p:cNvSpPr>
          <p:nvPr>
            <p:ph sz="quarter" idx="1"/>
          </p:nvPr>
        </p:nvSpPr>
        <p:spPr/>
        <p:txBody>
          <a:bodyPr/>
          <a:lstStyle/>
          <a:p>
            <a:r>
              <a:rPr lang="en-CA" dirty="0" smtClean="0"/>
              <a:t>Challenges included getting our websites design layout to meet our imagined image</a:t>
            </a:r>
          </a:p>
          <a:p>
            <a:r>
              <a:rPr lang="en-CA" dirty="0" smtClean="0"/>
              <a:t>Finding APIs that could perform the task we desired while still being free of charge</a:t>
            </a:r>
          </a:p>
          <a:p>
            <a:r>
              <a:rPr lang="en-CA" dirty="0" smtClean="0"/>
              <a:t>Integrating multiple APIs was also a challenge</a:t>
            </a:r>
          </a:p>
          <a:p>
            <a:r>
              <a:rPr lang="en-CA" dirty="0" smtClean="0"/>
              <a:t>Balancing personal and work lives while trying to meet and work on the project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Successes-Joey</a:t>
            </a:r>
            <a:endParaRPr lang="en-US" dirty="0"/>
          </a:p>
        </p:txBody>
      </p:sp>
      <p:sp>
        <p:nvSpPr>
          <p:cNvPr id="3" name="Content Placeholder 2"/>
          <p:cNvSpPr>
            <a:spLocks noGrp="1"/>
          </p:cNvSpPr>
          <p:nvPr>
            <p:ph sz="quarter" idx="1"/>
          </p:nvPr>
        </p:nvSpPr>
        <p:spPr/>
        <p:txBody>
          <a:bodyPr/>
          <a:lstStyle/>
          <a:p>
            <a:r>
              <a:rPr lang="en-CA" dirty="0" smtClean="0"/>
              <a:t>We were able to get our websites design layout to meet our standards. </a:t>
            </a:r>
          </a:p>
          <a:p>
            <a:r>
              <a:rPr lang="en-CA" dirty="0" smtClean="0"/>
              <a:t>We were able to find APIs to suit our needs</a:t>
            </a:r>
          </a:p>
          <a:p>
            <a:r>
              <a:rPr lang="en-CA" dirty="0" smtClean="0"/>
              <a:t>We were able to integrate multiple APIs</a:t>
            </a:r>
          </a:p>
          <a:p>
            <a:r>
              <a:rPr lang="en-CA" dirty="0" smtClean="0"/>
              <a:t>We were able to collaborate and work together despite all of our other personal and professional commitments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132</TotalTime>
  <Words>482</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Get Away From GTA</vt:lpstr>
      <vt:lpstr>Elevator Pitch-Joey</vt:lpstr>
      <vt:lpstr>Description-Lewis</vt:lpstr>
      <vt:lpstr>Motivation for Development- Anna</vt:lpstr>
      <vt:lpstr>User Story-Abdul</vt:lpstr>
      <vt:lpstr>Technologies used -Abdul</vt:lpstr>
      <vt:lpstr>Breakdown of Tasks-Joey</vt:lpstr>
      <vt:lpstr>Challenges- Joey</vt:lpstr>
      <vt:lpstr>Successes-Joey</vt:lpstr>
      <vt:lpstr>Demo-Rohith</vt:lpstr>
      <vt:lpstr>Directions for Future Development - Rohith</vt:lpstr>
      <vt:lpstr>Links - Rohith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Away From GTA</dc:title>
  <dc:creator>JChaaya Chaaya</dc:creator>
  <cp:lastModifiedBy>JChaaya Chaaya</cp:lastModifiedBy>
  <cp:revision>35</cp:revision>
  <dcterms:created xsi:type="dcterms:W3CDTF">2022-04-06T20:29:44Z</dcterms:created>
  <dcterms:modified xsi:type="dcterms:W3CDTF">2022-04-07T23:25:56Z</dcterms:modified>
</cp:coreProperties>
</file>