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3"/>
  </p:notesMasterIdLst>
  <p:handoutMasterIdLst>
    <p:handoutMasterId r:id="rId14"/>
  </p:handoutMasterIdLst>
  <p:sldIdLst>
    <p:sldId id="459" r:id="rId2"/>
    <p:sldId id="554" r:id="rId3"/>
    <p:sldId id="543" r:id="rId4"/>
    <p:sldId id="549" r:id="rId5"/>
    <p:sldId id="547" r:id="rId6"/>
    <p:sldId id="550" r:id="rId7"/>
    <p:sldId id="551" r:id="rId8"/>
    <p:sldId id="552" r:id="rId9"/>
    <p:sldId id="548" r:id="rId10"/>
    <p:sldId id="544" r:id="rId11"/>
    <p:sldId id="460" r:id="rId12"/>
  </p:sldIdLst>
  <p:sldSz cx="9144000" cy="6858000" type="screen4x3"/>
  <p:notesSz cx="6881813" cy="92964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00"/>
    <a:srgbClr val="E6C23E"/>
    <a:srgbClr val="FF3300"/>
    <a:srgbClr val="FFFFFF"/>
    <a:srgbClr val="9BCC00"/>
    <a:srgbClr val="9ED000"/>
    <a:srgbClr val="F4FCD8"/>
    <a:srgbClr val="E8FFC8"/>
    <a:srgbClr val="FAF7C8"/>
    <a:srgbClr val="FAF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8" autoAdjust="0"/>
    <p:restoredTop sz="87544" autoAdjust="0"/>
  </p:normalViewPr>
  <p:slideViewPr>
    <p:cSldViewPr>
      <p:cViewPr>
        <p:scale>
          <a:sx n="66" d="100"/>
          <a:sy n="66" d="100"/>
        </p:scale>
        <p:origin x="-136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5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59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2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64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2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13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17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eamGameFifteen-5/GameFiftee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ikolay\Desktop\fifteen-puzzle-game-toy-image-d-render-358649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66" y="3810000"/>
            <a:ext cx="3672336" cy="39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8229600" cy="1524000"/>
          </a:xfrm>
        </p:spPr>
        <p:txBody>
          <a:bodyPr/>
          <a:lstStyle/>
          <a:p>
            <a:r>
              <a:rPr lang="en-US" sz="4800" dirty="0" smtClean="0"/>
              <a:t>Team: “Game Fifteen 5”</a:t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Teamwork </a:t>
            </a:r>
            <a:r>
              <a:rPr lang="en-US" dirty="0" smtClean="0"/>
              <a:t>- High </a:t>
            </a:r>
            <a:r>
              <a:rPr lang="en-US" dirty="0" smtClean="0"/>
              <a:t>Quality </a:t>
            </a:r>
            <a:r>
              <a:rPr lang="en-US" dirty="0" smtClean="0"/>
              <a:t>Programming </a:t>
            </a:r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17" name="Picture 16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802" y="465187"/>
            <a:ext cx="1045253" cy="996562"/>
          </a:xfrm>
          <a:prstGeom prst="rect">
            <a:avLst/>
          </a:prstGeom>
        </p:spPr>
      </p:pic>
      <p:sp>
        <p:nvSpPr>
          <p:cNvPr id="18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09643">
            <a:off x="6584511" y="3647783"/>
            <a:ext cx="1476780" cy="161103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122" name="Picture 2" descr="C:\Users\Nikolay\Desktop\commits-graph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72" y="3276600"/>
            <a:ext cx="8621328" cy="1581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Rectangle 5"/>
          <p:cNvSpPr/>
          <p:nvPr/>
        </p:nvSpPr>
        <p:spPr>
          <a:xfrm>
            <a:off x="573312" y="1275546"/>
            <a:ext cx="73137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https://github.com/TeamGameFifteen-5/GameFifteen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44180" y="2211293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 smtClean="0"/>
              <a:t>111</a:t>
            </a:r>
            <a:r>
              <a:rPr lang="en-US" sz="4400" dirty="0" smtClean="0"/>
              <a:t> </a:t>
            </a:r>
            <a:r>
              <a:rPr lang="en-US" sz="4000" dirty="0" smtClean="0"/>
              <a:t>commits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845" y="5853639"/>
            <a:ext cx="7696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Development lifetime –  </a:t>
            </a:r>
            <a:r>
              <a:rPr lang="en-US" dirty="0"/>
              <a:t>not in the “last minute”.</a:t>
            </a:r>
          </a:p>
        </p:txBody>
      </p:sp>
    </p:spTree>
    <p:extLst>
      <p:ext uri="{BB962C8B-B14F-4D97-AF65-F5344CB8AC3E}">
        <p14:creationId xmlns:p14="http://schemas.microsoft.com/office/powerpoint/2010/main" val="33447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/>
              <a:t>Defensive Programming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810000"/>
          </a:xfrm>
        </p:spPr>
        <p:txBody>
          <a:bodyPr/>
          <a:lstStyle/>
          <a:p>
            <a:pPr marL="0" indent="0" algn="ctr">
              <a:buNone/>
            </a:pPr>
            <a:r>
              <a:rPr lang="en-US" b="0" dirty="0" smtClean="0">
                <a:effectLst/>
              </a:rPr>
              <a:t>Game “Fifteen</a:t>
            </a:r>
            <a:r>
              <a:rPr lang="en-US" b="0" dirty="0">
                <a:effectLst/>
              </a:rPr>
              <a:t>” </a:t>
            </a:r>
            <a:r>
              <a:rPr lang="en-US" b="0" dirty="0">
                <a:effectLst/>
              </a:rPr>
              <a:t>is a sliding </a:t>
            </a:r>
            <a:r>
              <a:rPr lang="en-US" b="0" dirty="0" smtClean="0">
                <a:effectLst/>
              </a:rPr>
              <a:t>puzzle, where </a:t>
            </a:r>
            <a:r>
              <a:rPr lang="en-US" b="0" dirty="0">
                <a:effectLst/>
              </a:rPr>
              <a:t>the player tries to arrange the numbers from 1 to 15 sequentially in a square matrix of size 4 x 4. The game starts from a randomly shuffled 15 numbers in a matrix (4 x 4) and a random cell left </a:t>
            </a:r>
            <a:r>
              <a:rPr lang="en-US" b="0" dirty="0" smtClean="0">
                <a:effectLst/>
              </a:rPr>
              <a:t>empty. The </a:t>
            </a:r>
            <a:r>
              <a:rPr lang="en-US" b="0" dirty="0">
                <a:effectLst/>
              </a:rPr>
              <a:t>game finishes when the numbers are arranged </a:t>
            </a:r>
            <a:r>
              <a:rPr lang="en-US" b="0" dirty="0" smtClean="0">
                <a:effectLst/>
              </a:rPr>
              <a:t>sequentially.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590956"/>
            <a:ext cx="215152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705" y="5583250"/>
            <a:ext cx="2151529" cy="122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1564" y="5106197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Game start: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5386" y="5113902"/>
            <a:ext cx="19901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A0000"/>
                </a:solidFill>
              </a:rPr>
              <a:t>Game finish:</a:t>
            </a:r>
            <a:endParaRPr lang="en-US" dirty="0">
              <a:solidFill>
                <a:srgbClr val="D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smtClean="0"/>
              <a:t>Beginning…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C:\Users\Nikolay\Desktop\4809641_70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958435"/>
            <a:ext cx="3534229" cy="26506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TextBox 4"/>
          <p:cNvSpPr txBox="1"/>
          <p:nvPr/>
        </p:nvSpPr>
        <p:spPr>
          <a:xfrm>
            <a:off x="609600" y="4191000"/>
            <a:ext cx="7772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Only one class  with 342 lines of </a:t>
            </a:r>
            <a:r>
              <a:rPr lang="en-US" dirty="0"/>
              <a:t> </a:t>
            </a:r>
            <a:r>
              <a:rPr lang="en-US" dirty="0" smtClean="0"/>
              <a:t>“HQ” programing code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Some name on Cyrillic and </a:t>
            </a:r>
            <a:r>
              <a:rPr lang="en-US" dirty="0" err="1" smtClean="0"/>
              <a:t>Maymunica</a:t>
            </a:r>
            <a:r>
              <a:rPr lang="en-US" dirty="0" smtClean="0"/>
              <a:t>. The best were Generate</a:t>
            </a:r>
            <a:r>
              <a:rPr lang="bg-BG" dirty="0" smtClean="0"/>
              <a:t>Таблица</a:t>
            </a:r>
            <a:r>
              <a:rPr lang="en-US" dirty="0" smtClean="0"/>
              <a:t> and </a:t>
            </a:r>
            <a:r>
              <a:rPr lang="bg-BG" dirty="0"/>
              <a:t>топКандидати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Magic numbers and strings everywhere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No non-static methods, fields or properties</a:t>
            </a:r>
          </a:p>
          <a:p>
            <a:r>
              <a:rPr lang="en-US" dirty="0" smtClean="0"/>
              <a:t>And so on…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74295"/>
            <a:ext cx="4572000" cy="830997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…there was…</a:t>
            </a:r>
            <a:endParaRPr lang="en-US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48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After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9144000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From one file we created:</a:t>
            </a:r>
          </a:p>
          <a:p>
            <a:r>
              <a:rPr lang="en-US" dirty="0" smtClean="0"/>
              <a:t> More than 100 classes, interfaces and </a:t>
            </a:r>
            <a:r>
              <a:rPr lang="en-US" dirty="0" err="1" smtClean="0"/>
              <a:t>enums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5 projects + 3 additional (unit tests &amp; another UI)</a:t>
            </a:r>
            <a:endParaRPr lang="en-US" dirty="0" smtClean="0"/>
          </a:p>
          <a:p>
            <a:r>
              <a:rPr lang="en-US" dirty="0" smtClean="0"/>
              <a:t>10 design patterns </a:t>
            </a:r>
          </a:p>
          <a:p>
            <a:r>
              <a:rPr lang="en-US" smtClean="0"/>
              <a:t>Reusable </a:t>
            </a:r>
            <a:r>
              <a:rPr lang="en-US" dirty="0" smtClean="0"/>
              <a:t>libraries and classes/interfaces</a:t>
            </a:r>
          </a:p>
          <a:p>
            <a:r>
              <a:rPr lang="en-US" dirty="0" smtClean="0"/>
              <a:t>High level abstraction</a:t>
            </a:r>
          </a:p>
          <a:p>
            <a:r>
              <a:rPr lang="en-US" dirty="0" smtClean="0"/>
              <a:t>85 unit tests with code coverage of 85.62%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9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8" name="Picture 2" descr="C:\Users\Nikolay\Desktop\CodeMa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3130"/>
            <a:ext cx="8686800" cy="39137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620486" y="914400"/>
            <a:ext cx="7924800" cy="685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/>
            <a:r>
              <a:rPr lang="en-US" dirty="0" smtClean="0"/>
              <a:t>Game Fifteen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419600"/>
          </a:xfrm>
        </p:spPr>
        <p:txBody>
          <a:bodyPr/>
          <a:lstStyle/>
          <a:p>
            <a:pPr lvl="0"/>
            <a:r>
              <a:rPr lang="en-US" dirty="0" smtClean="0">
                <a:effectLst/>
              </a:rPr>
              <a:t>Singleton</a:t>
            </a:r>
          </a:p>
          <a:p>
            <a:pPr lvl="1"/>
            <a:r>
              <a:rPr lang="en-US" sz="2000" dirty="0" err="1" smtClean="0"/>
              <a:t>Game.Common.Stats</a:t>
            </a:r>
            <a:r>
              <a:rPr lang="en-US" sz="2000" dirty="0" err="1"/>
              <a:t>.</a:t>
            </a:r>
            <a:r>
              <a:rPr lang="en-US" sz="2000" dirty="0" err="1" smtClean="0"/>
              <a:t>InFileScores.cs</a:t>
            </a:r>
            <a:r>
              <a:rPr lang="en-US" sz="2000" dirty="0" smtClean="0">
                <a:effectLst/>
              </a:rPr>
              <a:t> </a:t>
            </a:r>
          </a:p>
          <a:p>
            <a:pPr lvl="1"/>
            <a:r>
              <a:rPr lang="en-US" sz="2000" dirty="0" err="1" smtClean="0"/>
              <a:t>Game.Common</a:t>
            </a:r>
            <a:r>
              <a:rPr lang="en-US" sz="2000" dirty="0" err="1"/>
              <a:t>.</a:t>
            </a:r>
            <a:r>
              <a:rPr lang="en-US" sz="2000" dirty="0" err="1" smtClean="0"/>
              <a:t>Stats.InMemoryScores.cs</a:t>
            </a:r>
            <a:endParaRPr lang="en-US" sz="2000" dirty="0" smtClean="0"/>
          </a:p>
          <a:p>
            <a:pPr lvl="1"/>
            <a:r>
              <a:rPr lang="en-US" sz="2000" dirty="0" err="1" smtClean="0"/>
              <a:t>Game.Common.Utils</a:t>
            </a:r>
            <a:r>
              <a:rPr lang="en-US" sz="2000" dirty="0" err="1"/>
              <a:t>.</a:t>
            </a:r>
            <a:r>
              <a:rPr lang="en-US" sz="2000" dirty="0" err="1" smtClean="0"/>
              <a:t>DefaultRandomGenerator.cs</a:t>
            </a:r>
            <a:endParaRPr lang="en-US" sz="2000" dirty="0">
              <a:effectLst/>
            </a:endParaRPr>
          </a:p>
          <a:p>
            <a:pPr lvl="0"/>
            <a:r>
              <a:rPr lang="en-US" dirty="0" smtClean="0">
                <a:effectLst/>
              </a:rPr>
              <a:t>Prototype</a:t>
            </a:r>
          </a:p>
          <a:p>
            <a:pPr lvl="1"/>
            <a:r>
              <a:rPr lang="en-US" sz="2000" dirty="0" err="1" smtClean="0"/>
              <a:t>Game.Common.Position.cs</a:t>
            </a:r>
            <a:endParaRPr lang="en-US" sz="2000" dirty="0" smtClean="0"/>
          </a:p>
          <a:p>
            <a:pPr lvl="1"/>
            <a:r>
              <a:rPr lang="en-US" sz="2000" dirty="0" err="1" smtClean="0"/>
              <a:t>Game.Common</a:t>
            </a:r>
            <a:r>
              <a:rPr lang="en-US" sz="2000" dirty="0" err="1"/>
              <a:t>.</a:t>
            </a:r>
            <a:r>
              <a:rPr lang="en-US" sz="2000" dirty="0" err="1" smtClean="0"/>
              <a:t>Clonable.cs</a:t>
            </a:r>
            <a:endParaRPr lang="en-US" sz="200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1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pPr lvl="0"/>
            <a:r>
              <a:rPr lang="en-US" dirty="0">
                <a:effectLst/>
              </a:rPr>
              <a:t>Flyweight </a:t>
            </a:r>
            <a:endParaRPr lang="en-US" dirty="0" smtClean="0">
              <a:effectLst/>
            </a:endParaRPr>
          </a:p>
          <a:p>
            <a:pPr lvl="1"/>
            <a:r>
              <a:rPr lang="en-US" sz="2000" dirty="0" err="1" smtClean="0"/>
              <a:t>Game.Common.ActionType.cs</a:t>
            </a:r>
            <a:endParaRPr lang="en-US" sz="2000" dirty="0" smtClean="0"/>
          </a:p>
          <a:p>
            <a:pPr lvl="1"/>
            <a:r>
              <a:rPr lang="en-US" sz="2000" dirty="0" err="1" smtClean="0"/>
              <a:t>Game.Core.Actions.ActionProviders</a:t>
            </a:r>
            <a:r>
              <a:rPr lang="en-US" sz="2000" dirty="0" err="1"/>
              <a:t>.</a:t>
            </a:r>
            <a:r>
              <a:rPr lang="en-US" sz="2000" dirty="0" err="1" smtClean="0"/>
              <a:t>ActionProvider.cs</a:t>
            </a:r>
            <a:endParaRPr lang="en-US" sz="2000" dirty="0">
              <a:effectLst/>
            </a:endParaRPr>
          </a:p>
          <a:p>
            <a:pPr lvl="0"/>
            <a:r>
              <a:rPr lang="en-US" dirty="0">
                <a:effectLst/>
              </a:rPr>
              <a:t>Decorator </a:t>
            </a:r>
            <a:endParaRPr lang="en-US" dirty="0" smtClean="0">
              <a:effectLst/>
            </a:endParaRPr>
          </a:p>
          <a:p>
            <a:pPr lvl="1"/>
            <a:r>
              <a:rPr lang="en-US" sz="2000" dirty="0" err="1" smtClean="0"/>
              <a:t>Game.Common.Map.Decorators.MoveableField.cs</a:t>
            </a:r>
            <a:endParaRPr lang="en-US" sz="2000" dirty="0">
              <a:effectLst/>
            </a:endParaRPr>
          </a:p>
          <a:p>
            <a:r>
              <a:rPr lang="en-US" dirty="0" smtClean="0">
                <a:effectLst/>
              </a:rPr>
              <a:t>Bridge</a:t>
            </a:r>
            <a:endParaRPr lang="en-US" sz="2200" dirty="0"/>
          </a:p>
          <a:p>
            <a:pPr lvl="1"/>
            <a:r>
              <a:rPr lang="en-US" sz="2000" dirty="0" err="1" smtClean="0"/>
              <a:t>Game.Common.Map.Field.cs</a:t>
            </a:r>
            <a:endParaRPr lang="en-US" dirty="0">
              <a:effectLst/>
            </a:endParaRPr>
          </a:p>
          <a:p>
            <a:pPr lvl="1"/>
            <a:r>
              <a:rPr lang="en-US" sz="2000" dirty="0" err="1" smtClean="0"/>
              <a:t>Game.Core.GameEngine.cs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Behavioural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19800"/>
          </a:xfrm>
        </p:spPr>
        <p:txBody>
          <a:bodyPr/>
          <a:lstStyle/>
          <a:p>
            <a:pPr lvl="0"/>
            <a:r>
              <a:rPr lang="en-US" dirty="0">
                <a:effectLst/>
              </a:rPr>
              <a:t>Command </a:t>
            </a:r>
            <a:endParaRPr lang="bg-BG" dirty="0" smtClean="0">
              <a:effectLst/>
            </a:endParaRPr>
          </a:p>
          <a:p>
            <a:pPr lvl="1"/>
            <a:r>
              <a:rPr lang="en-US" sz="2000" dirty="0" err="1" smtClean="0"/>
              <a:t>Game.Core.GameEngine.cs</a:t>
            </a:r>
            <a:endParaRPr lang="en-US" dirty="0">
              <a:effectLst/>
            </a:endParaRPr>
          </a:p>
          <a:p>
            <a:pPr lvl="0"/>
            <a:r>
              <a:rPr lang="en-US" dirty="0" smtClean="0">
                <a:effectLst/>
              </a:rPr>
              <a:t>Strategy</a:t>
            </a:r>
          </a:p>
          <a:p>
            <a:pPr lvl="1"/>
            <a:r>
              <a:rPr lang="en-US" sz="2000" dirty="0" err="1" smtClean="0"/>
              <a:t>Game.UI.IOProviders.IOProvider.cs</a:t>
            </a:r>
            <a:endParaRPr lang="en-US" sz="2000" dirty="0" smtClean="0"/>
          </a:p>
          <a:p>
            <a:pPr lvl="1"/>
            <a:r>
              <a:rPr lang="en-US" sz="2000" dirty="0" err="1" smtClean="0"/>
              <a:t>Game.Common</a:t>
            </a:r>
            <a:r>
              <a:rPr lang="en-US" sz="2000" dirty="0" err="1"/>
              <a:t>.</a:t>
            </a:r>
            <a:r>
              <a:rPr lang="en-US" sz="2000" dirty="0" err="1" smtClean="0"/>
              <a:t>Map.Field.cs</a:t>
            </a:r>
            <a:endParaRPr lang="en-US" sz="2000" dirty="0">
              <a:effectLst/>
            </a:endParaRPr>
          </a:p>
          <a:p>
            <a:pPr lvl="0"/>
            <a:r>
              <a:rPr lang="en-US" dirty="0" smtClean="0">
                <a:effectLst/>
              </a:rPr>
              <a:t>Iterator</a:t>
            </a:r>
            <a:r>
              <a:rPr lang="en-US" dirty="0" smtClean="0">
                <a:effectLst/>
              </a:rPr>
              <a:t>, Observer</a:t>
            </a:r>
            <a:endParaRPr lang="en-US" dirty="0" smtClean="0">
              <a:effectLst/>
            </a:endParaRPr>
          </a:p>
          <a:p>
            <a:pPr lvl="1"/>
            <a:r>
              <a:rPr lang="en-US" sz="2000" dirty="0" err="1" smtClean="0"/>
              <a:t>Game.Common.Map.Field.cs</a:t>
            </a:r>
            <a:endParaRPr lang="en-US" sz="2000" dirty="0" smtClean="0"/>
          </a:p>
          <a:p>
            <a:r>
              <a:rPr lang="en-US" dirty="0" smtClean="0">
                <a:effectLst/>
              </a:rPr>
              <a:t>Template </a:t>
            </a:r>
            <a:r>
              <a:rPr lang="en-US" dirty="0">
                <a:effectLst/>
              </a:rPr>
              <a:t>Method </a:t>
            </a:r>
          </a:p>
          <a:p>
            <a:pPr lvl="1"/>
            <a:r>
              <a:rPr lang="en-US" sz="2000" dirty="0" err="1" smtClean="0"/>
              <a:t>Game.Core.Actions.ActionProviders</a:t>
            </a:r>
            <a:r>
              <a:rPr lang="en-US" sz="2000" dirty="0" err="1"/>
              <a:t>.</a:t>
            </a:r>
            <a:r>
              <a:rPr lang="en-US" sz="2000" dirty="0" err="1" smtClean="0"/>
              <a:t>ActionProvider.cs</a:t>
            </a:r>
            <a:endParaRPr lang="en-US" sz="2000" dirty="0"/>
          </a:p>
          <a:p>
            <a:pPr lvl="1"/>
            <a:r>
              <a:rPr lang="en-US" sz="2000" dirty="0" err="1" smtClean="0"/>
              <a:t>Game.UI</a:t>
            </a:r>
            <a:r>
              <a:rPr lang="en-US" sz="2000" dirty="0" err="1"/>
              <a:t>.</a:t>
            </a:r>
            <a:r>
              <a:rPr lang="en-US" sz="2000" dirty="0" err="1" smtClean="0"/>
              <a:t>IOProviders.IOProvider.cs</a:t>
            </a:r>
            <a:endParaRPr lang="en-US" sz="2000" dirty="0"/>
          </a:p>
          <a:p>
            <a:pPr lvl="1"/>
            <a:r>
              <a:rPr lang="en-US" sz="2000" dirty="0" err="1" smtClean="0"/>
              <a:t>Game.Common.Map.Movement</a:t>
            </a:r>
            <a:r>
              <a:rPr lang="en-US" sz="2000" dirty="0" err="1"/>
              <a:t>.</a:t>
            </a:r>
            <a:r>
              <a:rPr lang="en-US" sz="2000" dirty="0" err="1" smtClean="0"/>
              <a:t>Movement.cs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6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0486" y="5105400"/>
            <a:ext cx="7924800" cy="685800"/>
          </a:xfrm>
        </p:spPr>
        <p:txBody>
          <a:bodyPr/>
          <a:lstStyle/>
          <a:p>
            <a:r>
              <a:rPr lang="en-US" dirty="0" smtClean="0"/>
              <a:t>Game Fifteen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0486" y="5831679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075" name="Picture 3" descr="C:\Users\Nikolay\Desktop\start-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14400"/>
            <a:ext cx="838953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Nikolay\Desktop\image-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19400"/>
            <a:ext cx="3200400" cy="1955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9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4410</TotalTime>
  <Words>208</Words>
  <Application>Microsoft Office PowerPoint</Application>
  <PresentationFormat>On-screen Show (4:3)</PresentationFormat>
  <Paragraphs>72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Telerik Academy theme</vt:lpstr>
      <vt:lpstr>Team: “Game Fifteen 5” </vt:lpstr>
      <vt:lpstr>Introduction</vt:lpstr>
      <vt:lpstr>In The Beginning…</vt:lpstr>
      <vt:lpstr>Statistics After Refactoring</vt:lpstr>
      <vt:lpstr>Code Map</vt:lpstr>
      <vt:lpstr>Creational Patterns</vt:lpstr>
      <vt:lpstr>Structural Patterns</vt:lpstr>
      <vt:lpstr>Behavioural Patterns</vt:lpstr>
      <vt:lpstr>Game Fifteen</vt:lpstr>
      <vt:lpstr>Github Repository</vt:lpstr>
      <vt:lpstr>Defensive Programming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Defensive Programming, Assertions and Exceptions</dc:title>
  <dc:subject>Telerik Software Academy</dc:subject>
  <dc:creator>Svetlin Nakov</dc:creator>
  <cp:keywords>code, quality, code quality, C#, JS, programming</cp:keywords>
  <cp:lastModifiedBy>Nikolay Radkov</cp:lastModifiedBy>
  <cp:revision>868</cp:revision>
  <dcterms:created xsi:type="dcterms:W3CDTF">2007-12-08T16:03:35Z</dcterms:created>
  <dcterms:modified xsi:type="dcterms:W3CDTF">2014-07-30T23:08:10Z</dcterms:modified>
  <cp:category>quality code, software engineering</cp:category>
</cp:coreProperties>
</file>