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72" r:id="rId12"/>
    <p:sldId id="270" r:id="rId13"/>
    <p:sldId id="273" r:id="rId14"/>
    <p:sldId id="266" r:id="rId15"/>
    <p:sldId id="267" r:id="rId16"/>
    <p:sldId id="268" r:id="rId17"/>
    <p:sldId id="269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South Park" panose="020B0A04020102020204" pitchFamily="34" charset="0"/>
      <p:regular r:id="rId23"/>
    </p:embeddedFont>
    <p:embeddedFont>
      <p:font typeface="Adobe Gurmukhi" panose="01010101010101010101" pitchFamily="50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GameFifteen2AtTelerikAcadem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yaSteffanova" TargetMode="External"/><Relationship Id="rId3" Type="http://schemas.openxmlformats.org/officeDocument/2006/relationships/hyperlink" Target="http://telerikacademy.com/Users/dobromira.boycheva" TargetMode="External"/><Relationship Id="rId7" Type="http://schemas.openxmlformats.org/officeDocument/2006/relationships/hyperlink" Target="http://telerikacademy.com/Users/ivo.paunov" TargetMode="External"/><Relationship Id="rId2" Type="http://schemas.openxmlformats.org/officeDocument/2006/relationships/hyperlink" Target="https://github.com/dobromiraboyche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voPaunov" TargetMode="External"/><Relationship Id="rId11" Type="http://schemas.openxmlformats.org/officeDocument/2006/relationships/hyperlink" Target="http://telerikacademy.com/Users/simeon.georgiev.5076" TargetMode="External"/><Relationship Id="rId5" Type="http://schemas.openxmlformats.org/officeDocument/2006/relationships/hyperlink" Target="http://telerikacademy.com/Users/iliant" TargetMode="External"/><Relationship Id="rId10" Type="http://schemas.openxmlformats.org/officeDocument/2006/relationships/hyperlink" Target="https://github.com/SimoPrG" TargetMode="External"/><Relationship Id="rId4" Type="http://schemas.openxmlformats.org/officeDocument/2006/relationships/hyperlink" Target="https://github.com/iliantova" TargetMode="External"/><Relationship Id="rId9" Type="http://schemas.openxmlformats.org/officeDocument/2006/relationships/hyperlink" Target="http://telerikacademy.com/Users/MariyaSteffano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  <a:cs typeface="Adobe Gurmukhi" panose="01010101010101010101" pitchFamily="50" charset="0"/>
              </a:rPr>
              <a:t>Game 15</a:t>
            </a:r>
            <a:endParaRPr lang="en-US" dirty="0">
              <a:latin typeface="South Park" panose="020B0A04020102020204" pitchFamily="34" charset="0"/>
              <a:cs typeface="Adobe Gurmukhi" panose="01010101010101010101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powered by game fifteen 2 team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patterns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about a lot…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8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features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new features…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tests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97 percent code coverage…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</a:t>
            </a:r>
            <a:r>
              <a:rPr lang="bg-BG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latin typeface="South Park" panose="020B0A04020102020204" pitchFamily="34" charset="0"/>
              </a:rPr>
              <a:t>Cop 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err="1" smtClean="0">
                <a:solidFill>
                  <a:srgbClr val="FFFF00"/>
                </a:solidFill>
                <a:latin typeface="South Park" panose="020B0A04020102020204" pitchFamily="34" charset="0"/>
              </a:rPr>
              <a:t>stylecop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team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THE 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  <a:hlinkClick r:id="rId2"/>
              </a:rPr>
              <a:t>TEAM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us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five of us…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4061"/>
              </p:ext>
            </p:extLst>
          </p:nvPr>
        </p:nvGraphicFramePr>
        <p:xfrm>
          <a:off x="1504605" y="1484438"/>
          <a:ext cx="9252063" cy="397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130">
                  <a:extLst>
                    <a:ext uri="{9D8B030D-6E8A-4147-A177-3AD203B41FA5}">
                      <a16:colId xmlns:a16="http://schemas.microsoft.com/office/drawing/2014/main" val="2452963511"/>
                    </a:ext>
                  </a:extLst>
                </a:gridCol>
                <a:gridCol w="2973237">
                  <a:extLst>
                    <a:ext uri="{9D8B030D-6E8A-4147-A177-3AD203B41FA5}">
                      <a16:colId xmlns:a16="http://schemas.microsoft.com/office/drawing/2014/main" val="2446410568"/>
                    </a:ext>
                  </a:extLst>
                </a:gridCol>
                <a:gridCol w="3251696">
                  <a:extLst>
                    <a:ext uri="{9D8B030D-6E8A-4147-A177-3AD203B41FA5}">
                      <a16:colId xmlns:a16="http://schemas.microsoft.com/office/drawing/2014/main" val="1120955964"/>
                    </a:ext>
                  </a:extLst>
                </a:gridCol>
              </a:tblGrid>
              <a:tr h="6668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GitHub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Telerik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Academy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84668"/>
                  </a:ext>
                </a:extLst>
              </a:tr>
              <a:tr h="63462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Dobromira</a:t>
                      </a:r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Boycheva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  <a:hlinkClick r:id="rId2"/>
                        </a:rPr>
                        <a:t>dobromiraboycheva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3"/>
                        </a:rPr>
                        <a:t>dobromira.boycheva</a:t>
                      </a:r>
                      <a:endParaRPr lang="en-US" sz="1800" kern="1200" dirty="0" smtClean="0">
                        <a:effectLst/>
                        <a:latin typeface="South Park" panose="020B0A04020102020204" pitchFamily="34" charset="0"/>
                      </a:endParaRPr>
                    </a:p>
                    <a:p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46357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Iliqna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Antova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4"/>
                        </a:rPr>
                        <a:t>iliantova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5"/>
                        </a:rPr>
                        <a:t>iliant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64512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</a:rPr>
                        <a:t>Ivo </a:t>
                      </a: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Paounov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6"/>
                        </a:rPr>
                        <a:t>IvoPaunov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7"/>
                        </a:rPr>
                        <a:t>ivo.paunov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30813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Mariya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Steffanova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South Park" panose="020B0A04020102020204" pitchFamily="34" charset="0"/>
                          <a:hlinkClick r:id="rId8"/>
                        </a:rPr>
                        <a:t>Mariya</a:t>
                      </a:r>
                      <a:r>
                        <a:rPr lang="en-US" sz="1800" kern="1200" dirty="0" smtClean="0">
                          <a:latin typeface="South Park" panose="020B0A04020102020204" pitchFamily="34" charset="0"/>
                          <a:hlinkClick r:id="rId8"/>
                        </a:rPr>
                        <a:t> </a:t>
                      </a:r>
                      <a:r>
                        <a:rPr lang="en-US" sz="1800" kern="1200" dirty="0" err="1" smtClean="0">
                          <a:latin typeface="South Park" panose="020B0A04020102020204" pitchFamily="34" charset="0"/>
                          <a:hlinkClick r:id="rId8"/>
                        </a:rPr>
                        <a:t>Steffanova</a:t>
                      </a:r>
                      <a:endParaRPr lang="en-US" sz="1800" kern="1200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9"/>
                        </a:rPr>
                        <a:t>MariyaSteffanova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58692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Simeon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Georgiev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10"/>
                        </a:rPr>
                        <a:t>SimoPrG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  <a:hlinkClick r:id="rId11"/>
                        </a:rPr>
                        <a:t>simeon.georgiev.5076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9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</a:t>
            </a:r>
            <a:r>
              <a:rPr lang="bg-BG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latin typeface="South Park" panose="020B0A04020102020204" pitchFamily="34" charset="0"/>
              </a:rPr>
              <a:t>END 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end…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1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ABOUT The </a:t>
            </a:r>
            <a:r>
              <a:rPr lang="en-US" dirty="0" err="1" smtClean="0">
                <a:latin typeface="South Park" panose="020B0A04020102020204" pitchFamily="34" charset="0"/>
              </a:rPr>
              <a:t>GAMe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 sliding puzzle game…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PROJECT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teamwork project for the high quality code course</a:t>
            </a:r>
          </a:p>
          <a:p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at </a:t>
            </a:r>
            <a:r>
              <a:rPr lang="en-US" dirty="0" err="1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telerik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academy…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CODE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err="1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c#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code with some extremely </a:t>
            </a:r>
            <a:r>
              <a:rPr lang="en-US" b="1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YAGNI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classes, methods, documentation 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nd so on...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SOLID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SOLID things…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UX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to have fun…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UI</a:t>
            </a:r>
            <a:endParaRPr lang="en-US" dirty="0">
              <a:latin typeface="South Par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993692"/>
            <a:ext cx="4876800" cy="24708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008" y="2667000"/>
            <a:ext cx="4470009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256948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OLD</a:t>
            </a:r>
            <a:r>
              <a:rPr lang="en-US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SCHOOL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4008" y="229046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CLASSIC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LOGIC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one logic…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2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FFF00"/>
      </a:hlink>
      <a:folHlink>
        <a:srgbClr val="FFFF0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</TotalTime>
  <Words>183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South Park</vt:lpstr>
      <vt:lpstr>Adobe Gurmukhi</vt:lpstr>
      <vt:lpstr>Arial</vt:lpstr>
      <vt:lpstr>Mesh</vt:lpstr>
      <vt:lpstr>Game 15</vt:lpstr>
      <vt:lpstr>PowerPoint Presentation</vt:lpstr>
      <vt:lpstr>IT’s ABOUT The GAMe</vt:lpstr>
      <vt:lpstr>IT’S All ABOUT THE PROJECT</vt:lpstr>
      <vt:lpstr>IT’S All ABOUT THE CODE</vt:lpstr>
      <vt:lpstr>IT’S All ABOUT THE SOLID</vt:lpstr>
      <vt:lpstr>IT’S All ABOUT THE UX</vt:lpstr>
      <vt:lpstr>IT’s all about the UI</vt:lpstr>
      <vt:lpstr>IT’S All ABOUT THE LOGIC</vt:lpstr>
      <vt:lpstr>IT’S All ABOUT the patterns</vt:lpstr>
      <vt:lpstr>IT’S All ABOUT THE features</vt:lpstr>
      <vt:lpstr>IT’S All ABOUT THE tests</vt:lpstr>
      <vt:lpstr>IT’S All about the Cop </vt:lpstr>
      <vt:lpstr>IT’S All ABOUT the team</vt:lpstr>
      <vt:lpstr>IT’S All ABOUT us</vt:lpstr>
      <vt:lpstr>PowerPoint Presentation</vt:lpstr>
      <vt:lpstr>IT’S All about 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15</dc:title>
  <dc:creator>Ivo Paunov</dc:creator>
  <cp:lastModifiedBy>Ivo Paunov</cp:lastModifiedBy>
  <cp:revision>12</cp:revision>
  <dcterms:created xsi:type="dcterms:W3CDTF">2015-10-11T20:27:32Z</dcterms:created>
  <dcterms:modified xsi:type="dcterms:W3CDTF">2015-10-11T22:10:03Z</dcterms:modified>
</cp:coreProperties>
</file>