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72" r:id="rId12"/>
    <p:sldId id="270" r:id="rId13"/>
    <p:sldId id="273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GameFifteen2AtTelerikAcademy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riyaSteffanova" TargetMode="External"/><Relationship Id="rId3" Type="http://schemas.openxmlformats.org/officeDocument/2006/relationships/hyperlink" Target="http://telerikacademy.com/Users/dobromira.boycheva" TargetMode="External"/><Relationship Id="rId7" Type="http://schemas.openxmlformats.org/officeDocument/2006/relationships/hyperlink" Target="http://telerikacademy.com/Users/ivo.paunov" TargetMode="External"/><Relationship Id="rId2" Type="http://schemas.openxmlformats.org/officeDocument/2006/relationships/hyperlink" Target="https://github.com/dobromiraboychev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IvoPaunov" TargetMode="External"/><Relationship Id="rId11" Type="http://schemas.openxmlformats.org/officeDocument/2006/relationships/hyperlink" Target="http://telerikacademy.com/Users/simeon.georgiev.5076" TargetMode="External"/><Relationship Id="rId5" Type="http://schemas.openxmlformats.org/officeDocument/2006/relationships/hyperlink" Target="http://telerikacademy.com/Users/iliant" TargetMode="External"/><Relationship Id="rId10" Type="http://schemas.openxmlformats.org/officeDocument/2006/relationships/hyperlink" Target="https://github.com/SimoPrG" TargetMode="External"/><Relationship Id="rId4" Type="http://schemas.openxmlformats.org/officeDocument/2006/relationships/hyperlink" Target="https://github.com/iliantova" TargetMode="External"/><Relationship Id="rId9" Type="http://schemas.openxmlformats.org/officeDocument/2006/relationships/hyperlink" Target="http://telerikacademy.com/Users/MariyaSteffanov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  <a:cs typeface="Adobe Gurmukhi" panose="01010101010101010101" pitchFamily="50" charset="0"/>
              </a:rPr>
              <a:t>Game 15</a:t>
            </a:r>
            <a:endParaRPr lang="en-US" dirty="0">
              <a:latin typeface="South Park" panose="020B0A04020102020204" pitchFamily="34" charset="0"/>
              <a:cs typeface="Adobe Gurmukhi" panose="01010101010101010101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powered by game fifteen 2 team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0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patterns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about a lot…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281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features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new features…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7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tests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97 percent code coverage…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3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</a:t>
            </a:r>
            <a:r>
              <a:rPr lang="bg-BG" dirty="0" smtClean="0">
                <a:latin typeface="South Park" panose="020B0A04020102020204" pitchFamily="34" charset="0"/>
              </a:rPr>
              <a:t> </a:t>
            </a:r>
            <a:r>
              <a:rPr lang="en-US" dirty="0" smtClean="0">
                <a:latin typeface="South Park" panose="020B0A04020102020204" pitchFamily="34" charset="0"/>
              </a:rPr>
              <a:t>Cop 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</a:t>
            </a:r>
            <a:r>
              <a:rPr lang="en-US" dirty="0" err="1" smtClean="0">
                <a:solidFill>
                  <a:srgbClr val="FFFF00"/>
                </a:solidFill>
                <a:latin typeface="South Park" panose="020B0A04020102020204" pitchFamily="34" charset="0"/>
              </a:rPr>
              <a:t>stylecop</a:t>
            </a:r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63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team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THE </a:t>
            </a:r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  <a:hlinkClick r:id="rId2"/>
              </a:rPr>
              <a:t>TEAM</a:t>
            </a:r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82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us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five of us…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2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64061"/>
              </p:ext>
            </p:extLst>
          </p:nvPr>
        </p:nvGraphicFramePr>
        <p:xfrm>
          <a:off x="1504605" y="1484438"/>
          <a:ext cx="9252063" cy="397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7130">
                  <a:extLst>
                    <a:ext uri="{9D8B030D-6E8A-4147-A177-3AD203B41FA5}">
                      <a16:colId xmlns:a16="http://schemas.microsoft.com/office/drawing/2014/main" val="2452963511"/>
                    </a:ext>
                  </a:extLst>
                </a:gridCol>
                <a:gridCol w="2973237">
                  <a:extLst>
                    <a:ext uri="{9D8B030D-6E8A-4147-A177-3AD203B41FA5}">
                      <a16:colId xmlns:a16="http://schemas.microsoft.com/office/drawing/2014/main" val="2446410568"/>
                    </a:ext>
                  </a:extLst>
                </a:gridCol>
                <a:gridCol w="3251696">
                  <a:extLst>
                    <a:ext uri="{9D8B030D-6E8A-4147-A177-3AD203B41FA5}">
                      <a16:colId xmlns:a16="http://schemas.microsoft.com/office/drawing/2014/main" val="1120955964"/>
                    </a:ext>
                  </a:extLst>
                </a:gridCol>
              </a:tblGrid>
              <a:tr h="66681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th Park" panose="020B0A04020102020204" pitchFamily="34" charset="0"/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th Park" panose="020B0A04020102020204" pitchFamily="34" charset="0"/>
                        </a:rPr>
                        <a:t>GitHub</a:t>
                      </a:r>
                      <a:endParaRPr lang="en-US" dirty="0">
                        <a:solidFill>
                          <a:schemeClr val="tx1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th Park" panose="020B0A04020102020204" pitchFamily="34" charset="0"/>
                        </a:rPr>
                        <a:t>Telerik</a:t>
                      </a:r>
                      <a:r>
                        <a:rPr lang="en-US" dirty="0" smtClean="0">
                          <a:latin typeface="South Park" panose="020B0A04020102020204" pitchFamily="34" charset="0"/>
                        </a:rPr>
                        <a:t> Academy</a:t>
                      </a:r>
                      <a:endParaRPr lang="en-US" dirty="0">
                        <a:solidFill>
                          <a:schemeClr val="tx1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84668"/>
                  </a:ext>
                </a:extLst>
              </a:tr>
              <a:tr h="634628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  <a:latin typeface="South Park" panose="020B0A04020102020204" pitchFamily="34" charset="0"/>
                        </a:rPr>
                        <a:t>Dobromira</a:t>
                      </a:r>
                      <a:r>
                        <a:rPr lang="en-US" sz="1800" kern="1200" dirty="0" smtClean="0">
                          <a:effectLst/>
                          <a:latin typeface="South Park" panose="020B0A04020102020204" pitchFamily="34" charset="0"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  <a:latin typeface="South Park" panose="020B0A04020102020204" pitchFamily="34" charset="0"/>
                        </a:rPr>
                        <a:t>Boycheva</a:t>
                      </a:r>
                      <a:endParaRPr lang="en-US" dirty="0">
                        <a:solidFill>
                          <a:schemeClr val="tx1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th Park" panose="020B0A04020102020204" pitchFamily="34" charset="0"/>
                          <a:hlinkClick r:id="rId2"/>
                        </a:rPr>
                        <a:t>dobromiraboycheva</a:t>
                      </a:r>
                      <a:endParaRPr lang="en-US" dirty="0">
                        <a:solidFill>
                          <a:srgbClr val="FFFF00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  <a:latin typeface="South Park" panose="020B0A04020102020204" pitchFamily="34" charset="0"/>
                          <a:hlinkClick r:id="rId3"/>
                        </a:rPr>
                        <a:t>dobromira.boycheva</a:t>
                      </a:r>
                      <a:endParaRPr lang="en-US" sz="1800" kern="1200" dirty="0" smtClean="0">
                        <a:effectLst/>
                        <a:latin typeface="South Park" panose="020B0A04020102020204" pitchFamily="34" charset="0"/>
                      </a:endParaRPr>
                    </a:p>
                    <a:p>
                      <a:endParaRPr lang="en-US" dirty="0">
                        <a:solidFill>
                          <a:srgbClr val="FFFF00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46357"/>
                  </a:ext>
                </a:extLst>
              </a:tr>
              <a:tr h="66681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th Park" panose="020B0A04020102020204" pitchFamily="34" charset="0"/>
                        </a:rPr>
                        <a:t>Iliqna</a:t>
                      </a:r>
                      <a:r>
                        <a:rPr lang="en-US" dirty="0" smtClean="0">
                          <a:latin typeface="South Park" panose="020B0A040201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South Park" panose="020B0A04020102020204" pitchFamily="34" charset="0"/>
                        </a:rPr>
                        <a:t>Antova</a:t>
                      </a:r>
                      <a:endParaRPr lang="en-US" dirty="0">
                        <a:solidFill>
                          <a:schemeClr val="tx1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th Park" panose="020B0A04020102020204" pitchFamily="34" charset="0"/>
                          <a:hlinkClick r:id="rId4"/>
                        </a:rPr>
                        <a:t>iliantova</a:t>
                      </a:r>
                      <a:endParaRPr lang="en-US" dirty="0">
                        <a:solidFill>
                          <a:srgbClr val="FFFF00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  <a:latin typeface="South Park" panose="020B0A04020102020204" pitchFamily="34" charset="0"/>
                          <a:hlinkClick r:id="rId5"/>
                        </a:rPr>
                        <a:t>iliant</a:t>
                      </a:r>
                      <a:endParaRPr lang="en-US" sz="1800" b="0" i="0" kern="1200" dirty="0" smtClean="0">
                        <a:solidFill>
                          <a:srgbClr val="FFFF00"/>
                        </a:solidFill>
                        <a:effectLst/>
                        <a:latin typeface="South Par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064512"/>
                  </a:ext>
                </a:extLst>
              </a:tr>
              <a:tr h="66681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South Park" panose="020B0A04020102020204" pitchFamily="34" charset="0"/>
                        </a:rPr>
                        <a:t>Ivo </a:t>
                      </a:r>
                      <a:r>
                        <a:rPr lang="en-US" sz="1800" kern="1200" dirty="0" err="1" smtClean="0">
                          <a:effectLst/>
                          <a:latin typeface="South Park" panose="020B0A04020102020204" pitchFamily="34" charset="0"/>
                        </a:rPr>
                        <a:t>Paounov</a:t>
                      </a:r>
                      <a:endParaRPr lang="en-US" dirty="0">
                        <a:solidFill>
                          <a:schemeClr val="tx1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th Park" panose="020B0A04020102020204" pitchFamily="34" charset="0"/>
                          <a:hlinkClick r:id="rId6"/>
                        </a:rPr>
                        <a:t>IvoPaunov</a:t>
                      </a:r>
                      <a:endParaRPr lang="en-US" dirty="0">
                        <a:solidFill>
                          <a:srgbClr val="FFFF00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  <a:latin typeface="South Park" panose="020B0A04020102020204" pitchFamily="34" charset="0"/>
                          <a:hlinkClick r:id="rId7"/>
                        </a:rPr>
                        <a:t>ivo.paunov</a:t>
                      </a:r>
                      <a:endParaRPr lang="en-US" sz="1800" b="0" i="0" kern="1200" dirty="0" smtClean="0">
                        <a:solidFill>
                          <a:srgbClr val="FFFF00"/>
                        </a:solidFill>
                        <a:effectLst/>
                        <a:latin typeface="South Par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730813"/>
                  </a:ext>
                </a:extLst>
              </a:tr>
              <a:tr h="66681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th Park" panose="020B0A04020102020204" pitchFamily="34" charset="0"/>
                        </a:rPr>
                        <a:t>Mariya</a:t>
                      </a:r>
                      <a:r>
                        <a:rPr lang="en-US" dirty="0" smtClean="0">
                          <a:latin typeface="South Park" panose="020B0A040201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South Park" panose="020B0A04020102020204" pitchFamily="34" charset="0"/>
                        </a:rPr>
                        <a:t>Steffanova</a:t>
                      </a:r>
                      <a:endParaRPr lang="en-US" dirty="0">
                        <a:solidFill>
                          <a:schemeClr val="tx1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latin typeface="South Park" panose="020B0A04020102020204" pitchFamily="34" charset="0"/>
                          <a:hlinkClick r:id="rId8"/>
                        </a:rPr>
                        <a:t>Mariya</a:t>
                      </a:r>
                      <a:r>
                        <a:rPr lang="en-US" sz="1800" kern="1200" dirty="0" smtClean="0">
                          <a:latin typeface="South Park" panose="020B0A04020102020204" pitchFamily="34" charset="0"/>
                          <a:hlinkClick r:id="rId8"/>
                        </a:rPr>
                        <a:t> </a:t>
                      </a:r>
                      <a:r>
                        <a:rPr lang="en-US" sz="1800" kern="1200" dirty="0" err="1" smtClean="0">
                          <a:latin typeface="South Park" panose="020B0A04020102020204" pitchFamily="34" charset="0"/>
                          <a:hlinkClick r:id="rId8"/>
                        </a:rPr>
                        <a:t>Steffanova</a:t>
                      </a:r>
                      <a:endParaRPr lang="en-US" sz="1800" kern="1200" dirty="0">
                        <a:solidFill>
                          <a:srgbClr val="FFFF00"/>
                        </a:solidFill>
                        <a:latin typeface="South Par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  <a:latin typeface="South Park" panose="020B0A04020102020204" pitchFamily="34" charset="0"/>
                          <a:hlinkClick r:id="rId9"/>
                        </a:rPr>
                        <a:t>MariyaSteffanova</a:t>
                      </a:r>
                      <a:endParaRPr lang="en-US" sz="1800" b="0" i="0" kern="1200" dirty="0" smtClean="0">
                        <a:solidFill>
                          <a:srgbClr val="FFFF00"/>
                        </a:solidFill>
                        <a:effectLst/>
                        <a:latin typeface="South Par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58692"/>
                  </a:ext>
                </a:extLst>
              </a:tr>
              <a:tr h="66681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th Park" panose="020B0A04020102020204" pitchFamily="34" charset="0"/>
                        </a:rPr>
                        <a:t>Simeon </a:t>
                      </a:r>
                      <a:r>
                        <a:rPr lang="en-US" dirty="0" err="1" smtClean="0">
                          <a:latin typeface="South Park" panose="020B0A04020102020204" pitchFamily="34" charset="0"/>
                        </a:rPr>
                        <a:t>Georgiev</a:t>
                      </a:r>
                      <a:endParaRPr lang="en-US" dirty="0">
                        <a:solidFill>
                          <a:schemeClr val="tx1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th Park" panose="020B0A04020102020204" pitchFamily="34" charset="0"/>
                          <a:hlinkClick r:id="rId10"/>
                        </a:rPr>
                        <a:t>SimoPrG</a:t>
                      </a:r>
                      <a:endParaRPr lang="en-US" dirty="0">
                        <a:solidFill>
                          <a:srgbClr val="FFFF00"/>
                        </a:solidFill>
                        <a:latin typeface="South Par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  <a:latin typeface="South Park" panose="020B0A04020102020204" pitchFamily="34" charset="0"/>
                          <a:hlinkClick r:id="rId11"/>
                        </a:rPr>
                        <a:t>simeon.georgiev.5076</a:t>
                      </a:r>
                      <a:endParaRPr lang="en-US" sz="1800" b="0" i="0" kern="1200" dirty="0" smtClean="0">
                        <a:solidFill>
                          <a:srgbClr val="FFFF00"/>
                        </a:solidFill>
                        <a:effectLst/>
                        <a:latin typeface="South Par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94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22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</a:t>
            </a:r>
            <a:r>
              <a:rPr lang="bg-BG" dirty="0" smtClean="0">
                <a:latin typeface="South Park" panose="020B0A04020102020204" pitchFamily="34" charset="0"/>
              </a:rPr>
              <a:t> </a:t>
            </a:r>
            <a:r>
              <a:rPr lang="en-US" dirty="0" smtClean="0">
                <a:latin typeface="South Park" panose="020B0A04020102020204" pitchFamily="34" charset="0"/>
              </a:rPr>
              <a:t>END 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end…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0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18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ABOUT The </a:t>
            </a:r>
            <a:r>
              <a:rPr lang="en-US" dirty="0" err="1" smtClean="0">
                <a:latin typeface="South Park" panose="020B0A04020102020204" pitchFamily="34" charset="0"/>
              </a:rPr>
              <a:t>GAMe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</a:t>
            </a:r>
            <a:r>
              <a:rPr lang="en-US" dirty="0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a sliding puzzle game…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5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PROJECT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</a:t>
            </a:r>
            <a:r>
              <a:rPr lang="en-US" dirty="0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teamwork project for the high quality code course</a:t>
            </a:r>
          </a:p>
          <a:p>
            <a:r>
              <a:rPr lang="en-US" dirty="0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at </a:t>
            </a:r>
            <a:r>
              <a:rPr lang="en-US" dirty="0" err="1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telerik</a:t>
            </a:r>
            <a:r>
              <a:rPr lang="en-US" dirty="0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 academy…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41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CODE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</a:t>
            </a:r>
            <a:r>
              <a:rPr lang="en-US" dirty="0" err="1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c#</a:t>
            </a:r>
            <a:r>
              <a:rPr lang="en-US" dirty="0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 code with some extremely </a:t>
            </a:r>
            <a:r>
              <a:rPr lang="en-US" b="1" dirty="0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YAGNI</a:t>
            </a:r>
            <a:r>
              <a:rPr lang="en-US" dirty="0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 classes, methods, documentation </a:t>
            </a:r>
          </a:p>
          <a:p>
            <a:r>
              <a:rPr lang="en-US" dirty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a</a:t>
            </a:r>
            <a:r>
              <a:rPr lang="en-US" dirty="0" smtClean="0">
                <a:solidFill>
                  <a:srgbClr val="FFFF00"/>
                </a:solidFill>
                <a:effectLst/>
                <a:latin typeface="South Park" panose="020B0A04020102020204" pitchFamily="34" charset="0"/>
              </a:rPr>
              <a:t>nd so on...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1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SOLID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SOLID things…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52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UX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to have fun…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95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UI</a:t>
            </a:r>
            <a:endParaRPr lang="en-US" dirty="0">
              <a:latin typeface="South Par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993692"/>
            <a:ext cx="4876800" cy="24708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4008" y="2667000"/>
            <a:ext cx="4470009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1413" y="256948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OLD</a:t>
            </a:r>
            <a:r>
              <a:rPr lang="en-US" dirty="0" smtClean="0">
                <a:latin typeface="South Park" panose="020B0A04020102020204" pitchFamily="34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SCHOOL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4008" y="229046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CLASSIC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129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th Park" panose="020B0A04020102020204" pitchFamily="34" charset="0"/>
              </a:rPr>
              <a:t>IT’S All ABOUT THE LOGIC</a:t>
            </a:r>
            <a:endParaRPr lang="en-US" dirty="0">
              <a:latin typeface="South Par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outh Park" panose="020B0A04020102020204" pitchFamily="34" charset="0"/>
              </a:rPr>
              <a:t>just one logic…</a:t>
            </a:r>
            <a:endParaRPr lang="en-US" dirty="0">
              <a:solidFill>
                <a:srgbClr val="FFFF00"/>
              </a:solidFill>
              <a:latin typeface="South Par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930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2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FFF00"/>
      </a:hlink>
      <a:folHlink>
        <a:srgbClr val="FFFF00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86</TotalTime>
  <Words>183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Adobe Gurmukhi</vt:lpstr>
      <vt:lpstr>Arial</vt:lpstr>
      <vt:lpstr>Century Gothic</vt:lpstr>
      <vt:lpstr>South Park</vt:lpstr>
      <vt:lpstr>Mesh</vt:lpstr>
      <vt:lpstr>Game 15</vt:lpstr>
      <vt:lpstr>PowerPoint Presentation</vt:lpstr>
      <vt:lpstr>IT’s ABOUT The GAMe</vt:lpstr>
      <vt:lpstr>IT’S All ABOUT THE PROJECT</vt:lpstr>
      <vt:lpstr>IT’S All ABOUT THE CODE</vt:lpstr>
      <vt:lpstr>IT’S All ABOUT THE SOLID</vt:lpstr>
      <vt:lpstr>IT’S All ABOUT THE UX</vt:lpstr>
      <vt:lpstr>IT’s all about the UI</vt:lpstr>
      <vt:lpstr>IT’S All ABOUT THE LOGIC</vt:lpstr>
      <vt:lpstr>IT’S All ABOUT the patterns</vt:lpstr>
      <vt:lpstr>IT’S All ABOUT THE features</vt:lpstr>
      <vt:lpstr>IT’S All ABOUT THE tests</vt:lpstr>
      <vt:lpstr>IT’S All about the Cop </vt:lpstr>
      <vt:lpstr>IT’S All ABOUT the team</vt:lpstr>
      <vt:lpstr>IT’S All ABOUT us</vt:lpstr>
      <vt:lpstr>PowerPoint Presentation</vt:lpstr>
      <vt:lpstr>IT’S All about 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15</dc:title>
  <dc:creator>Ivo Paunov</dc:creator>
  <cp:lastModifiedBy>Ivo Paunov</cp:lastModifiedBy>
  <cp:revision>11</cp:revision>
  <dcterms:created xsi:type="dcterms:W3CDTF">2015-10-11T20:27:32Z</dcterms:created>
  <dcterms:modified xsi:type="dcterms:W3CDTF">2015-10-11T21:53:45Z</dcterms:modified>
</cp:coreProperties>
</file>