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umb" initials="ML" lastIdx="1" clrIdx="0">
    <p:extLst>
      <p:ext uri="{19B8F6BF-5375-455C-9EA6-DF929625EA0E}">
        <p15:presenceInfo xmlns:p15="http://schemas.microsoft.com/office/powerpoint/2012/main" userId="Michael Lum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9388" autoAdjust="0"/>
  </p:normalViewPr>
  <p:slideViewPr>
    <p:cSldViewPr snapToGrid="0">
      <p:cViewPr varScale="1">
        <p:scale>
          <a:sx n="91" d="100"/>
          <a:sy n="91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7T13:30:42.923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6CAD-1171-490D-A088-54216D6E54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8FD1-ADDE-4B03-B7F0-4303F49F6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9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of us talk about our role and what they</a:t>
            </a:r>
            <a:r>
              <a:rPr lang="en-GB" baseline="0" dirty="0" smtClean="0"/>
              <a:t> can contribute to the task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err="1" smtClean="0"/>
              <a:t>Wasim</a:t>
            </a:r>
            <a:r>
              <a:rPr lang="en-GB" baseline="0" dirty="0" smtClean="0"/>
              <a:t>, talk about the prospective of the business side and how potential clients would like the project such as costs and equipment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88FD1-ADDE-4B03-B7F0-4303F49F67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6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1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75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7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3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6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6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9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8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6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E0DC-53C3-420B-B83C-03817FC5173B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2F00-6CDB-4E3C-98AA-36668D29D2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Professional Development Planner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Tom, Michael, Daniel, </a:t>
            </a:r>
            <a:r>
              <a:rPr lang="en-GB" dirty="0" err="1" smtClean="0"/>
              <a:t>Wasim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93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Daniel: Project leader</a:t>
            </a:r>
          </a:p>
          <a:p>
            <a:r>
              <a:rPr lang="en-GB" dirty="0" smtClean="0"/>
              <a:t>Tom: Tech lead</a:t>
            </a:r>
          </a:p>
          <a:p>
            <a:r>
              <a:rPr lang="en-GB" dirty="0" smtClean="0"/>
              <a:t>Michael: User Advocate</a:t>
            </a:r>
          </a:p>
          <a:p>
            <a:r>
              <a:rPr lang="en-GB" dirty="0" err="1" smtClean="0"/>
              <a:t>Wasim</a:t>
            </a:r>
            <a:r>
              <a:rPr lang="en-GB" dirty="0" smtClean="0"/>
              <a:t>: Client Advocate</a:t>
            </a:r>
          </a:p>
        </p:txBody>
      </p:sp>
    </p:spTree>
    <p:extLst>
      <p:ext uri="{BB962C8B-B14F-4D97-AF65-F5344CB8AC3E}">
        <p14:creationId xmlns:p14="http://schemas.microsoft.com/office/powerpoint/2010/main" val="94297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our project 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interpretation of 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7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and when are we are going to solve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1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are we going to put the plans into 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7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could go wrong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Wasim</a:t>
            </a:r>
            <a:r>
              <a:rPr lang="en-GB" dirty="0" smtClean="0"/>
              <a:t> – risk assessment, budget flexibility, experience</a:t>
            </a:r>
          </a:p>
          <a:p>
            <a:endParaRPr lang="en-GB" dirty="0" smtClean="0"/>
          </a:p>
          <a:p>
            <a:r>
              <a:rPr lang="en-GB" dirty="0" smtClean="0"/>
              <a:t>Michael – survey effectiveness, reliability, quantity and quality, target groups</a:t>
            </a:r>
          </a:p>
          <a:p>
            <a:endParaRPr lang="en-GB" dirty="0" smtClean="0"/>
          </a:p>
          <a:p>
            <a:r>
              <a:rPr lang="en-GB" dirty="0" smtClean="0"/>
              <a:t>Daniel – miss management, poor communication</a:t>
            </a:r>
          </a:p>
          <a:p>
            <a:endParaRPr lang="en-GB" dirty="0"/>
          </a:p>
          <a:p>
            <a:r>
              <a:rPr lang="en-GB" dirty="0" smtClean="0"/>
              <a:t>Tom – feature list, software choice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73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136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Professional Development Planner</vt:lpstr>
      <vt:lpstr>Roles</vt:lpstr>
      <vt:lpstr>What our project is</vt:lpstr>
      <vt:lpstr>Our interpretation of the brief</vt:lpstr>
      <vt:lpstr>How and when are we are going to solve the problem</vt:lpstr>
      <vt:lpstr>How are we going to put the plans into action</vt:lpstr>
      <vt:lpstr>What could go wrong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Development Planner</dc:title>
  <dc:creator>Michael Lumb</dc:creator>
  <cp:lastModifiedBy>Michael Lumb</cp:lastModifiedBy>
  <cp:revision>2</cp:revision>
  <dcterms:created xsi:type="dcterms:W3CDTF">2018-11-27T13:27:33Z</dcterms:created>
  <dcterms:modified xsi:type="dcterms:W3CDTF">2018-11-27T14:13:20Z</dcterms:modified>
</cp:coreProperties>
</file>