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BD24-BD7A-4CCE-A5A3-8720ABAACE90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90C2-A772-4BCB-9299-1A1E3BF5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2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BD24-BD7A-4CCE-A5A3-8720ABAACE90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90C2-A772-4BCB-9299-1A1E3BF5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83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BD24-BD7A-4CCE-A5A3-8720ABAACE90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90C2-A772-4BCB-9299-1A1E3BF5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893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6104021" cy="3441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-8021" y="3424990"/>
            <a:ext cx="6104021" cy="3441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6087979" y="3424989"/>
            <a:ext cx="6104021" cy="3441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6096000" y="0"/>
            <a:ext cx="6104021" cy="3441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 userDrawn="1"/>
        </p:nvSpPr>
        <p:spPr>
          <a:xfrm>
            <a:off x="144379" y="152400"/>
            <a:ext cx="11903242" cy="6585284"/>
          </a:xfrm>
          <a:prstGeom prst="roundRect">
            <a:avLst>
              <a:gd name="adj" fmla="val 3878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44379" y="1122081"/>
            <a:ext cx="119032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6G5Z1108:</a:t>
            </a:r>
            <a:r>
              <a:rPr lang="en-GB" sz="4400" baseline="0" dirty="0"/>
              <a:t> Professional Development</a:t>
            </a:r>
            <a:endParaRPr lang="en-GB" sz="44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44379" y="5313726"/>
            <a:ext cx="11891210" cy="453410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GB" dirty="0"/>
              <a:t>Add your name here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44379" y="5852745"/>
            <a:ext cx="11887199" cy="471853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GB" dirty="0"/>
              <a:t>Add your student ID number here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59" y="4352591"/>
            <a:ext cx="1189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Evidence</a:t>
            </a:r>
            <a:r>
              <a:rPr lang="en-GB" sz="3600" b="1" baseline="0" dirty="0"/>
              <a:t> &amp; Reflections</a:t>
            </a:r>
            <a:endParaRPr lang="en-GB" sz="3600" b="1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50" y="263832"/>
            <a:ext cx="2021223" cy="77290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858" y="2038840"/>
            <a:ext cx="3096281" cy="22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7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 userDrawn="1"/>
        </p:nvSpPr>
        <p:spPr>
          <a:xfrm>
            <a:off x="144379" y="152400"/>
            <a:ext cx="11903242" cy="6585284"/>
          </a:xfrm>
          <a:prstGeom prst="roundRect">
            <a:avLst>
              <a:gd name="adj" fmla="val 3878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" y="5574572"/>
            <a:ext cx="1959249" cy="1260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1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Write the name of your Legal &amp; Ethical </a:t>
            </a:r>
            <a:br>
              <a:rPr lang="en-GB" dirty="0"/>
            </a:br>
            <a:r>
              <a:rPr lang="en-GB" dirty="0"/>
              <a:t>DYP activity here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2000250"/>
            <a:ext cx="4591050" cy="3314700"/>
          </a:xfrm>
        </p:spPr>
        <p:txBody>
          <a:bodyPr anchor="ctr">
            <a:noAutofit/>
          </a:bodyPr>
          <a:lstStyle>
            <a:lvl1pPr marL="0" indent="0">
              <a:buNone/>
              <a:defRPr sz="2400" baseline="0"/>
            </a:lvl1pPr>
          </a:lstStyle>
          <a:p>
            <a:r>
              <a:rPr lang="en-GB" dirty="0"/>
              <a:t>Attach your evidence for taking part in your activity here. Check the assessment specification for more information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572125" y="2000250"/>
            <a:ext cx="5781675" cy="4476750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Write your short reflection here. Check the assessment specification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850698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 userDrawn="1"/>
        </p:nvSpPr>
        <p:spPr>
          <a:xfrm>
            <a:off x="144379" y="152400"/>
            <a:ext cx="11903242" cy="6585284"/>
          </a:xfrm>
          <a:prstGeom prst="roundRect">
            <a:avLst>
              <a:gd name="adj" fmla="val 3878"/>
            </a:avLst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" y="5574572"/>
            <a:ext cx="1956583" cy="12599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 b="1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Write the name of your Social &amp; Professional</a:t>
            </a:r>
            <a:br>
              <a:rPr lang="en-GB" dirty="0"/>
            </a:br>
            <a:r>
              <a:rPr lang="en-GB" dirty="0"/>
              <a:t>DYP activity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2000250"/>
            <a:ext cx="4591050" cy="3314700"/>
          </a:xfrm>
        </p:spPr>
        <p:txBody>
          <a:bodyPr anchor="ctr">
            <a:noAutofit/>
          </a:bodyPr>
          <a:lstStyle>
            <a:lvl1pPr marL="0" indent="0">
              <a:buNone/>
              <a:defRPr sz="2400" baseline="0"/>
            </a:lvl1pPr>
          </a:lstStyle>
          <a:p>
            <a:r>
              <a:rPr lang="en-GB" dirty="0"/>
              <a:t>Attach your evidence for taking part in your activity here. Check the assessment specification for more information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572125" y="2000250"/>
            <a:ext cx="5781675" cy="4476750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Write your short reflection here. Check the assessment specification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002576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 userDrawn="1"/>
        </p:nvSpPr>
        <p:spPr>
          <a:xfrm>
            <a:off x="144379" y="152400"/>
            <a:ext cx="11903242" cy="6585284"/>
          </a:xfrm>
          <a:prstGeom prst="roundRect">
            <a:avLst>
              <a:gd name="adj" fmla="val 3878"/>
            </a:avLst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6" y="5574572"/>
            <a:ext cx="1957439" cy="12599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 b="1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Write the name of your Course Context </a:t>
            </a:r>
            <a:br>
              <a:rPr lang="en-GB" dirty="0"/>
            </a:br>
            <a:r>
              <a:rPr lang="en-GB" dirty="0"/>
              <a:t>DYP activity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2000250"/>
            <a:ext cx="4591050" cy="3314700"/>
          </a:xfrm>
        </p:spPr>
        <p:txBody>
          <a:bodyPr anchor="ctr">
            <a:noAutofit/>
          </a:bodyPr>
          <a:lstStyle>
            <a:lvl1pPr marL="0" indent="0">
              <a:buNone/>
              <a:defRPr sz="2400" baseline="0"/>
            </a:lvl1pPr>
          </a:lstStyle>
          <a:p>
            <a:r>
              <a:rPr lang="en-GB" dirty="0"/>
              <a:t>Attach your evidence for taking part in your activity here. Check the assessment specification for more information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572125" y="2000250"/>
            <a:ext cx="5781675" cy="4476750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Write your short reflection here. Check the assessment specification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239059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 userDrawn="1"/>
        </p:nvSpPr>
        <p:spPr>
          <a:xfrm>
            <a:off x="144379" y="152400"/>
            <a:ext cx="11903242" cy="6585284"/>
          </a:xfrm>
          <a:prstGeom prst="roundRect">
            <a:avLst>
              <a:gd name="adj" fmla="val 3878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" y="5574572"/>
            <a:ext cx="1959247" cy="12599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 b="1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Write the name of your Employability </a:t>
            </a:r>
            <a:br>
              <a:rPr lang="en-GB" dirty="0"/>
            </a:br>
            <a:r>
              <a:rPr lang="en-GB" dirty="0"/>
              <a:t>DYP activity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2000250"/>
            <a:ext cx="4591050" cy="3314700"/>
          </a:xfrm>
        </p:spPr>
        <p:txBody>
          <a:bodyPr anchor="ctr">
            <a:noAutofit/>
          </a:bodyPr>
          <a:lstStyle>
            <a:lvl1pPr marL="0" indent="0">
              <a:buNone/>
              <a:defRPr sz="2400" baseline="0"/>
            </a:lvl1pPr>
          </a:lstStyle>
          <a:p>
            <a:r>
              <a:rPr lang="en-GB" dirty="0"/>
              <a:t>Attach your evidence for taking part in your activity here. Check the assessment specification for more information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572125" y="2000250"/>
            <a:ext cx="5781675" cy="4476750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Write your short reflection here. Check the assessment specification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90318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BD24-BD7A-4CCE-A5A3-8720ABAACE90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90C2-A772-4BCB-9299-1A1E3BF5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19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BD24-BD7A-4CCE-A5A3-8720ABAACE90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90C2-A772-4BCB-9299-1A1E3BF5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22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BD24-BD7A-4CCE-A5A3-8720ABAACE90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90C2-A772-4BCB-9299-1A1E3BF5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BD24-BD7A-4CCE-A5A3-8720ABAACE90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90C2-A772-4BCB-9299-1A1E3BF5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8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BD24-BD7A-4CCE-A5A3-8720ABAACE90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90C2-A772-4BCB-9299-1A1E3BF5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48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BD24-BD7A-4CCE-A5A3-8720ABAACE90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90C2-A772-4BCB-9299-1A1E3BF5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9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BD24-BD7A-4CCE-A5A3-8720ABAACE90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90C2-A772-4BCB-9299-1A1E3BF5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74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BD24-BD7A-4CCE-A5A3-8720ABAACE90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90C2-A772-4BCB-9299-1A1E3BF5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42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3BD24-BD7A-4CCE-A5A3-8720ABAACE90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A90C2-A772-4BCB-9299-1A1E3BF5D9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2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0" r:id="rId13"/>
    <p:sldLayoutId id="2147483661" r:id="rId14"/>
    <p:sldLayoutId id="2147483662" r:id="rId15"/>
    <p:sldLayoutId id="214748366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89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13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01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11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Placement Talks</a:t>
            </a:r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04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Placement Talks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Crossley</dc:creator>
  <cp:lastModifiedBy>Michael Lumb</cp:lastModifiedBy>
  <cp:revision>25</cp:revision>
  <dcterms:created xsi:type="dcterms:W3CDTF">2018-08-01T10:16:34Z</dcterms:created>
  <dcterms:modified xsi:type="dcterms:W3CDTF">2018-11-27T13:18:02Z</dcterms:modified>
</cp:coreProperties>
</file>