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CE34-BA59-48B6-9FE2-4CAC1B8029D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B79E3-0381-4C08-A763-6C611636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56999"/>
            <a:ext cx="8791575" cy="1343252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Sitka Heading" panose="02000505000000020004" pitchFamily="2" charset="0"/>
                <a:cs typeface="Times New Roman" panose="02020603050405020304" pitchFamily="18" charset="0"/>
              </a:rPr>
              <a:t>Đồ</a:t>
            </a:r>
            <a:r>
              <a:rPr lang="en-US" sz="5000" b="1" dirty="0" smtClean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latin typeface="Sitka Heading" panose="02000505000000020004" pitchFamily="2" charset="0"/>
                <a:cs typeface="Times New Roman" panose="02020603050405020304" pitchFamily="18" charset="0"/>
              </a:rPr>
              <a:t>họa</a:t>
            </a:r>
            <a:r>
              <a:rPr lang="en-US" sz="5000" b="1" dirty="0" smtClean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latin typeface="Sitka Heading" panose="02000505000000020004" pitchFamily="2" charset="0"/>
                <a:cs typeface="Times New Roman" panose="02020603050405020304" pitchFamily="18" charset="0"/>
              </a:rPr>
              <a:t>và</a:t>
            </a:r>
            <a:r>
              <a:rPr lang="en-US" sz="5000" b="1" dirty="0" smtClean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latin typeface="Sitka Heading" panose="02000505000000020004" pitchFamily="2" charset="0"/>
                <a:cs typeface="Times New Roman" panose="02020603050405020304" pitchFamily="18" charset="0"/>
              </a:rPr>
              <a:t>hiện</a:t>
            </a:r>
            <a:r>
              <a:rPr lang="en-US" sz="5000" b="1" dirty="0" smtClean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latin typeface="Sitka Heading" panose="02000505000000020004" pitchFamily="2" charset="0"/>
                <a:cs typeface="Times New Roman" panose="02020603050405020304" pitchFamily="18" charset="0"/>
              </a:rPr>
              <a:t>thực</a:t>
            </a:r>
            <a:r>
              <a:rPr lang="en-US" sz="5000" b="1" dirty="0" smtClean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latin typeface="Sitka Heading" panose="02000505000000020004" pitchFamily="2" charset="0"/>
                <a:cs typeface="Times New Roman" panose="02020603050405020304" pitchFamily="18" charset="0"/>
              </a:rPr>
              <a:t>ảo</a:t>
            </a:r>
            <a:endParaRPr lang="en-US" sz="5000" b="1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686050"/>
            <a:ext cx="8791575" cy="824593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latin typeface="Sitka Small" panose="02000505000000020004" pitchFamily="2" charset="0"/>
                <a:cs typeface="Segoe UI Semilight" panose="020B0402040204020203" pitchFamily="34" charset="0"/>
              </a:rPr>
              <a:t>Đề</a:t>
            </a:r>
            <a:r>
              <a:rPr lang="en-US" sz="3000" b="1" dirty="0" smtClean="0">
                <a:latin typeface="Sitka Small" panose="02000505000000020004" pitchFamily="2" charset="0"/>
                <a:cs typeface="Segoe UI Semilight" panose="020B0402040204020203" pitchFamily="34" charset="0"/>
              </a:rPr>
              <a:t> </a:t>
            </a:r>
            <a:r>
              <a:rPr lang="en-US" sz="3000" b="1" dirty="0" err="1" smtClean="0">
                <a:latin typeface="Sitka Small" panose="02000505000000020004" pitchFamily="2" charset="0"/>
                <a:cs typeface="Segoe UI Semilight" panose="020B0402040204020203" pitchFamily="34" charset="0"/>
              </a:rPr>
              <a:t>tài</a:t>
            </a:r>
            <a:r>
              <a:rPr lang="en-US" sz="3000" b="1" dirty="0">
                <a:latin typeface="Sitka Small" panose="02000505000000020004" pitchFamily="2" charset="0"/>
                <a:cs typeface="Segoe UI Semilight" panose="020B0402040204020203" pitchFamily="34" charset="0"/>
              </a:rPr>
              <a:t> </a:t>
            </a:r>
            <a:r>
              <a:rPr lang="en-US" sz="3000" b="1" dirty="0" smtClean="0">
                <a:latin typeface="Sitka Small" panose="02000505000000020004" pitchFamily="2" charset="0"/>
                <a:cs typeface="Segoe UI Semilight" panose="020B0402040204020203" pitchFamily="34" charset="0"/>
              </a:rPr>
              <a:t>: </a:t>
            </a:r>
            <a:r>
              <a:rPr lang="en-US" sz="3000" b="1" dirty="0" err="1" smtClean="0">
                <a:latin typeface="Sitka Small" panose="02000505000000020004" pitchFamily="2" charset="0"/>
                <a:cs typeface="Segoe UI Semilight" panose="020B0402040204020203" pitchFamily="34" charset="0"/>
              </a:rPr>
              <a:t>xây</a:t>
            </a:r>
            <a:r>
              <a:rPr lang="en-US" sz="3000" b="1" dirty="0" smtClean="0">
                <a:latin typeface="Sitka Small" panose="02000505000000020004" pitchFamily="2" charset="0"/>
                <a:cs typeface="Segoe UI Semilight" panose="020B0402040204020203" pitchFamily="34" charset="0"/>
              </a:rPr>
              <a:t> </a:t>
            </a:r>
            <a:r>
              <a:rPr lang="en-US" sz="3000" b="1" dirty="0" err="1" smtClean="0">
                <a:latin typeface="Sitka Small" panose="02000505000000020004" pitchFamily="2" charset="0"/>
                <a:cs typeface="Segoe UI Semilight" panose="020B0402040204020203" pitchFamily="34" charset="0"/>
              </a:rPr>
              <a:t>dựng</a:t>
            </a:r>
            <a:r>
              <a:rPr lang="en-US" sz="3000" b="1" dirty="0" smtClean="0">
                <a:latin typeface="Sitka Small" panose="02000505000000020004" pitchFamily="2" charset="0"/>
                <a:cs typeface="Segoe UI Semilight" panose="020B0402040204020203" pitchFamily="34" charset="0"/>
              </a:rPr>
              <a:t> game tank 3d</a:t>
            </a:r>
            <a:endParaRPr lang="en-US" sz="3000" b="1" dirty="0">
              <a:latin typeface="Sitka Small" panose="02000505000000020004" pitchFamily="2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1378" y="4563836"/>
            <a:ext cx="517321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Sinh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viên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thực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hiện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: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Nguyễn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Thanh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Đức</a:t>
            </a:r>
            <a:endParaRPr lang="en-US" sz="1900" dirty="0" smtClean="0">
              <a:solidFill>
                <a:schemeClr val="tx2"/>
              </a:solidFill>
              <a:latin typeface="Sitka Small" panose="02000505000000020004" pitchFamily="2" charset="0"/>
            </a:endParaRPr>
          </a:p>
          <a:p>
            <a:r>
              <a:rPr lang="en-US" sz="1900" dirty="0">
                <a:solidFill>
                  <a:schemeClr val="tx2"/>
                </a:solidFill>
                <a:latin typeface="Sitka Small" panose="02000505000000020004" pitchFamily="2" charset="0"/>
              </a:rPr>
              <a:t>	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			 	    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Nguyễn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Xuân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Hội</a:t>
            </a:r>
            <a:endParaRPr lang="en-US" sz="1900" dirty="0" smtClean="0">
              <a:solidFill>
                <a:schemeClr val="tx2"/>
              </a:solidFill>
              <a:latin typeface="Sitka Small" panose="02000505000000020004" pitchFamily="2" charset="0"/>
            </a:endParaRPr>
          </a:p>
          <a:p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				 	    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Lê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Trúc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Quỳnh</a:t>
            </a:r>
            <a:endParaRPr lang="en-US" sz="1900" dirty="0" smtClean="0">
              <a:solidFill>
                <a:schemeClr val="tx2"/>
              </a:solidFill>
              <a:latin typeface="Sitka Small" panose="02000505000000020004" pitchFamily="2" charset="0"/>
            </a:endParaRPr>
          </a:p>
          <a:p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					    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Lê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Hồng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</a:t>
            </a:r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Hiệp</a:t>
            </a:r>
            <a:endParaRPr lang="en-US" sz="1900" dirty="0" smtClean="0">
              <a:solidFill>
                <a:schemeClr val="tx2"/>
              </a:solidFill>
              <a:latin typeface="Sitka Small" panose="02000505000000020004" pitchFamily="2" charset="0"/>
            </a:endParaRPr>
          </a:p>
          <a:p>
            <a:r>
              <a:rPr lang="en-US" sz="1900" dirty="0" err="1" smtClean="0">
                <a:solidFill>
                  <a:schemeClr val="tx2"/>
                </a:solidFill>
                <a:latin typeface="Sitka Small" panose="02000505000000020004" pitchFamily="2" charset="0"/>
              </a:rPr>
              <a:t>Lớp</a:t>
            </a:r>
            <a:r>
              <a:rPr lang="en-US" sz="1900" dirty="0" smtClean="0">
                <a:solidFill>
                  <a:schemeClr val="tx2"/>
                </a:solidFill>
                <a:latin typeface="Sitka Small" panose="02000505000000020004" pitchFamily="2" charset="0"/>
              </a:rPr>
              <a:t> : LTU13B</a:t>
            </a:r>
            <a:endParaRPr lang="en-US" sz="1900" dirty="0">
              <a:solidFill>
                <a:schemeClr val="tx2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Thiết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kế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ứng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dụng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416835"/>
            <a:ext cx="4248993" cy="198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Sitka Small" panose="02000505000000020004" pitchFamily="2" charset="0"/>
              </a:rPr>
              <a:t>SplashScreen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là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màn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hình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chờ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trước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khi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vào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smtClean="0">
                <a:latin typeface="Sitka Small" panose="02000505000000020004" pitchFamily="2" charset="0"/>
              </a:rPr>
              <a:t>game! </a:t>
            </a:r>
            <a:r>
              <a:rPr lang="en-US" sz="1700" dirty="0" err="1">
                <a:latin typeface="Sitka Small" panose="02000505000000020004" pitchFamily="2" charset="0"/>
              </a:rPr>
              <a:t>Có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nút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ấn</a:t>
            </a:r>
            <a:r>
              <a:rPr lang="en-US" sz="1700" dirty="0">
                <a:latin typeface="Sitka Small" panose="02000505000000020004" pitchFamily="2" charset="0"/>
              </a:rPr>
              <a:t> play </a:t>
            </a:r>
            <a:r>
              <a:rPr lang="en-US" sz="1700" dirty="0" err="1">
                <a:latin typeface="Sitka Small" panose="02000505000000020004" pitchFamily="2" charset="0"/>
              </a:rPr>
              <a:t>để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bắt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đầu</a:t>
            </a:r>
            <a:r>
              <a:rPr lang="en-US" sz="1700" dirty="0">
                <a:latin typeface="Sitka Small" panose="02000505000000020004" pitchFamily="2" charset="0"/>
              </a:rPr>
              <a:t> game </a:t>
            </a:r>
            <a:r>
              <a:rPr lang="en-US" sz="1700" dirty="0" err="1">
                <a:latin typeface="Sitka Small" panose="02000505000000020004" pitchFamily="2" charset="0"/>
              </a:rPr>
              <a:t>và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có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âm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thanh</a:t>
            </a:r>
            <a:r>
              <a:rPr lang="en-US" sz="1700" dirty="0" smtClean="0">
                <a:latin typeface="Sitka Small" panose="02000505000000020004" pitchFamily="2" charset="0"/>
              </a:rPr>
              <a:t>.</a:t>
            </a:r>
            <a:endParaRPr lang="en-US" sz="1700" dirty="0">
              <a:latin typeface="Sitka Small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Sitka Small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7" y="2097088"/>
            <a:ext cx="4891498" cy="44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Thiết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kế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ứng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dụng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416835"/>
            <a:ext cx="4248993" cy="263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Sitka Small" panose="02000505000000020004" pitchFamily="2" charset="0"/>
              </a:rPr>
              <a:t>Tank player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itka Small" panose="02000505000000020004" pitchFamily="2" charset="0"/>
              </a:rPr>
              <a:t>Điều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khiển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và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bắn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xe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tăng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thông</a:t>
            </a:r>
            <a:r>
              <a:rPr lang="en-US" sz="1600" dirty="0" smtClean="0">
                <a:latin typeface="Sitka Small" panose="02000505000000020004" pitchFamily="2" charset="0"/>
              </a:rPr>
              <a:t> qua </a:t>
            </a:r>
            <a:r>
              <a:rPr lang="en-US" sz="1600" dirty="0" err="1" smtClean="0">
                <a:latin typeface="Sitka Small" panose="02000505000000020004" pitchFamily="2" charset="0"/>
              </a:rPr>
              <a:t>các</a:t>
            </a:r>
            <a:r>
              <a:rPr lang="en-US" sz="1600" dirty="0" smtClean="0">
                <a:latin typeface="Sitka Small" panose="02000505000000020004" pitchFamily="2" charset="0"/>
              </a:rPr>
              <a:t> control button </a:t>
            </a:r>
            <a:r>
              <a:rPr lang="en-US" sz="1600" dirty="0" err="1" smtClean="0">
                <a:latin typeface="Sitka Small" panose="02000505000000020004" pitchFamily="2" charset="0"/>
              </a:rPr>
              <a:t>trên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màn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hình</a:t>
            </a:r>
            <a:r>
              <a:rPr lang="en-US" sz="1600" dirty="0" smtClean="0">
                <a:latin typeface="Sitka Small" panose="02000505000000020004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Small" panose="02000505000000020004" pitchFamily="2" charset="0"/>
              </a:rPr>
              <a:t>Nếu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người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chơi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bị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trúng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đạn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bởi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xe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tăng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địch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gameover</a:t>
            </a:r>
            <a:endParaRPr lang="en-US" sz="1600" dirty="0">
              <a:latin typeface="Sitka Small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itka Small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Sitka Small" panose="02000505000000020004" pitchFamily="2" charset="0"/>
            </a:endParaRPr>
          </a:p>
        </p:txBody>
      </p:sp>
      <p:pic>
        <p:nvPicPr>
          <p:cNvPr id="5" name="Picture 4" descr="https://lh3.googleusercontent.com/8QWoewjXwDZeN0FadsMDuYzJmSUdmLspCIlEgiYWZTdFo8egWMmug_uN718rGjsZUI0xPpHLTrnomPte4ZpPYrvm5DzpxfisAKW48n9X2LpKCfX_raDT64LAXUNIwzsixY0IHcb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40" y="2097088"/>
            <a:ext cx="5203371" cy="4157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82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Thiết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kế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ứng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dụng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606162"/>
            <a:ext cx="4328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itka Small" panose="02000505000000020004" pitchFamily="2" charset="0"/>
              </a:rPr>
              <a:t>Tank Enemy : </a:t>
            </a:r>
            <a:endParaRPr lang="en-US" sz="1600" dirty="0" smtClean="0">
              <a:latin typeface="Sitka Small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itka Small" panose="02000505000000020004" pitchFamily="2" charset="0"/>
              </a:rPr>
              <a:t>	</a:t>
            </a:r>
            <a:r>
              <a:rPr lang="en-US" sz="1600" dirty="0" err="1" smtClean="0">
                <a:latin typeface="Sitka Small" panose="02000505000000020004" pitchFamily="2" charset="0"/>
              </a:rPr>
              <a:t>Bắn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và</a:t>
            </a:r>
            <a:r>
              <a:rPr lang="en-US" sz="1600" dirty="0">
                <a:latin typeface="Sitka Small" panose="02000505000000020004" pitchFamily="2" charset="0"/>
              </a:rPr>
              <a:t> di </a:t>
            </a:r>
            <a:r>
              <a:rPr lang="en-US" sz="1600" dirty="0" err="1">
                <a:latin typeface="Sitka Small" panose="02000505000000020004" pitchFamily="2" charset="0"/>
              </a:rPr>
              <a:t>chuyển</a:t>
            </a:r>
            <a:r>
              <a:rPr lang="en-US" sz="1600" dirty="0">
                <a:latin typeface="Sitka Small" panose="02000505000000020004" pitchFamily="2" charset="0"/>
              </a:rPr>
              <a:t> random </a:t>
            </a:r>
            <a:r>
              <a:rPr lang="en-US" sz="1600" dirty="0" err="1">
                <a:latin typeface="Sitka Small" panose="02000505000000020004" pitchFamily="2" charset="0"/>
              </a:rPr>
              <a:t>nếu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trúng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đạn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bởi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người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chơi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xe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bị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hủy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và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sinh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ra</a:t>
            </a:r>
            <a:r>
              <a:rPr lang="en-US" sz="1600" dirty="0">
                <a:latin typeface="Sitka Small" panose="02000505000000020004" pitchFamily="2" charset="0"/>
              </a:rPr>
              <a:t> tank </a:t>
            </a:r>
            <a:r>
              <a:rPr lang="en-US" sz="1600" dirty="0" err="1">
                <a:latin typeface="Sitka Small" panose="02000505000000020004" pitchFamily="2" charset="0"/>
              </a:rPr>
              <a:t>địch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mới</a:t>
            </a:r>
            <a:r>
              <a:rPr lang="en-US" sz="1600" dirty="0">
                <a:latin typeface="Sitka Small" panose="02000505000000020004" pitchFamily="2" charset="0"/>
              </a:rPr>
              <a:t> limit tank </a:t>
            </a:r>
            <a:r>
              <a:rPr lang="en-US" sz="1600" dirty="0" err="1">
                <a:latin typeface="Sitka Small" panose="02000505000000020004" pitchFamily="2" charset="0"/>
              </a:rPr>
              <a:t>địch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là</a:t>
            </a:r>
            <a:r>
              <a:rPr lang="en-US" sz="1600" dirty="0">
                <a:latin typeface="Sitka Small" panose="02000505000000020004" pitchFamily="2" charset="0"/>
              </a:rPr>
              <a:t> 20 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Sitka Small" panose="02000505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71" y="2097088"/>
            <a:ext cx="5994178" cy="37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Thiết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kế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ứng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dụng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875582"/>
            <a:ext cx="4557258" cy="152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Sitka Small" panose="02000505000000020004" pitchFamily="2" charset="0"/>
              </a:rPr>
              <a:t>Game Complete :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Sitka Small" panose="02000505000000020004" pitchFamily="2" charset="0"/>
              </a:rPr>
              <a:t>Nếu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người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chơi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tiêu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diệt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hết</a:t>
            </a:r>
            <a:r>
              <a:rPr lang="en-US" sz="1600" dirty="0">
                <a:latin typeface="Sitka Small" panose="02000505000000020004" pitchFamily="2" charset="0"/>
              </a:rPr>
              <a:t> 20 </a:t>
            </a:r>
            <a:r>
              <a:rPr lang="en-US" sz="1600" dirty="0" err="1">
                <a:latin typeface="Sitka Small" panose="02000505000000020004" pitchFamily="2" charset="0"/>
              </a:rPr>
              <a:t>xe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tăng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địch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xe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chuyển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đến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màn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completeScreen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hiển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thị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điểm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số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của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người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chơi</a:t>
            </a:r>
            <a:r>
              <a:rPr lang="en-US" sz="1600" dirty="0">
                <a:latin typeface="Sitka Small" panose="02000505000000020004" pitchFamily="2" charset="0"/>
              </a:rPr>
              <a:t> !</a:t>
            </a:r>
            <a:endParaRPr lang="en-US" sz="1600" dirty="0" smtClean="0">
              <a:latin typeface="Sitka Small" panose="02000505000000020004" pitchFamily="2" charset="0"/>
            </a:endParaRPr>
          </a:p>
        </p:txBody>
      </p:sp>
      <p:pic>
        <p:nvPicPr>
          <p:cNvPr id="1026" name="Picture 2" descr="https://lh3.googleusercontent.com/QhV8eiIkmvYbNLRcAB-W8O6OIBSrtaolrAcKd1V_65LMNh4828bPZIEWwxzrRMXjRxTTawblMdYztf_ejJnJTyHAM-VpsNtrydCpiGMI19C3az4GLcuD7NtHbj7H2tHSxJXOoC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68" y="2097088"/>
            <a:ext cx="5225143" cy="40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9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Thiết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kế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ứng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dụng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851090"/>
            <a:ext cx="455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Sitka Small" panose="02000505000000020004" pitchFamily="2" charset="0"/>
              </a:rPr>
              <a:t>Game Finish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Sitka Small" panose="02000505000000020004" pitchFamily="2" charset="0"/>
              </a:rPr>
              <a:t>Người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chơi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vượt</a:t>
            </a:r>
            <a:r>
              <a:rPr lang="en-US" sz="1600" dirty="0" smtClean="0">
                <a:latin typeface="Sitka Small" panose="02000505000000020004" pitchFamily="2" charset="0"/>
              </a:rPr>
              <a:t> qua </a:t>
            </a:r>
            <a:r>
              <a:rPr lang="en-US" sz="1600" dirty="0" err="1" smtClean="0">
                <a:latin typeface="Sitka Small" panose="02000505000000020004" pitchFamily="2" charset="0"/>
              </a:rPr>
              <a:t>tất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cả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các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màn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chơi</a:t>
            </a:r>
            <a:r>
              <a:rPr lang="en-US" sz="1600" dirty="0" smtClean="0">
                <a:latin typeface="Sitka Small" panose="02000505000000020004" pitchFamily="2" charset="0"/>
              </a:rPr>
              <a:t>. </a:t>
            </a:r>
            <a:r>
              <a:rPr lang="en-US" sz="1600" dirty="0" err="1" smtClean="0">
                <a:latin typeface="Sitka Small" panose="02000505000000020004" pitchFamily="2" charset="0"/>
              </a:rPr>
              <a:t>Bảo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vệ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được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đại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bàng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và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kết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thúc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trò</a:t>
            </a:r>
            <a:r>
              <a:rPr lang="en-US" sz="1600" dirty="0" smtClean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chơi</a:t>
            </a:r>
            <a:r>
              <a:rPr lang="en-US" sz="1600" dirty="0" smtClean="0">
                <a:latin typeface="Sitka Small" panose="02000505000000020004" pitchFamily="2" charset="0"/>
              </a:rPr>
              <a:t>.</a:t>
            </a:r>
          </a:p>
        </p:txBody>
      </p:sp>
      <p:pic>
        <p:nvPicPr>
          <p:cNvPr id="5" name="Picture 4" descr="https://lh6.googleusercontent.com/VVNsi4mabeEip_KrlRicQ1m9cawB-KMJLJu6T91z5ORxn2kwQNw5ldwPVA5wJRVU3eeDLuqRLZD6_ZtVDJBChbIrhpjTaJ0s9aF-s__oc-BcDbSDrXwqwyWVLa_JuwoxcGQPyad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54" y="2097088"/>
            <a:ext cx="5252357" cy="4357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4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Sitka Small" panose="02000505000000020004" pitchFamily="2" charset="0"/>
              </a:rPr>
              <a:t>timeline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375808"/>
            <a:ext cx="4972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err="1" smtClean="0">
                <a:latin typeface="Sitka Small" panose="02000505000000020004" pitchFamily="2" charset="0"/>
              </a:rPr>
              <a:t>Tổng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quan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về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trò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chơi</a:t>
            </a:r>
            <a:endParaRPr lang="en-US" dirty="0" smtClean="0">
              <a:latin typeface="Sitka Small" panose="02000505000000020004" pitchFamily="2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err="1" smtClean="0">
                <a:latin typeface="Sitka Small" panose="02000505000000020004" pitchFamily="2" charset="0"/>
              </a:rPr>
              <a:t>Phân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tích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luồng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dữ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liệu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và</a:t>
            </a:r>
            <a:r>
              <a:rPr lang="en-US" dirty="0" smtClean="0">
                <a:latin typeface="Sitka Small" panose="02000505000000020004" pitchFamily="2" charset="0"/>
              </a:rPr>
              <a:t> logic game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err="1" smtClean="0">
                <a:latin typeface="Sitka Small" panose="02000505000000020004" pitchFamily="2" charset="0"/>
              </a:rPr>
              <a:t>Xác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định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yêu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cầu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hệ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thống</a:t>
            </a:r>
            <a:endParaRPr lang="en-US" dirty="0" smtClean="0">
              <a:latin typeface="Sitka Small" panose="02000505000000020004" pitchFamily="2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err="1" smtClean="0">
                <a:latin typeface="Sitka Small" panose="02000505000000020004" pitchFamily="2" charset="0"/>
              </a:rPr>
              <a:t>Thiết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kế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ứng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dụng</a:t>
            </a:r>
            <a:endParaRPr lang="en-US" dirty="0" smtClean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Tổng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quan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về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trò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chơi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4" y="2269671"/>
            <a:ext cx="990599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itka Small" panose="02000505000000020004" pitchFamily="2" charset="0"/>
              </a:rPr>
              <a:t>Các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chức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năng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chính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của</a:t>
            </a:r>
            <a:r>
              <a:rPr lang="en-US" sz="2000" dirty="0" smtClean="0">
                <a:latin typeface="Sitka Small" panose="02000505000000020004" pitchFamily="2" charset="0"/>
              </a:rPr>
              <a:t> game Tank :</a:t>
            </a:r>
          </a:p>
          <a:p>
            <a:endParaRPr lang="en-US" sz="2000" dirty="0" smtClean="0">
              <a:latin typeface="Sitka Small" panose="02000505000000020004" pitchFamily="2" charset="0"/>
            </a:endParaRPr>
          </a:p>
          <a:p>
            <a:pPr lvl="0" algn="just"/>
            <a:endParaRPr lang="en-US" dirty="0" smtClean="0"/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Sitka Small" panose="02000505000000020004" pitchFamily="2" charset="0"/>
              </a:rPr>
              <a:t>Cho </a:t>
            </a:r>
            <a:r>
              <a:rPr lang="en-US" sz="1500" dirty="0" err="1" smtClean="0">
                <a:latin typeface="Sitka Small" panose="02000505000000020004" pitchFamily="2" charset="0"/>
              </a:rPr>
              <a:t>phép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người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chơi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khởi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tạo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trò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chơi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mới</a:t>
            </a:r>
            <a:r>
              <a:rPr lang="en-US" sz="1500" dirty="0" smtClean="0">
                <a:latin typeface="Sitka Small" panose="02000505000000020004" pitchFamily="2" charset="0"/>
              </a:rPr>
              <a:t>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Sitka Small" panose="02000505000000020004" pitchFamily="2" charset="0"/>
              </a:rPr>
              <a:t>Người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chơi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điều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khiển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xe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tăng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bảo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vệ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bàng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và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tiêu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diệt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các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xe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tăng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địch</a:t>
            </a:r>
            <a:r>
              <a:rPr lang="en-US" sz="1500" dirty="0" smtClean="0">
                <a:latin typeface="Sitka Small" panose="02000505000000020004" pitchFamily="2" charset="0"/>
              </a:rPr>
              <a:t>. </a:t>
            </a:r>
            <a:r>
              <a:rPr lang="en-US" sz="1500" dirty="0" err="1" smtClean="0">
                <a:latin typeface="Sitka Small" panose="02000505000000020004" pitchFamily="2" charset="0"/>
              </a:rPr>
              <a:t>Khi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người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chơi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tiêu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diệt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toàn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bộ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xe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tăng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địch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và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bảo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về</a:t>
            </a:r>
            <a:r>
              <a:rPr lang="en-US" sz="1500" dirty="0" smtClean="0">
                <a:latin typeface="Sitka Small" panose="02000505000000020004" pitchFamily="2" charset="0"/>
              </a:rPr>
              <a:t> an </a:t>
            </a:r>
            <a:r>
              <a:rPr lang="en-US" sz="1500" dirty="0" err="1" smtClean="0">
                <a:latin typeface="Sitka Small" panose="02000505000000020004" pitchFamily="2" charset="0"/>
              </a:rPr>
              <a:t>toàn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cho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bàng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thì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người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chơi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sẽ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hoàn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thành</a:t>
            </a:r>
            <a:r>
              <a:rPr lang="en-US" sz="1500" dirty="0" smtClean="0">
                <a:latin typeface="Sitka Small" panose="02000505000000020004" pitchFamily="2" charset="0"/>
              </a:rPr>
              <a:t> level </a:t>
            </a:r>
            <a:r>
              <a:rPr lang="en-US" sz="1500" dirty="0" err="1" smtClean="0">
                <a:latin typeface="Sitka Small" panose="02000505000000020004" pitchFamily="2" charset="0"/>
              </a:rPr>
              <a:t>đó</a:t>
            </a:r>
            <a:r>
              <a:rPr lang="en-US" sz="1500" dirty="0" smtClean="0">
                <a:latin typeface="Sitka Small" panose="02000505000000020004" pitchFamily="2" charset="0"/>
              </a:rPr>
              <a:t>. Qua </a:t>
            </a:r>
            <a:r>
              <a:rPr lang="en-US" sz="1500" dirty="0" err="1" smtClean="0">
                <a:latin typeface="Sitka Small" panose="02000505000000020004" pitchFamily="2" charset="0"/>
              </a:rPr>
              <a:t>các</a:t>
            </a:r>
            <a:r>
              <a:rPr lang="en-US" sz="1500" dirty="0" smtClean="0">
                <a:latin typeface="Sitka Small" panose="02000505000000020004" pitchFamily="2" charset="0"/>
              </a:rPr>
              <a:t> level </a:t>
            </a:r>
            <a:r>
              <a:rPr lang="en-US" sz="1500" dirty="0" err="1" smtClean="0">
                <a:latin typeface="Sitka Small" panose="02000505000000020004" pitchFamily="2" charset="0"/>
              </a:rPr>
              <a:t>cao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hơn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thì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tốc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độ</a:t>
            </a:r>
            <a:r>
              <a:rPr lang="en-US" sz="1500" dirty="0" smtClean="0">
                <a:latin typeface="Sitka Small" panose="02000505000000020004" pitchFamily="2" charset="0"/>
              </a:rPr>
              <a:t> di </a:t>
            </a:r>
            <a:r>
              <a:rPr lang="en-US" sz="1500" dirty="0" err="1" smtClean="0">
                <a:latin typeface="Sitka Small" panose="02000505000000020004" pitchFamily="2" charset="0"/>
              </a:rPr>
              <a:t>chuyển</a:t>
            </a:r>
            <a:r>
              <a:rPr lang="en-US" sz="1500" dirty="0" smtClean="0">
                <a:latin typeface="Sitka Small" panose="02000505000000020004" pitchFamily="2" charset="0"/>
              </a:rPr>
              <a:t>, </a:t>
            </a:r>
            <a:r>
              <a:rPr lang="en-US" sz="1500" dirty="0" err="1" smtClean="0">
                <a:latin typeface="Sitka Small" panose="02000505000000020004" pitchFamily="2" charset="0"/>
              </a:rPr>
              <a:t>tốc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độ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bắn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đạn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của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xe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tăng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địch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sẽ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tăng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lên</a:t>
            </a:r>
            <a:r>
              <a:rPr lang="en-US" sz="1500" dirty="0" smtClean="0">
                <a:latin typeface="Sitka Small" panose="02000505000000020004" pitchFamily="2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latin typeface="Sitka Small" panose="02000505000000020004" pitchFamily="2" charset="0"/>
              </a:rPr>
              <a:t>Trò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chơi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bao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gồm</a:t>
            </a:r>
            <a:r>
              <a:rPr lang="en-US" sz="1500" dirty="0">
                <a:latin typeface="Sitka Small" panose="02000505000000020004" pitchFamily="2" charset="0"/>
              </a:rPr>
              <a:t> 5 level. </a:t>
            </a:r>
            <a:r>
              <a:rPr lang="en-US" sz="1500" dirty="0" err="1">
                <a:latin typeface="Sitka Small" panose="02000505000000020004" pitchFamily="2" charset="0"/>
              </a:rPr>
              <a:t>Khi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xe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tăng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của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mình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tiêu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diệt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hết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các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xe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tăng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địch</a:t>
            </a:r>
            <a:r>
              <a:rPr lang="en-US" sz="1500" dirty="0">
                <a:latin typeface="Sitka Small" panose="02000505000000020004" pitchFamily="2" charset="0"/>
              </a:rPr>
              <a:t>, </a:t>
            </a:r>
            <a:r>
              <a:rPr lang="en-US" sz="1500" dirty="0" err="1">
                <a:latin typeface="Sitka Small" panose="02000505000000020004" pitchFamily="2" charset="0"/>
              </a:rPr>
              <a:t>sẽ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tự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chuyển</a:t>
            </a:r>
            <a:r>
              <a:rPr lang="en-US" sz="1500" dirty="0">
                <a:latin typeface="Sitka Small" panose="02000505000000020004" pitchFamily="2" charset="0"/>
              </a:rPr>
              <a:t> sang </a:t>
            </a:r>
            <a:r>
              <a:rPr lang="en-US" sz="1500" dirty="0" err="1">
                <a:latin typeface="Sitka Small" panose="02000505000000020004" pitchFamily="2" charset="0"/>
              </a:rPr>
              <a:t>màn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chơi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kế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tiếp</a:t>
            </a:r>
            <a:r>
              <a:rPr lang="en-US" sz="1500" dirty="0">
                <a:latin typeface="Sitka Small" panose="02000505000000020004" pitchFamily="2" charset="0"/>
              </a:rPr>
              <a:t>. </a:t>
            </a:r>
            <a:r>
              <a:rPr lang="en-US" sz="1500" dirty="0" err="1">
                <a:latin typeface="Sitka Small" panose="02000505000000020004" pitchFamily="2" charset="0"/>
              </a:rPr>
              <a:t>Nếu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xe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tăng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mình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bị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tiêu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diệt</a:t>
            </a:r>
            <a:r>
              <a:rPr lang="en-US" sz="1500" dirty="0">
                <a:latin typeface="Sitka Small" panose="02000505000000020004" pitchFamily="2" charset="0"/>
              </a:rPr>
              <a:t>, </a:t>
            </a:r>
            <a:r>
              <a:rPr lang="en-US" sz="1500" dirty="0" err="1">
                <a:latin typeface="Sitka Small" panose="02000505000000020004" pitchFamily="2" charset="0"/>
              </a:rPr>
              <a:t>hệ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thống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sẽ</a:t>
            </a:r>
            <a:r>
              <a:rPr lang="en-US" sz="1500" dirty="0">
                <a:latin typeface="Sitka Small" panose="02000505000000020004" pitchFamily="2" charset="0"/>
              </a:rPr>
              <a:t> reset </a:t>
            </a:r>
            <a:r>
              <a:rPr lang="en-US" sz="1500" dirty="0" err="1">
                <a:latin typeface="Sitka Small" panose="02000505000000020004" pitchFamily="2" charset="0"/>
              </a:rPr>
              <a:t>về</a:t>
            </a:r>
            <a:r>
              <a:rPr lang="en-US" sz="1500" dirty="0">
                <a:latin typeface="Sitka Small" panose="02000505000000020004" pitchFamily="2" charset="0"/>
              </a:rPr>
              <a:t> </a:t>
            </a:r>
            <a:r>
              <a:rPr lang="en-US" sz="1500" dirty="0" err="1">
                <a:latin typeface="Sitka Small" panose="02000505000000020004" pitchFamily="2" charset="0"/>
              </a:rPr>
              <a:t>lại</a:t>
            </a:r>
            <a:r>
              <a:rPr lang="en-US" sz="1500" dirty="0">
                <a:latin typeface="Sitka Small" panose="02000505000000020004" pitchFamily="2" charset="0"/>
              </a:rPr>
              <a:t> level 1.</a:t>
            </a:r>
          </a:p>
          <a:p>
            <a:pPr lvl="0" algn="just">
              <a:lnSpc>
                <a:spcPct val="150000"/>
              </a:lnSpc>
            </a:pPr>
            <a:endParaRPr lang="en-US" dirty="0" smtClean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Tổng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quan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về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trò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chơi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5" y="2269671"/>
            <a:ext cx="930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itka Small" panose="02000505000000020004" pitchFamily="2" charset="0"/>
              </a:rPr>
              <a:t>Công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nghệ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sử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dụng</a:t>
            </a:r>
            <a:r>
              <a:rPr lang="en-US" sz="2000" dirty="0" smtClean="0">
                <a:latin typeface="Sitka Small" panose="02000505000000020004" pitchFamily="2" charset="0"/>
              </a:rPr>
              <a:t>:</a:t>
            </a:r>
            <a:endParaRPr lang="en-US" sz="2000" dirty="0" smtClean="0">
              <a:latin typeface="Sitka Small" panose="02000505000000020004" pitchFamily="2" charset="0"/>
            </a:endParaRPr>
          </a:p>
          <a:p>
            <a:endParaRPr lang="en-US" sz="2000" dirty="0" smtClean="0">
              <a:latin typeface="Sitka Small" panose="02000505000000020004" pitchFamily="2" charset="0"/>
            </a:endParaRPr>
          </a:p>
          <a:p>
            <a:pPr lvl="0" algn="just"/>
            <a:endParaRPr lang="en-US" dirty="0" smtClean="0"/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Sitka Small" panose="02000505000000020004" pitchFamily="2" charset="0"/>
              </a:rPr>
              <a:t>Xây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dựng</a:t>
            </a:r>
            <a:r>
              <a:rPr lang="en-US" sz="1500" dirty="0" smtClean="0">
                <a:latin typeface="Sitka Small" panose="02000505000000020004" pitchFamily="2" charset="0"/>
              </a:rPr>
              <a:t> map, </a:t>
            </a:r>
            <a:r>
              <a:rPr lang="en-US" sz="1500" dirty="0" err="1" smtClean="0">
                <a:latin typeface="Sitka Small" panose="02000505000000020004" pitchFamily="2" charset="0"/>
              </a:rPr>
              <a:t>hoạt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cảnh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bằng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phần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mềm</a:t>
            </a:r>
            <a:r>
              <a:rPr lang="en-US" sz="1500" dirty="0" smtClean="0">
                <a:latin typeface="Sitka Small" panose="02000505000000020004" pitchFamily="2" charset="0"/>
              </a:rPr>
              <a:t> Unity 3D.</a:t>
            </a:r>
            <a:endParaRPr lang="en-US" sz="1500" dirty="0" smtClean="0">
              <a:latin typeface="Sitka Small" panose="02000505000000020004" pitchFamily="2" charset="0"/>
            </a:endParaRP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Sitka Small" panose="02000505000000020004" pitchFamily="2" charset="0"/>
              </a:rPr>
              <a:t>Thiết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kế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nhân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vật</a:t>
            </a:r>
            <a:r>
              <a:rPr lang="en-US" sz="1500" dirty="0" smtClean="0">
                <a:latin typeface="Sitka Small" panose="02000505000000020004" pitchFamily="2" charset="0"/>
              </a:rPr>
              <a:t> tank, </a:t>
            </a:r>
            <a:r>
              <a:rPr lang="en-US" sz="1500" dirty="0" err="1" smtClean="0">
                <a:latin typeface="Sitka Small" panose="02000505000000020004" pitchFamily="2" charset="0"/>
              </a:rPr>
              <a:t>đại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bàng</a:t>
            </a:r>
            <a:r>
              <a:rPr lang="en-US" sz="1500" dirty="0" smtClean="0">
                <a:latin typeface="Sitka Small" panose="02000505000000020004" pitchFamily="2" charset="0"/>
              </a:rPr>
              <a:t>, </a:t>
            </a:r>
            <a:r>
              <a:rPr lang="en-US" sz="1500" dirty="0" err="1" smtClean="0">
                <a:latin typeface="Sitka Small" panose="02000505000000020004" pitchFamily="2" charset="0"/>
              </a:rPr>
              <a:t>cây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cối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bằng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phần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mềm</a:t>
            </a:r>
            <a:r>
              <a:rPr lang="en-US" sz="1500" dirty="0" smtClean="0">
                <a:latin typeface="Sitka Small" panose="02000505000000020004" pitchFamily="2" charset="0"/>
              </a:rPr>
              <a:t> Maya.</a:t>
            </a:r>
            <a:endParaRPr lang="en-US" sz="1500" dirty="0" smtClean="0">
              <a:latin typeface="Sitka Small" panose="02000505000000020004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Sitka Small" panose="02000505000000020004" pitchFamily="2" charset="0"/>
              </a:rPr>
              <a:t>Tạo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các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nút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điều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hướng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để</a:t>
            </a:r>
            <a:r>
              <a:rPr lang="en-US" sz="1500" dirty="0" smtClean="0">
                <a:latin typeface="Sitka Small" panose="02000505000000020004" pitchFamily="2" charset="0"/>
              </a:rPr>
              <a:t> tank di </a:t>
            </a:r>
            <a:r>
              <a:rPr lang="en-US" sz="1500" dirty="0" err="1" smtClean="0">
                <a:latin typeface="Sitka Small" panose="02000505000000020004" pitchFamily="2" charset="0"/>
              </a:rPr>
              <a:t>chuyển</a:t>
            </a:r>
            <a:r>
              <a:rPr lang="en-US" sz="1500" dirty="0" smtClean="0">
                <a:latin typeface="Sitka Small" panose="02000505000000020004" pitchFamily="2" charset="0"/>
              </a:rPr>
              <a:t>, </a:t>
            </a:r>
            <a:r>
              <a:rPr lang="en-US" sz="1500" dirty="0" err="1" smtClean="0">
                <a:latin typeface="Sitka Small" panose="02000505000000020004" pitchFamily="2" charset="0"/>
              </a:rPr>
              <a:t>nút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bắn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đạn</a:t>
            </a:r>
            <a:r>
              <a:rPr lang="en-US" sz="1500" dirty="0" smtClean="0">
                <a:latin typeface="Sitka Small" panose="02000505000000020004" pitchFamily="2" charset="0"/>
              </a:rPr>
              <a:t> “FIRE”, </a:t>
            </a:r>
            <a:r>
              <a:rPr lang="en-US" sz="1500" dirty="0" err="1" smtClean="0">
                <a:latin typeface="Sitka Small" panose="02000505000000020004" pitchFamily="2" charset="0"/>
              </a:rPr>
              <a:t>nút</a:t>
            </a:r>
            <a:r>
              <a:rPr lang="en-US" sz="1500" dirty="0" smtClean="0">
                <a:latin typeface="Sitka Small" panose="02000505000000020004" pitchFamily="2" charset="0"/>
              </a:rPr>
              <a:t> pause game, </a:t>
            </a:r>
            <a:r>
              <a:rPr lang="en-US" sz="1500" dirty="0" err="1" smtClean="0">
                <a:latin typeface="Sitka Small" panose="02000505000000020004" pitchFamily="2" charset="0"/>
              </a:rPr>
              <a:t>hiển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thị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điểm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bằng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phần</a:t>
            </a:r>
            <a:r>
              <a:rPr lang="en-US" sz="1500" dirty="0" smtClean="0">
                <a:latin typeface="Sitka Small" panose="02000505000000020004" pitchFamily="2" charset="0"/>
              </a:rPr>
              <a:t> </a:t>
            </a:r>
            <a:r>
              <a:rPr lang="en-US" sz="1500" dirty="0" err="1" smtClean="0">
                <a:latin typeface="Sitka Small" panose="02000505000000020004" pitchFamily="2" charset="0"/>
              </a:rPr>
              <a:t>mềm</a:t>
            </a:r>
            <a:r>
              <a:rPr lang="en-US" sz="1500" dirty="0" smtClean="0">
                <a:latin typeface="Sitka Small" panose="02000505000000020004" pitchFamily="2" charset="0"/>
              </a:rPr>
              <a:t> Photoshop</a:t>
            </a:r>
            <a:r>
              <a:rPr lang="en-US" dirty="0" smtClean="0">
                <a:latin typeface="Sitka Small" panose="02000505000000020004" pitchFamily="2" charset="0"/>
              </a:rPr>
              <a:t>.</a:t>
            </a:r>
            <a:endParaRPr lang="en-US" dirty="0">
              <a:latin typeface="Sitka Small" panose="02000505000000020004" pitchFamily="2" charset="0"/>
            </a:endParaRPr>
          </a:p>
          <a:p>
            <a:pPr lvl="0" algn="just">
              <a:lnSpc>
                <a:spcPct val="150000"/>
              </a:lnSpc>
            </a:pPr>
            <a:endParaRPr lang="en-US" dirty="0" smtClean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Sitka Small" panose="02000505000000020004" pitchFamily="2" charset="0"/>
              </a:rPr>
              <a:t>Phân</a:t>
            </a:r>
            <a:r>
              <a:rPr lang="en-US" sz="3200" dirty="0" smtClean="0">
                <a:latin typeface="Sitka Small" panose="02000505000000020004" pitchFamily="2" charset="0"/>
              </a:rPr>
              <a:t> </a:t>
            </a:r>
            <a:r>
              <a:rPr lang="en-US" sz="3200" dirty="0" err="1" smtClean="0">
                <a:latin typeface="Sitka Small" panose="02000505000000020004" pitchFamily="2" charset="0"/>
              </a:rPr>
              <a:t>tích</a:t>
            </a:r>
            <a:r>
              <a:rPr lang="en-US" sz="3200" dirty="0" smtClean="0">
                <a:latin typeface="Sitka Small" panose="02000505000000020004" pitchFamily="2" charset="0"/>
              </a:rPr>
              <a:t> </a:t>
            </a:r>
            <a:r>
              <a:rPr lang="en-US" sz="3200" dirty="0" err="1" smtClean="0">
                <a:latin typeface="Sitka Small" panose="02000505000000020004" pitchFamily="2" charset="0"/>
              </a:rPr>
              <a:t>luồng</a:t>
            </a:r>
            <a:r>
              <a:rPr lang="en-US" sz="3200" dirty="0" smtClean="0">
                <a:latin typeface="Sitka Small" panose="02000505000000020004" pitchFamily="2" charset="0"/>
              </a:rPr>
              <a:t> </a:t>
            </a:r>
            <a:r>
              <a:rPr lang="en-US" sz="3200" dirty="0" err="1" smtClean="0">
                <a:latin typeface="Sitka Small" panose="02000505000000020004" pitchFamily="2" charset="0"/>
              </a:rPr>
              <a:t>dữ</a:t>
            </a:r>
            <a:r>
              <a:rPr lang="en-US" sz="3200" dirty="0" smtClean="0">
                <a:latin typeface="Sitka Small" panose="02000505000000020004" pitchFamily="2" charset="0"/>
              </a:rPr>
              <a:t> </a:t>
            </a:r>
            <a:r>
              <a:rPr lang="en-US" sz="3200" dirty="0" err="1" smtClean="0">
                <a:latin typeface="Sitka Small" panose="02000505000000020004" pitchFamily="2" charset="0"/>
              </a:rPr>
              <a:t>liệu</a:t>
            </a:r>
            <a:r>
              <a:rPr lang="en-US" sz="3200" dirty="0" smtClean="0">
                <a:latin typeface="Sitka Small" panose="02000505000000020004" pitchFamily="2" charset="0"/>
              </a:rPr>
              <a:t> </a:t>
            </a:r>
            <a:br>
              <a:rPr lang="en-US" sz="3200" dirty="0" smtClean="0">
                <a:latin typeface="Sitka Small" panose="02000505000000020004" pitchFamily="2" charset="0"/>
              </a:rPr>
            </a:br>
            <a:r>
              <a:rPr lang="en-US" sz="3200" dirty="0" err="1" smtClean="0">
                <a:latin typeface="Sitka Small" panose="02000505000000020004" pitchFamily="2" charset="0"/>
              </a:rPr>
              <a:t>và</a:t>
            </a:r>
            <a:r>
              <a:rPr lang="en-US" sz="3200" dirty="0" smtClean="0">
                <a:latin typeface="Sitka Small" panose="02000505000000020004" pitchFamily="2" charset="0"/>
              </a:rPr>
              <a:t> logic game</a:t>
            </a:r>
            <a:endParaRPr lang="en-US" sz="3200" dirty="0">
              <a:latin typeface="Sitka Small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94" y="1518555"/>
            <a:ext cx="5921456" cy="52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Xác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định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yêu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cầu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hệ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thống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4" y="2269671"/>
            <a:ext cx="424899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itka Small" panose="02000505000000020004" pitchFamily="2" charset="0"/>
              </a:rPr>
              <a:t>Khởi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tạo</a:t>
            </a:r>
            <a:r>
              <a:rPr lang="en-US" sz="2000" dirty="0" smtClean="0">
                <a:latin typeface="Sitka Small" panose="02000505000000020004" pitchFamily="2" charset="0"/>
              </a:rPr>
              <a:t> :</a:t>
            </a:r>
          </a:p>
          <a:p>
            <a:pPr lvl="0" algn="just"/>
            <a:endParaRPr lang="en-US" dirty="0" smtClean="0">
              <a:latin typeface="Sitka Small" panose="02000505000000020004" pitchFamily="2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Sitka Small" panose="02000505000000020004" pitchFamily="2" charset="0"/>
              </a:rPr>
              <a:t>Hệ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thống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phát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sinh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bản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đồ</a:t>
            </a:r>
            <a:r>
              <a:rPr lang="en-US" sz="1700" dirty="0" smtClean="0">
                <a:latin typeface="Sitka Small" panose="02000505000000020004" pitchFamily="2" charset="0"/>
              </a:rPr>
              <a:t>, </a:t>
            </a:r>
            <a:r>
              <a:rPr lang="en-US" sz="1700" dirty="0" err="1" smtClean="0">
                <a:latin typeface="Sitka Small" panose="02000505000000020004" pitchFamily="2" charset="0"/>
              </a:rPr>
              <a:t>sắp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xếp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chướng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ngại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vật</a:t>
            </a:r>
            <a:r>
              <a:rPr lang="en-US" sz="1700" dirty="0" smtClean="0">
                <a:latin typeface="Sitka Small" panose="02000505000000020004" pitchFamily="2" charset="0"/>
              </a:rPr>
              <a:t> ở </a:t>
            </a:r>
            <a:r>
              <a:rPr lang="en-US" sz="1700" dirty="0" err="1" smtClean="0">
                <a:latin typeface="Sitka Small" panose="02000505000000020004" pitchFamily="2" charset="0"/>
              </a:rPr>
              <a:t>vị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trí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khác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nhau</a:t>
            </a:r>
            <a:r>
              <a:rPr lang="en-US" sz="1700" dirty="0" smtClean="0">
                <a:latin typeface="Sitka Small" panose="02000505000000020004" pitchFamily="2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Sitka Small" panose="02000505000000020004" pitchFamily="2" charset="0"/>
              </a:rPr>
              <a:t>Hệ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thống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phát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sinh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xe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tăng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địch</a:t>
            </a:r>
            <a:r>
              <a:rPr lang="en-US" sz="1700" dirty="0" smtClean="0">
                <a:latin typeface="Sitka Small" panose="02000505000000020004" pitchFamily="2" charset="0"/>
              </a:rPr>
              <a:t> ở </a:t>
            </a:r>
            <a:r>
              <a:rPr lang="en-US" sz="1700" dirty="0" err="1" smtClean="0">
                <a:latin typeface="Sitka Small" panose="02000505000000020004" pitchFamily="2" charset="0"/>
              </a:rPr>
              <a:t>các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vị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trí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khác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nhau</a:t>
            </a:r>
            <a:r>
              <a:rPr lang="en-US" sz="1700" dirty="0" smtClean="0">
                <a:latin typeface="Sitka Small" panose="02000505000000020004" pitchFamily="2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latin typeface="Sitka Small" panose="02000505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59" y="2269671"/>
            <a:ext cx="5317352" cy="35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Xác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định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yêu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cầu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hệ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thống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4" y="2269671"/>
            <a:ext cx="424899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itka Small" panose="02000505000000020004" pitchFamily="2" charset="0"/>
              </a:rPr>
              <a:t>Di </a:t>
            </a:r>
            <a:r>
              <a:rPr lang="en-US" sz="2000" dirty="0" err="1" smtClean="0">
                <a:latin typeface="Sitka Small" panose="02000505000000020004" pitchFamily="2" charset="0"/>
              </a:rPr>
              <a:t>chuyển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xe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tăng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mình</a:t>
            </a:r>
            <a:r>
              <a:rPr lang="en-US" sz="2000" dirty="0" smtClean="0">
                <a:latin typeface="Sitka Small" panose="02000505000000020004" pitchFamily="2" charset="0"/>
              </a:rPr>
              <a:t>:</a:t>
            </a:r>
          </a:p>
          <a:p>
            <a:pPr lvl="0" algn="just"/>
            <a:endParaRPr lang="en-US" sz="2000" dirty="0" smtClean="0">
              <a:latin typeface="Sitka Small" panose="02000505000000020004" pitchFamily="2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Sitka Small" panose="02000505000000020004" pitchFamily="2" charset="0"/>
              </a:rPr>
              <a:t>D</a:t>
            </a:r>
            <a:r>
              <a:rPr lang="en-US" sz="1700" dirty="0" smtClean="0">
                <a:latin typeface="Sitka Small" panose="02000505000000020004" pitchFamily="2" charset="0"/>
              </a:rPr>
              <a:t>i </a:t>
            </a:r>
            <a:r>
              <a:rPr lang="en-US" sz="1700" dirty="0" err="1" smtClean="0">
                <a:latin typeface="Sitka Small" panose="02000505000000020004" pitchFamily="2" charset="0"/>
              </a:rPr>
              <a:t>chuyển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xe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bằng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bốn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nút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điều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hướng</a:t>
            </a:r>
            <a:r>
              <a:rPr lang="en-US" sz="1700" dirty="0" smtClean="0">
                <a:latin typeface="Sitka Small" panose="02000505000000020004" pitchFamily="2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Sitka Small" panose="02000505000000020004" pitchFamily="2" charset="0"/>
              </a:rPr>
              <a:t>Nếu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gặp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chướng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ngại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vật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chắn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đường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thì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không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thể</a:t>
            </a:r>
            <a:r>
              <a:rPr lang="en-US" sz="1700" dirty="0">
                <a:latin typeface="Sitka Small" panose="02000505000000020004" pitchFamily="2" charset="0"/>
              </a:rPr>
              <a:t> di </a:t>
            </a:r>
            <a:r>
              <a:rPr lang="en-US" sz="1700" dirty="0" err="1">
                <a:latin typeface="Sitka Small" panose="02000505000000020004" pitchFamily="2" charset="0"/>
              </a:rPr>
              <a:t>chuyển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được</a:t>
            </a:r>
            <a:r>
              <a:rPr lang="en-US" sz="1700" dirty="0" smtClean="0"/>
              <a:t>.</a:t>
            </a:r>
            <a:endParaRPr lang="en-US" sz="1700" dirty="0"/>
          </a:p>
          <a:p>
            <a:endParaRPr lang="en-US" dirty="0">
              <a:latin typeface="Sitka Small" panose="02000505000000020004" pitchFamily="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274206"/>
            <a:ext cx="5943600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Xác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định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yêu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cầu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hệ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thống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4" y="2269671"/>
            <a:ext cx="4248993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itka Small" panose="02000505000000020004" pitchFamily="2" charset="0"/>
              </a:rPr>
              <a:t>Bắn</a:t>
            </a:r>
            <a:r>
              <a:rPr lang="en-US" sz="2000" dirty="0" smtClean="0">
                <a:latin typeface="Sitka Small" panose="02000505000000020004" pitchFamily="2" charset="0"/>
              </a:rPr>
              <a:t> </a:t>
            </a:r>
            <a:r>
              <a:rPr lang="en-US" sz="2000" dirty="0" err="1" smtClean="0">
                <a:latin typeface="Sitka Small" panose="02000505000000020004" pitchFamily="2" charset="0"/>
              </a:rPr>
              <a:t>đạn</a:t>
            </a:r>
            <a:r>
              <a:rPr lang="en-US" sz="2000" dirty="0" smtClean="0">
                <a:latin typeface="Sitka Small" panose="02000505000000020004" pitchFamily="2" charset="0"/>
              </a:rPr>
              <a:t> :</a:t>
            </a:r>
          </a:p>
          <a:p>
            <a:pPr lvl="0" algn="just"/>
            <a:endParaRPr lang="en-US" sz="2000" dirty="0" smtClean="0">
              <a:latin typeface="Sitka Small" panose="02000505000000020004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Sitka Small" panose="02000505000000020004" pitchFamily="2" charset="0"/>
              </a:rPr>
              <a:t>Người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chơi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dùng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phím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tròn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bên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phải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màn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hình</a:t>
            </a:r>
            <a:r>
              <a:rPr lang="en-US" sz="1700" dirty="0">
                <a:latin typeface="Sitka Small" panose="02000505000000020004" pitchFamily="2" charset="0"/>
              </a:rPr>
              <a:t> “FIRE</a:t>
            </a:r>
            <a:r>
              <a:rPr lang="en-US" sz="1700" dirty="0" smtClean="0">
                <a:latin typeface="Sitka Small" panose="02000505000000020004" pitchFamily="2" charset="0"/>
              </a:rPr>
              <a:t>” </a:t>
            </a:r>
            <a:r>
              <a:rPr lang="en-US" sz="1700" dirty="0" err="1" smtClean="0">
                <a:latin typeface="Sitka Small" panose="02000505000000020004" pitchFamily="2" charset="0"/>
              </a:rPr>
              <a:t>để</a:t>
            </a:r>
            <a:r>
              <a:rPr lang="en-US" sz="1700" dirty="0" smtClean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bắn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đạn</a:t>
            </a:r>
            <a:r>
              <a:rPr lang="en-US" sz="1700" dirty="0" smtClean="0">
                <a:latin typeface="Sitka Small" panose="02000505000000020004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700" dirty="0" smtClean="0">
              <a:latin typeface="Sitka Small" panose="02000505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Sitka Small" panose="02000505000000020004" pitchFamily="2" charset="0"/>
              </a:rPr>
              <a:t>Số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lượng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đạn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không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bị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>
                <a:latin typeface="Sitka Small" panose="02000505000000020004" pitchFamily="2" charset="0"/>
              </a:rPr>
              <a:t>giới</a:t>
            </a:r>
            <a:r>
              <a:rPr lang="en-US" sz="1700" dirty="0">
                <a:latin typeface="Sitka Small" panose="02000505000000020004" pitchFamily="2" charset="0"/>
              </a:rPr>
              <a:t> </a:t>
            </a:r>
            <a:r>
              <a:rPr lang="en-US" sz="1700" dirty="0" err="1" smtClean="0">
                <a:latin typeface="Sitka Small" panose="02000505000000020004" pitchFamily="2" charset="0"/>
              </a:rPr>
              <a:t>hạn</a:t>
            </a:r>
            <a:r>
              <a:rPr lang="en-US" sz="1700" dirty="0" smtClean="0">
                <a:latin typeface="Sitka Small" panose="02000505000000020004" pitchFamily="2" charset="0"/>
              </a:rPr>
              <a:t>.</a:t>
            </a:r>
            <a:endParaRPr lang="en-US" sz="1700" dirty="0">
              <a:latin typeface="Sitka Small" panose="02000505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59" y="2269671"/>
            <a:ext cx="5317352" cy="35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Sitka Small" panose="02000505000000020004" pitchFamily="2" charset="0"/>
              </a:rPr>
              <a:t>Xác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định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yêu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cầu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hệ</a:t>
            </a:r>
            <a:r>
              <a:rPr lang="en-US" sz="3500" dirty="0" smtClean="0">
                <a:latin typeface="Sitka Small" panose="02000505000000020004" pitchFamily="2" charset="0"/>
              </a:rPr>
              <a:t> </a:t>
            </a:r>
            <a:r>
              <a:rPr lang="en-US" sz="3500" dirty="0" err="1" smtClean="0">
                <a:latin typeface="Sitka Small" panose="02000505000000020004" pitchFamily="2" charset="0"/>
              </a:rPr>
              <a:t>thống</a:t>
            </a:r>
            <a:endParaRPr lang="en-US" sz="3500" dirty="0">
              <a:latin typeface="Sitka Small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4" y="2269671"/>
            <a:ext cx="4248993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itka Small" panose="02000505000000020004" pitchFamily="2" charset="0"/>
              </a:rPr>
              <a:t>Xe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tăng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địch</a:t>
            </a:r>
            <a:r>
              <a:rPr lang="en-US" dirty="0" smtClean="0">
                <a:latin typeface="Sitka Small" panose="02000505000000020004" pitchFamily="2" charset="0"/>
              </a:rPr>
              <a:t> di </a:t>
            </a:r>
            <a:r>
              <a:rPr lang="en-US" dirty="0" err="1" smtClean="0">
                <a:latin typeface="Sitka Small" panose="02000505000000020004" pitchFamily="2" charset="0"/>
              </a:rPr>
              <a:t>chuyển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và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bắn</a:t>
            </a:r>
            <a:r>
              <a:rPr lang="en-US" dirty="0" smtClean="0">
                <a:latin typeface="Sitka Small" panose="02000505000000020004" pitchFamily="2" charset="0"/>
              </a:rPr>
              <a:t> </a:t>
            </a:r>
            <a:r>
              <a:rPr lang="en-US" dirty="0" err="1" smtClean="0">
                <a:latin typeface="Sitka Small" panose="02000505000000020004" pitchFamily="2" charset="0"/>
              </a:rPr>
              <a:t>đạn</a:t>
            </a:r>
            <a:r>
              <a:rPr lang="en-US" sz="2000" dirty="0" smtClean="0">
                <a:latin typeface="Sitka Small" panose="02000505000000020004" pitchFamily="2" charset="0"/>
              </a:rPr>
              <a:t>:</a:t>
            </a:r>
          </a:p>
          <a:p>
            <a:endParaRPr lang="en-US" sz="2000" dirty="0" smtClean="0">
              <a:latin typeface="Sitka Small" panose="02000505000000020004" pitchFamily="2" charset="0"/>
            </a:endParaRPr>
          </a:p>
          <a:p>
            <a:pPr lvl="0" algn="just"/>
            <a:endParaRPr lang="en-US" sz="2000" dirty="0" smtClean="0">
              <a:latin typeface="Sitka Small" panose="02000505000000020004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Small" panose="02000505000000020004" pitchFamily="2" charset="0"/>
              </a:rPr>
              <a:t>Xe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tăng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của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địch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sẽ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tự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động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được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phát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sinh</a:t>
            </a:r>
            <a:r>
              <a:rPr lang="en-US" sz="1600" dirty="0">
                <a:latin typeface="Sitka Small" panose="02000505000000020004" pitchFamily="2" charset="0"/>
              </a:rPr>
              <a:t>, di </a:t>
            </a:r>
            <a:r>
              <a:rPr lang="en-US" sz="1600" dirty="0" err="1">
                <a:latin typeface="Sitka Small" panose="02000505000000020004" pitchFamily="2" charset="0"/>
              </a:rPr>
              <a:t>chuyển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và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bắn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 smtClean="0">
                <a:latin typeface="Sitka Small" panose="02000505000000020004" pitchFamily="2" charset="0"/>
              </a:rPr>
              <a:t>đạn</a:t>
            </a:r>
            <a:r>
              <a:rPr lang="en-US" sz="1600" dirty="0" smtClean="0">
                <a:latin typeface="Sitka Small" panose="02000505000000020004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Sitka Small" panose="02000505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Small" panose="02000505000000020004" pitchFamily="2" charset="0"/>
              </a:rPr>
              <a:t>Mọi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hoạt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động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của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xe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tăng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địch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đều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được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tự</a:t>
            </a:r>
            <a:r>
              <a:rPr lang="en-US" sz="1600" dirty="0">
                <a:latin typeface="Sitka Small" panose="02000505000000020004" pitchFamily="2" charset="0"/>
              </a:rPr>
              <a:t> </a:t>
            </a:r>
            <a:r>
              <a:rPr lang="en-US" sz="1600" dirty="0" err="1">
                <a:latin typeface="Sitka Small" panose="02000505000000020004" pitchFamily="2" charset="0"/>
              </a:rPr>
              <a:t>động</a:t>
            </a:r>
            <a:r>
              <a:rPr lang="en-US" sz="1600" dirty="0">
                <a:latin typeface="Sitka Small" panose="02000505000000020004" pitchFamily="2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59" y="2269671"/>
            <a:ext cx="5317352" cy="35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1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331</TotalTime>
  <Words>531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Segoe UI Semilight</vt:lpstr>
      <vt:lpstr>Sitka Heading</vt:lpstr>
      <vt:lpstr>Sitka Small</vt:lpstr>
      <vt:lpstr>Times New Roman</vt:lpstr>
      <vt:lpstr>Trebuchet MS</vt:lpstr>
      <vt:lpstr>Tw Cen MT</vt:lpstr>
      <vt:lpstr>Circuit</vt:lpstr>
      <vt:lpstr>Đồ họa và hiện thực ảo</vt:lpstr>
      <vt:lpstr>timeline</vt:lpstr>
      <vt:lpstr>Tổng quan về trò chơi</vt:lpstr>
      <vt:lpstr>Tổng quan về trò chơi</vt:lpstr>
      <vt:lpstr>Phân tích luồng dữ liệu  và logic game</vt:lpstr>
      <vt:lpstr>Xác định yêu cầu hệ thống</vt:lpstr>
      <vt:lpstr>Xác định yêu cầu hệ thống</vt:lpstr>
      <vt:lpstr>Xác định yêu cầu hệ thống</vt:lpstr>
      <vt:lpstr>Xác định yêu cầu hệ thống</vt:lpstr>
      <vt:lpstr>Thiết kế ứng dụng</vt:lpstr>
      <vt:lpstr>Thiết kế ứng dụng</vt:lpstr>
      <vt:lpstr>Thiết kế ứng dụng</vt:lpstr>
      <vt:lpstr>Thiết kế ứng dụng</vt:lpstr>
      <vt:lpstr>Thiết kế 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họa và hiện thực ảo</dc:title>
  <dc:creator>Windows User</dc:creator>
  <cp:lastModifiedBy>Windows User</cp:lastModifiedBy>
  <cp:revision>21</cp:revision>
  <dcterms:created xsi:type="dcterms:W3CDTF">2018-05-02T01:04:44Z</dcterms:created>
  <dcterms:modified xsi:type="dcterms:W3CDTF">2018-05-04T02:47:53Z</dcterms:modified>
</cp:coreProperties>
</file>