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6" r:id="rId2"/>
    <p:sldId id="264" r:id="rId3"/>
    <p:sldId id="267" r:id="rId4"/>
    <p:sldId id="268" r:id="rId5"/>
    <p:sldId id="265" r:id="rId6"/>
    <p:sldId id="260" r:id="rId7"/>
    <p:sldId id="262" r:id="rId8"/>
    <p:sldId id="263" r:id="rId9"/>
  </p:sldIdLst>
  <p:sldSz cx="2879725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400" d="100"/>
          <a:sy n="400" d="100"/>
        </p:scale>
        <p:origin x="121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235644"/>
            <a:ext cx="2159794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756262"/>
            <a:ext cx="2159794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6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9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76660"/>
            <a:ext cx="620941" cy="1220217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76660"/>
            <a:ext cx="1826826" cy="1220217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00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5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358966"/>
            <a:ext cx="248376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963575"/>
            <a:ext cx="248376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0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383297"/>
            <a:ext cx="1223883" cy="91358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383297"/>
            <a:ext cx="1223883" cy="91358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19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6659"/>
            <a:ext cx="2483763" cy="27830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352967"/>
            <a:ext cx="121825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525950"/>
            <a:ext cx="1218259" cy="77359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352967"/>
            <a:ext cx="1224258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525950"/>
            <a:ext cx="1224258" cy="77359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07/12/2022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39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07/12/2022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08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07/12/2022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1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991"/>
            <a:ext cx="92878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207314"/>
            <a:ext cx="1457861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1959"/>
            <a:ext cx="92878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30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991"/>
            <a:ext cx="92878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207314"/>
            <a:ext cx="1457861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1959"/>
            <a:ext cx="92878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883-AAC0-2443-B21B-1CC24BC82A21}" type="datetimeFigureOut">
              <a:rPr lang="en-GB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19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76659"/>
            <a:ext cx="248376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383297"/>
            <a:ext cx="248376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334540"/>
            <a:ext cx="64793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F883-AAC0-2443-B21B-1CC24BC82A21}" type="datetimeFigureOut">
              <a:rPr lang="en-GB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334540"/>
            <a:ext cx="971907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334540"/>
            <a:ext cx="64793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343D-6DF5-7B47-B467-CA244F0046B8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87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4AA8-9341-0ECE-C798-A2B98632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Saving the logo:</a:t>
            </a:r>
          </a:p>
          <a:p>
            <a:pPr lvl="1"/>
            <a:r>
              <a:rPr lang="en-US"/>
              <a:t>Select objects in a slide, right click -&gt; save as picture. </a:t>
            </a:r>
          </a:p>
        </p:txBody>
      </p:sp>
    </p:spTree>
    <p:extLst>
      <p:ext uri="{BB962C8B-B14F-4D97-AF65-F5344CB8AC3E}">
        <p14:creationId xmlns:p14="http://schemas.microsoft.com/office/powerpoint/2010/main" val="278657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A8AA0F-6928-6584-DEB1-6B5B2D61F610}"/>
              </a:ext>
            </a:extLst>
          </p:cNvPr>
          <p:cNvSpPr/>
          <p:nvPr/>
        </p:nvSpPr>
        <p:spPr>
          <a:xfrm>
            <a:off x="-47625" y="-41275"/>
            <a:ext cx="3006725" cy="153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B947E8-B3FB-E1DF-4705-C2E115668D07}"/>
              </a:ext>
            </a:extLst>
          </p:cNvPr>
          <p:cNvGrpSpPr/>
          <p:nvPr/>
        </p:nvGrpSpPr>
        <p:grpSpPr>
          <a:xfrm>
            <a:off x="994149" y="273116"/>
            <a:ext cx="891426" cy="893630"/>
            <a:chOff x="29324" y="53976"/>
            <a:chExt cx="1354976" cy="135400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E9691-203E-82D7-F03D-937E7E8B7DD9}"/>
                </a:ext>
              </a:extLst>
            </p:cNvPr>
            <p:cNvSpPr/>
            <p:nvPr/>
          </p:nvSpPr>
          <p:spPr>
            <a:xfrm>
              <a:off x="1120443" y="198243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04B229-2F4B-55E8-251A-A0DA5C649712}"/>
                </a:ext>
              </a:extLst>
            </p:cNvPr>
            <p:cNvSpPr/>
            <p:nvPr/>
          </p:nvSpPr>
          <p:spPr>
            <a:xfrm>
              <a:off x="813633" y="53976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5F2EE9-FDA1-4294-3EBB-EC7DBF6AEF89}"/>
                </a:ext>
              </a:extLst>
            </p:cNvPr>
            <p:cNvSpPr/>
            <p:nvPr/>
          </p:nvSpPr>
          <p:spPr>
            <a:xfrm>
              <a:off x="426220" y="76549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B6B493-FBDF-2A2C-7F5F-360BEEE7C1CD}"/>
                </a:ext>
              </a:extLst>
            </p:cNvPr>
            <p:cNvSpPr/>
            <p:nvPr/>
          </p:nvSpPr>
          <p:spPr>
            <a:xfrm>
              <a:off x="123502" y="326116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CD10EA-4C7D-9748-6859-3AFCB3FF0681}"/>
                </a:ext>
              </a:extLst>
            </p:cNvPr>
            <p:cNvSpPr/>
            <p:nvPr/>
          </p:nvSpPr>
          <p:spPr>
            <a:xfrm>
              <a:off x="29324" y="741966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A119D0-6B3B-BC9D-31D2-5DF06ECA25DD}"/>
                </a:ext>
              </a:extLst>
            </p:cNvPr>
            <p:cNvSpPr/>
            <p:nvPr/>
          </p:nvSpPr>
          <p:spPr>
            <a:xfrm>
              <a:off x="200201" y="1096510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776A7F-A5A1-105C-319F-75CD75EC4054}"/>
                </a:ext>
              </a:extLst>
            </p:cNvPr>
            <p:cNvSpPr/>
            <p:nvPr/>
          </p:nvSpPr>
          <p:spPr>
            <a:xfrm>
              <a:off x="575556" y="1301587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E6CB97-C2F8-89E3-8C52-F293D4B97AF4}"/>
                </a:ext>
              </a:extLst>
            </p:cNvPr>
            <p:cNvSpPr/>
            <p:nvPr/>
          </p:nvSpPr>
          <p:spPr>
            <a:xfrm>
              <a:off x="1199767" y="893181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8478FCF-5451-A669-7574-353CA71CFC7F}"/>
                </a:ext>
              </a:extLst>
            </p:cNvPr>
            <p:cNvSpPr/>
            <p:nvPr/>
          </p:nvSpPr>
          <p:spPr>
            <a:xfrm>
              <a:off x="1277515" y="727343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866AF3-F00B-CC2C-923B-562620C5ADDE}"/>
                </a:ext>
              </a:extLst>
            </p:cNvPr>
            <p:cNvSpPr/>
            <p:nvPr/>
          </p:nvSpPr>
          <p:spPr>
            <a:xfrm>
              <a:off x="671425" y="716284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B57E88-BBB5-CC11-9DE1-E05F036E2802}"/>
                </a:ext>
              </a:extLst>
            </p:cNvPr>
            <p:cNvSpPr/>
            <p:nvPr/>
          </p:nvSpPr>
          <p:spPr>
            <a:xfrm>
              <a:off x="1277218" y="1227404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4882D7-9387-D4A2-F74F-D1073485B221}"/>
                </a:ext>
              </a:extLst>
            </p:cNvPr>
            <p:cNvCxnSpPr>
              <a:cxnSpLocks/>
              <a:stCxn id="9" idx="6"/>
              <a:endCxn id="8" idx="1"/>
            </p:cNvCxnSpPr>
            <p:nvPr/>
          </p:nvCxnSpPr>
          <p:spPr>
            <a:xfrm>
              <a:off x="920417" y="107173"/>
              <a:ext cx="215664" cy="10665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0FF661-F043-6304-9775-CC4EB45B3FC5}"/>
                </a:ext>
              </a:extLst>
            </p:cNvPr>
            <p:cNvCxnSpPr>
              <a:cxnSpLocks/>
              <a:stCxn id="9" idx="1"/>
              <a:endCxn id="10" idx="7"/>
            </p:cNvCxnSpPr>
            <p:nvPr/>
          </p:nvCxnSpPr>
          <p:spPr>
            <a:xfrm flipH="1">
              <a:off x="517367" y="69557"/>
              <a:ext cx="311904" cy="22573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7C42E4-6C2C-36F1-E327-648EEE0D8124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176895" y="129746"/>
              <a:ext cx="249325" cy="19637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96573A-13DA-3CF1-6E50-F9D098FEBE2C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82716" y="416928"/>
              <a:ext cx="56424" cy="32503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9FD01D-C62D-761E-70FD-F9DD926E5E98}"/>
                </a:ext>
              </a:extLst>
            </p:cNvPr>
            <p:cNvCxnSpPr>
              <a:cxnSpLocks/>
              <a:stCxn id="12" idx="4"/>
              <a:endCxn id="13" idx="1"/>
            </p:cNvCxnSpPr>
            <p:nvPr/>
          </p:nvCxnSpPr>
          <p:spPr>
            <a:xfrm>
              <a:off x="82716" y="848359"/>
              <a:ext cx="133122" cy="263732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9C7F8EB-826A-B885-3CB5-05D3B189BD12}"/>
                </a:ext>
              </a:extLst>
            </p:cNvPr>
            <p:cNvCxnSpPr>
              <a:cxnSpLocks/>
              <a:stCxn id="13" idx="5"/>
              <a:endCxn id="14" idx="2"/>
            </p:cNvCxnSpPr>
            <p:nvPr/>
          </p:nvCxnSpPr>
          <p:spPr>
            <a:xfrm>
              <a:off x="291347" y="1187323"/>
              <a:ext cx="284208" cy="16746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2AA0A4-5797-B50D-D93B-0270CB2997D1}"/>
                </a:ext>
              </a:extLst>
            </p:cNvPr>
            <p:cNvCxnSpPr>
              <a:cxnSpLocks/>
              <a:stCxn id="20" idx="1"/>
              <a:endCxn id="17" idx="4"/>
            </p:cNvCxnSpPr>
            <p:nvPr/>
          </p:nvCxnSpPr>
          <p:spPr>
            <a:xfrm flipH="1" flipV="1">
              <a:off x="1253159" y="999574"/>
              <a:ext cx="39697" cy="24341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222E43-D45A-E50C-DA28-4956E14A86FE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 flipV="1">
              <a:off x="778210" y="769481"/>
              <a:ext cx="499306" cy="1105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BB78BF-4B26-F470-666B-99E819FF9996}"/>
                </a:ext>
              </a:extLst>
            </p:cNvPr>
            <p:cNvCxnSpPr>
              <a:cxnSpLocks/>
              <a:stCxn id="20" idx="7"/>
              <a:endCxn id="18" idx="5"/>
            </p:cNvCxnSpPr>
            <p:nvPr/>
          </p:nvCxnSpPr>
          <p:spPr>
            <a:xfrm flipV="1">
              <a:off x="1368365" y="818156"/>
              <a:ext cx="297" cy="42482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2BFE77-F839-C099-0D8C-8CFAB76563BD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214649" y="144789"/>
              <a:ext cx="614621" cy="19690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928F48-677F-EF0E-D409-5A9E0CD546BE}"/>
                </a:ext>
              </a:extLst>
            </p:cNvPr>
            <p:cNvCxnSpPr>
              <a:cxnSpLocks/>
              <a:stCxn id="8" idx="3"/>
              <a:endCxn id="10" idx="6"/>
            </p:cNvCxnSpPr>
            <p:nvPr/>
          </p:nvCxnSpPr>
          <p:spPr>
            <a:xfrm flipH="1" flipV="1">
              <a:off x="533005" y="129746"/>
              <a:ext cx="603077" cy="15930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D42219-8759-0949-DCC4-0D968E76F616}"/>
                </a:ext>
              </a:extLst>
            </p:cNvPr>
            <p:cNvCxnSpPr>
              <a:cxnSpLocks/>
              <a:stCxn id="12" idx="7"/>
              <a:endCxn id="10" idx="3"/>
            </p:cNvCxnSpPr>
            <p:nvPr/>
          </p:nvCxnSpPr>
          <p:spPr>
            <a:xfrm flipV="1">
              <a:off x="120471" y="167362"/>
              <a:ext cx="321387" cy="59018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38046F-AD11-31BE-7331-B33B837043A5}"/>
                </a:ext>
              </a:extLst>
            </p:cNvPr>
            <p:cNvCxnSpPr>
              <a:cxnSpLocks/>
              <a:stCxn id="13" idx="0"/>
              <a:endCxn id="11" idx="5"/>
            </p:cNvCxnSpPr>
            <p:nvPr/>
          </p:nvCxnSpPr>
          <p:spPr>
            <a:xfrm flipH="1" flipV="1">
              <a:off x="214649" y="416928"/>
              <a:ext cx="38944" cy="679582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B3FB6E7-766A-9452-4EBB-D554B2FA4FD2}"/>
                </a:ext>
              </a:extLst>
            </p:cNvPr>
            <p:cNvCxnSpPr>
              <a:cxnSpLocks/>
              <a:stCxn id="6" idx="2"/>
              <a:endCxn id="13" idx="6"/>
            </p:cNvCxnSpPr>
            <p:nvPr/>
          </p:nvCxnSpPr>
          <p:spPr>
            <a:xfrm flipH="1" flipV="1">
              <a:off x="306986" y="1149707"/>
              <a:ext cx="711849" cy="939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DA32B7-045D-7825-8EC8-BCD850FB3ADC}"/>
                </a:ext>
              </a:extLst>
            </p:cNvPr>
            <p:cNvCxnSpPr>
              <a:cxnSpLocks/>
              <a:stCxn id="17" idx="0"/>
              <a:endCxn id="19" idx="5"/>
            </p:cNvCxnSpPr>
            <p:nvPr/>
          </p:nvCxnSpPr>
          <p:spPr>
            <a:xfrm flipH="1" flipV="1">
              <a:off x="762572" y="807097"/>
              <a:ext cx="490588" cy="8608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84BEB69-E340-CFB8-4CD8-835D6A3FD946}"/>
                </a:ext>
              </a:extLst>
            </p:cNvPr>
            <p:cNvCxnSpPr>
              <a:cxnSpLocks/>
              <a:stCxn id="17" idx="0"/>
              <a:endCxn id="18" idx="3"/>
            </p:cNvCxnSpPr>
            <p:nvPr/>
          </p:nvCxnSpPr>
          <p:spPr>
            <a:xfrm flipV="1">
              <a:off x="1253159" y="818156"/>
              <a:ext cx="39994" cy="7502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59D6516-FBB1-743A-53B7-02F04E0323B2}"/>
                </a:ext>
              </a:extLst>
            </p:cNvPr>
            <p:cNvCxnSpPr>
              <a:cxnSpLocks/>
              <a:stCxn id="14" idx="1"/>
              <a:endCxn id="12" idx="5"/>
            </p:cNvCxnSpPr>
            <p:nvPr/>
          </p:nvCxnSpPr>
          <p:spPr>
            <a:xfrm flipH="1" flipV="1">
              <a:off x="120471" y="832779"/>
              <a:ext cx="470723" cy="48438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38910A-0B58-1B1C-1991-A0A94FE2C7CE}"/>
                </a:ext>
              </a:extLst>
            </p:cNvPr>
            <p:cNvSpPr/>
            <p:nvPr/>
          </p:nvSpPr>
          <p:spPr>
            <a:xfrm>
              <a:off x="1018835" y="1190476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9F0C2E-91AF-AD70-00CC-64EC6D62A2F3}"/>
                </a:ext>
              </a:extLst>
            </p:cNvPr>
            <p:cNvCxnSpPr>
              <a:cxnSpLocks/>
              <a:stCxn id="6" idx="3"/>
              <a:endCxn id="14" idx="6"/>
            </p:cNvCxnSpPr>
            <p:nvPr/>
          </p:nvCxnSpPr>
          <p:spPr>
            <a:xfrm flipH="1">
              <a:off x="682340" y="1281289"/>
              <a:ext cx="352132" cy="734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222F95C-347D-AB9A-0A22-B246E83CD2A9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666702" y="983993"/>
              <a:ext cx="548702" cy="33317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C74F00-E05A-F48D-758D-3899A17EFD2B}"/>
                </a:ext>
              </a:extLst>
            </p:cNvPr>
            <p:cNvCxnSpPr>
              <a:cxnSpLocks/>
              <a:stCxn id="17" idx="4"/>
              <a:endCxn id="6" idx="7"/>
            </p:cNvCxnSpPr>
            <p:nvPr/>
          </p:nvCxnSpPr>
          <p:spPr>
            <a:xfrm flipH="1">
              <a:off x="1109981" y="999574"/>
              <a:ext cx="143178" cy="206483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74400EE-EE51-6E4B-BD1D-02225DC1E3CE}"/>
              </a:ext>
            </a:extLst>
          </p:cNvPr>
          <p:cNvSpPr/>
          <p:nvPr/>
        </p:nvSpPr>
        <p:spPr>
          <a:xfrm>
            <a:off x="2110582" y="619923"/>
            <a:ext cx="45719" cy="132719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8A3E57-20F9-A836-51C5-D2E303755520}"/>
              </a:ext>
            </a:extLst>
          </p:cNvPr>
          <p:cNvSpPr/>
          <p:nvPr/>
        </p:nvSpPr>
        <p:spPr>
          <a:xfrm>
            <a:off x="719932" y="585646"/>
            <a:ext cx="45719" cy="132719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6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A6CDEC-9DAA-2844-7A03-C8590150124E}"/>
              </a:ext>
            </a:extLst>
          </p:cNvPr>
          <p:cNvSpPr/>
          <p:nvPr/>
        </p:nvSpPr>
        <p:spPr>
          <a:xfrm>
            <a:off x="-47625" y="-41275"/>
            <a:ext cx="3006725" cy="153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B947E8-B3FB-E1DF-4705-C2E115668D07}"/>
              </a:ext>
            </a:extLst>
          </p:cNvPr>
          <p:cNvGrpSpPr/>
          <p:nvPr/>
        </p:nvGrpSpPr>
        <p:grpSpPr>
          <a:xfrm>
            <a:off x="719931" y="420704"/>
            <a:ext cx="596900" cy="598454"/>
            <a:chOff x="29324" y="53976"/>
            <a:chExt cx="1354976" cy="135400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E9691-203E-82D7-F03D-937E7E8B7DD9}"/>
                </a:ext>
              </a:extLst>
            </p:cNvPr>
            <p:cNvSpPr/>
            <p:nvPr/>
          </p:nvSpPr>
          <p:spPr>
            <a:xfrm>
              <a:off x="1120443" y="198243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04B229-2F4B-55E8-251A-A0DA5C649712}"/>
                </a:ext>
              </a:extLst>
            </p:cNvPr>
            <p:cNvSpPr/>
            <p:nvPr/>
          </p:nvSpPr>
          <p:spPr>
            <a:xfrm>
              <a:off x="813633" y="53976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5F2EE9-FDA1-4294-3EBB-EC7DBF6AEF89}"/>
                </a:ext>
              </a:extLst>
            </p:cNvPr>
            <p:cNvSpPr/>
            <p:nvPr/>
          </p:nvSpPr>
          <p:spPr>
            <a:xfrm>
              <a:off x="426220" y="76549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B6B493-FBDF-2A2C-7F5F-360BEEE7C1CD}"/>
                </a:ext>
              </a:extLst>
            </p:cNvPr>
            <p:cNvSpPr/>
            <p:nvPr/>
          </p:nvSpPr>
          <p:spPr>
            <a:xfrm>
              <a:off x="123502" y="326116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CD10EA-4C7D-9748-6859-3AFCB3FF0681}"/>
                </a:ext>
              </a:extLst>
            </p:cNvPr>
            <p:cNvSpPr/>
            <p:nvPr/>
          </p:nvSpPr>
          <p:spPr>
            <a:xfrm>
              <a:off x="29324" y="741966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A119D0-6B3B-BC9D-31D2-5DF06ECA25DD}"/>
                </a:ext>
              </a:extLst>
            </p:cNvPr>
            <p:cNvSpPr/>
            <p:nvPr/>
          </p:nvSpPr>
          <p:spPr>
            <a:xfrm>
              <a:off x="200201" y="1096510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776A7F-A5A1-105C-319F-75CD75EC4054}"/>
                </a:ext>
              </a:extLst>
            </p:cNvPr>
            <p:cNvSpPr/>
            <p:nvPr/>
          </p:nvSpPr>
          <p:spPr>
            <a:xfrm>
              <a:off x="575556" y="1301587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E6CB97-C2F8-89E3-8C52-F293D4B97AF4}"/>
                </a:ext>
              </a:extLst>
            </p:cNvPr>
            <p:cNvSpPr/>
            <p:nvPr/>
          </p:nvSpPr>
          <p:spPr>
            <a:xfrm>
              <a:off x="1199767" y="893181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8478FCF-5451-A669-7574-353CA71CFC7F}"/>
                </a:ext>
              </a:extLst>
            </p:cNvPr>
            <p:cNvSpPr/>
            <p:nvPr/>
          </p:nvSpPr>
          <p:spPr>
            <a:xfrm>
              <a:off x="1277515" y="727343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866AF3-F00B-CC2C-923B-562620C5ADDE}"/>
                </a:ext>
              </a:extLst>
            </p:cNvPr>
            <p:cNvSpPr/>
            <p:nvPr/>
          </p:nvSpPr>
          <p:spPr>
            <a:xfrm>
              <a:off x="671425" y="716284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B57E88-BBB5-CC11-9DE1-E05F036E2802}"/>
                </a:ext>
              </a:extLst>
            </p:cNvPr>
            <p:cNvSpPr/>
            <p:nvPr/>
          </p:nvSpPr>
          <p:spPr>
            <a:xfrm>
              <a:off x="1277218" y="1227404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4882D7-9387-D4A2-F74F-D1073485B221}"/>
                </a:ext>
              </a:extLst>
            </p:cNvPr>
            <p:cNvCxnSpPr>
              <a:cxnSpLocks/>
              <a:stCxn id="9" idx="6"/>
              <a:endCxn id="8" idx="1"/>
            </p:cNvCxnSpPr>
            <p:nvPr/>
          </p:nvCxnSpPr>
          <p:spPr>
            <a:xfrm>
              <a:off x="920417" y="107173"/>
              <a:ext cx="215664" cy="10665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0FF661-F043-6304-9775-CC4EB45B3FC5}"/>
                </a:ext>
              </a:extLst>
            </p:cNvPr>
            <p:cNvCxnSpPr>
              <a:cxnSpLocks/>
              <a:stCxn id="9" idx="1"/>
              <a:endCxn id="10" idx="7"/>
            </p:cNvCxnSpPr>
            <p:nvPr/>
          </p:nvCxnSpPr>
          <p:spPr>
            <a:xfrm flipH="1">
              <a:off x="517367" y="69557"/>
              <a:ext cx="311904" cy="22573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7C42E4-6C2C-36F1-E327-648EEE0D8124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176895" y="129746"/>
              <a:ext cx="249325" cy="19637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96573A-13DA-3CF1-6E50-F9D098FEBE2C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82716" y="416928"/>
              <a:ext cx="56424" cy="32503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9FD01D-C62D-761E-70FD-F9DD926E5E98}"/>
                </a:ext>
              </a:extLst>
            </p:cNvPr>
            <p:cNvCxnSpPr>
              <a:cxnSpLocks/>
              <a:stCxn id="12" idx="4"/>
              <a:endCxn id="13" idx="1"/>
            </p:cNvCxnSpPr>
            <p:nvPr/>
          </p:nvCxnSpPr>
          <p:spPr>
            <a:xfrm>
              <a:off x="82716" y="848359"/>
              <a:ext cx="133122" cy="263732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9C7F8EB-826A-B885-3CB5-05D3B189BD12}"/>
                </a:ext>
              </a:extLst>
            </p:cNvPr>
            <p:cNvCxnSpPr>
              <a:cxnSpLocks/>
              <a:stCxn id="13" idx="5"/>
              <a:endCxn id="14" idx="2"/>
            </p:cNvCxnSpPr>
            <p:nvPr/>
          </p:nvCxnSpPr>
          <p:spPr>
            <a:xfrm>
              <a:off x="291347" y="1187323"/>
              <a:ext cx="284208" cy="16746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2AA0A4-5797-B50D-D93B-0270CB2997D1}"/>
                </a:ext>
              </a:extLst>
            </p:cNvPr>
            <p:cNvCxnSpPr>
              <a:cxnSpLocks/>
              <a:stCxn id="20" idx="1"/>
              <a:endCxn id="17" idx="4"/>
            </p:cNvCxnSpPr>
            <p:nvPr/>
          </p:nvCxnSpPr>
          <p:spPr>
            <a:xfrm flipH="1" flipV="1">
              <a:off x="1253159" y="999574"/>
              <a:ext cx="39697" cy="24341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222E43-D45A-E50C-DA28-4956E14A86FE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 flipV="1">
              <a:off x="778210" y="769481"/>
              <a:ext cx="499306" cy="1105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BB78BF-4B26-F470-666B-99E819FF9996}"/>
                </a:ext>
              </a:extLst>
            </p:cNvPr>
            <p:cNvCxnSpPr>
              <a:cxnSpLocks/>
              <a:stCxn id="20" idx="7"/>
              <a:endCxn id="18" idx="5"/>
            </p:cNvCxnSpPr>
            <p:nvPr/>
          </p:nvCxnSpPr>
          <p:spPr>
            <a:xfrm flipV="1">
              <a:off x="1368365" y="818156"/>
              <a:ext cx="297" cy="42482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2BFE77-F839-C099-0D8C-8CFAB76563BD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214649" y="144789"/>
              <a:ext cx="614621" cy="19690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928F48-677F-EF0E-D409-5A9E0CD546BE}"/>
                </a:ext>
              </a:extLst>
            </p:cNvPr>
            <p:cNvCxnSpPr>
              <a:cxnSpLocks/>
              <a:stCxn id="8" idx="3"/>
              <a:endCxn id="10" idx="6"/>
            </p:cNvCxnSpPr>
            <p:nvPr/>
          </p:nvCxnSpPr>
          <p:spPr>
            <a:xfrm flipH="1" flipV="1">
              <a:off x="533005" y="129746"/>
              <a:ext cx="603077" cy="15930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D42219-8759-0949-DCC4-0D968E76F616}"/>
                </a:ext>
              </a:extLst>
            </p:cNvPr>
            <p:cNvCxnSpPr>
              <a:cxnSpLocks/>
              <a:stCxn id="12" idx="7"/>
              <a:endCxn id="10" idx="3"/>
            </p:cNvCxnSpPr>
            <p:nvPr/>
          </p:nvCxnSpPr>
          <p:spPr>
            <a:xfrm flipV="1">
              <a:off x="120471" y="167362"/>
              <a:ext cx="321387" cy="59018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38046F-AD11-31BE-7331-B33B837043A5}"/>
                </a:ext>
              </a:extLst>
            </p:cNvPr>
            <p:cNvCxnSpPr>
              <a:cxnSpLocks/>
              <a:stCxn id="13" idx="0"/>
              <a:endCxn id="11" idx="5"/>
            </p:cNvCxnSpPr>
            <p:nvPr/>
          </p:nvCxnSpPr>
          <p:spPr>
            <a:xfrm flipH="1" flipV="1">
              <a:off x="214649" y="416928"/>
              <a:ext cx="38944" cy="679582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B3FB6E7-766A-9452-4EBB-D554B2FA4FD2}"/>
                </a:ext>
              </a:extLst>
            </p:cNvPr>
            <p:cNvCxnSpPr>
              <a:cxnSpLocks/>
              <a:stCxn id="6" idx="2"/>
              <a:endCxn id="13" idx="6"/>
            </p:cNvCxnSpPr>
            <p:nvPr/>
          </p:nvCxnSpPr>
          <p:spPr>
            <a:xfrm flipH="1" flipV="1">
              <a:off x="306986" y="1149707"/>
              <a:ext cx="711849" cy="939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DA32B7-045D-7825-8EC8-BCD850FB3ADC}"/>
                </a:ext>
              </a:extLst>
            </p:cNvPr>
            <p:cNvCxnSpPr>
              <a:cxnSpLocks/>
              <a:stCxn id="17" idx="0"/>
              <a:endCxn id="19" idx="5"/>
            </p:cNvCxnSpPr>
            <p:nvPr/>
          </p:nvCxnSpPr>
          <p:spPr>
            <a:xfrm flipH="1" flipV="1">
              <a:off x="762572" y="807097"/>
              <a:ext cx="490588" cy="8608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84BEB69-E340-CFB8-4CD8-835D6A3FD946}"/>
                </a:ext>
              </a:extLst>
            </p:cNvPr>
            <p:cNvCxnSpPr>
              <a:cxnSpLocks/>
              <a:stCxn id="17" idx="0"/>
              <a:endCxn id="18" idx="3"/>
            </p:cNvCxnSpPr>
            <p:nvPr/>
          </p:nvCxnSpPr>
          <p:spPr>
            <a:xfrm flipV="1">
              <a:off x="1253159" y="818156"/>
              <a:ext cx="39994" cy="7502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59D6516-FBB1-743A-53B7-02F04E0323B2}"/>
                </a:ext>
              </a:extLst>
            </p:cNvPr>
            <p:cNvCxnSpPr>
              <a:cxnSpLocks/>
              <a:stCxn id="14" idx="1"/>
              <a:endCxn id="12" idx="5"/>
            </p:cNvCxnSpPr>
            <p:nvPr/>
          </p:nvCxnSpPr>
          <p:spPr>
            <a:xfrm flipH="1" flipV="1">
              <a:off x="120471" y="832779"/>
              <a:ext cx="470723" cy="48438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38910A-0B58-1B1C-1991-A0A94FE2C7CE}"/>
                </a:ext>
              </a:extLst>
            </p:cNvPr>
            <p:cNvSpPr/>
            <p:nvPr/>
          </p:nvSpPr>
          <p:spPr>
            <a:xfrm>
              <a:off x="1018835" y="1190476"/>
              <a:ext cx="106785" cy="10639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9F0C2E-91AF-AD70-00CC-64EC6D62A2F3}"/>
                </a:ext>
              </a:extLst>
            </p:cNvPr>
            <p:cNvCxnSpPr>
              <a:cxnSpLocks/>
              <a:stCxn id="6" idx="3"/>
              <a:endCxn id="14" idx="6"/>
            </p:cNvCxnSpPr>
            <p:nvPr/>
          </p:nvCxnSpPr>
          <p:spPr>
            <a:xfrm flipH="1">
              <a:off x="682340" y="1281289"/>
              <a:ext cx="352132" cy="7349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222F95C-347D-AB9A-0A22-B246E83CD2A9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666702" y="983993"/>
              <a:ext cx="548702" cy="333174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C74F00-E05A-F48D-758D-3899A17EFD2B}"/>
                </a:ext>
              </a:extLst>
            </p:cNvPr>
            <p:cNvCxnSpPr>
              <a:cxnSpLocks/>
              <a:stCxn id="17" idx="4"/>
              <a:endCxn id="6" idx="7"/>
            </p:cNvCxnSpPr>
            <p:nvPr/>
          </p:nvCxnSpPr>
          <p:spPr>
            <a:xfrm flipH="1">
              <a:off x="1109981" y="999574"/>
              <a:ext cx="143178" cy="206483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36A7C26-6E42-6FA8-B005-ACE01CAF42D4}"/>
              </a:ext>
            </a:extLst>
          </p:cNvPr>
          <p:cNvSpPr txBox="1"/>
          <p:nvPr/>
        </p:nvSpPr>
        <p:spPr>
          <a:xfrm>
            <a:off x="1349965" y="493223"/>
            <a:ext cx="101502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New Peninim MT" pitchFamily="2" charset="-79"/>
                <a:cs typeface="New Peninim MT" pitchFamily="2" charset="-79"/>
              </a:rPr>
              <a:t>graphix</a:t>
            </a:r>
          </a:p>
        </p:txBody>
      </p:sp>
    </p:spTree>
    <p:extLst>
      <p:ext uri="{BB962C8B-B14F-4D97-AF65-F5344CB8AC3E}">
        <p14:creationId xmlns:p14="http://schemas.microsoft.com/office/powerpoint/2010/main" val="333996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B947E8-B3FB-E1DF-4705-C2E115668D07}"/>
              </a:ext>
            </a:extLst>
          </p:cNvPr>
          <p:cNvGrpSpPr/>
          <p:nvPr/>
        </p:nvGrpSpPr>
        <p:grpSpPr>
          <a:xfrm>
            <a:off x="370682" y="458804"/>
            <a:ext cx="485775" cy="487346"/>
            <a:chOff x="29324" y="53976"/>
            <a:chExt cx="1354976" cy="135400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E9691-203E-82D7-F03D-937E7E8B7DD9}"/>
                </a:ext>
              </a:extLst>
            </p:cNvPr>
            <p:cNvSpPr/>
            <p:nvPr/>
          </p:nvSpPr>
          <p:spPr>
            <a:xfrm>
              <a:off x="1120443" y="198243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04B229-2F4B-55E8-251A-A0DA5C649712}"/>
                </a:ext>
              </a:extLst>
            </p:cNvPr>
            <p:cNvSpPr/>
            <p:nvPr/>
          </p:nvSpPr>
          <p:spPr>
            <a:xfrm>
              <a:off x="813633" y="53976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5F2EE9-FDA1-4294-3EBB-EC7DBF6AEF89}"/>
                </a:ext>
              </a:extLst>
            </p:cNvPr>
            <p:cNvSpPr/>
            <p:nvPr/>
          </p:nvSpPr>
          <p:spPr>
            <a:xfrm>
              <a:off x="426220" y="76549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B6B493-FBDF-2A2C-7F5F-360BEEE7C1CD}"/>
                </a:ext>
              </a:extLst>
            </p:cNvPr>
            <p:cNvSpPr/>
            <p:nvPr/>
          </p:nvSpPr>
          <p:spPr>
            <a:xfrm>
              <a:off x="123502" y="326116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CD10EA-4C7D-9748-6859-3AFCB3FF0681}"/>
                </a:ext>
              </a:extLst>
            </p:cNvPr>
            <p:cNvSpPr/>
            <p:nvPr/>
          </p:nvSpPr>
          <p:spPr>
            <a:xfrm>
              <a:off x="29324" y="741966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A119D0-6B3B-BC9D-31D2-5DF06ECA25DD}"/>
                </a:ext>
              </a:extLst>
            </p:cNvPr>
            <p:cNvSpPr/>
            <p:nvPr/>
          </p:nvSpPr>
          <p:spPr>
            <a:xfrm>
              <a:off x="200201" y="1096510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776A7F-A5A1-105C-319F-75CD75EC4054}"/>
                </a:ext>
              </a:extLst>
            </p:cNvPr>
            <p:cNvSpPr/>
            <p:nvPr/>
          </p:nvSpPr>
          <p:spPr>
            <a:xfrm>
              <a:off x="575556" y="1301587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E6CB97-C2F8-89E3-8C52-F293D4B97AF4}"/>
                </a:ext>
              </a:extLst>
            </p:cNvPr>
            <p:cNvSpPr/>
            <p:nvPr/>
          </p:nvSpPr>
          <p:spPr>
            <a:xfrm>
              <a:off x="1199767" y="893181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8478FCF-5451-A669-7574-353CA71CFC7F}"/>
                </a:ext>
              </a:extLst>
            </p:cNvPr>
            <p:cNvSpPr/>
            <p:nvPr/>
          </p:nvSpPr>
          <p:spPr>
            <a:xfrm>
              <a:off x="1277515" y="727343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866AF3-F00B-CC2C-923B-562620C5ADDE}"/>
                </a:ext>
              </a:extLst>
            </p:cNvPr>
            <p:cNvSpPr/>
            <p:nvPr/>
          </p:nvSpPr>
          <p:spPr>
            <a:xfrm>
              <a:off x="671425" y="716284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B57E88-BBB5-CC11-9DE1-E05F036E2802}"/>
                </a:ext>
              </a:extLst>
            </p:cNvPr>
            <p:cNvSpPr/>
            <p:nvPr/>
          </p:nvSpPr>
          <p:spPr>
            <a:xfrm>
              <a:off x="1277218" y="1227404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4882D7-9387-D4A2-F74F-D1073485B221}"/>
                </a:ext>
              </a:extLst>
            </p:cNvPr>
            <p:cNvCxnSpPr>
              <a:cxnSpLocks/>
              <a:stCxn id="9" idx="6"/>
              <a:endCxn id="8" idx="1"/>
            </p:cNvCxnSpPr>
            <p:nvPr/>
          </p:nvCxnSpPr>
          <p:spPr>
            <a:xfrm>
              <a:off x="920417" y="107173"/>
              <a:ext cx="215664" cy="1066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0FF661-F043-6304-9775-CC4EB45B3FC5}"/>
                </a:ext>
              </a:extLst>
            </p:cNvPr>
            <p:cNvCxnSpPr>
              <a:cxnSpLocks/>
              <a:stCxn id="9" idx="1"/>
              <a:endCxn id="10" idx="7"/>
            </p:cNvCxnSpPr>
            <p:nvPr/>
          </p:nvCxnSpPr>
          <p:spPr>
            <a:xfrm flipH="1">
              <a:off x="517367" y="69557"/>
              <a:ext cx="311904" cy="2257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7C42E4-6C2C-36F1-E327-648EEE0D8124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176895" y="129746"/>
              <a:ext cx="249325" cy="19637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96573A-13DA-3CF1-6E50-F9D098FEBE2C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82716" y="416928"/>
              <a:ext cx="56424" cy="3250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9FD01D-C62D-761E-70FD-F9DD926E5E98}"/>
                </a:ext>
              </a:extLst>
            </p:cNvPr>
            <p:cNvCxnSpPr>
              <a:cxnSpLocks/>
              <a:stCxn id="12" idx="4"/>
              <a:endCxn id="13" idx="1"/>
            </p:cNvCxnSpPr>
            <p:nvPr/>
          </p:nvCxnSpPr>
          <p:spPr>
            <a:xfrm>
              <a:off x="82716" y="848359"/>
              <a:ext cx="133122" cy="26373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9C7F8EB-826A-B885-3CB5-05D3B189BD12}"/>
                </a:ext>
              </a:extLst>
            </p:cNvPr>
            <p:cNvCxnSpPr>
              <a:cxnSpLocks/>
              <a:stCxn id="13" idx="5"/>
              <a:endCxn id="14" idx="2"/>
            </p:cNvCxnSpPr>
            <p:nvPr/>
          </p:nvCxnSpPr>
          <p:spPr>
            <a:xfrm>
              <a:off x="291347" y="1187323"/>
              <a:ext cx="284208" cy="1674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2AA0A4-5797-B50D-D93B-0270CB2997D1}"/>
                </a:ext>
              </a:extLst>
            </p:cNvPr>
            <p:cNvCxnSpPr>
              <a:cxnSpLocks/>
              <a:stCxn id="20" idx="1"/>
              <a:endCxn id="17" idx="4"/>
            </p:cNvCxnSpPr>
            <p:nvPr/>
          </p:nvCxnSpPr>
          <p:spPr>
            <a:xfrm flipH="1" flipV="1">
              <a:off x="1253159" y="999574"/>
              <a:ext cx="39697" cy="24341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222E43-D45A-E50C-DA28-4956E14A86FE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 flipV="1">
              <a:off x="778210" y="769481"/>
              <a:ext cx="499306" cy="1105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BB78BF-4B26-F470-666B-99E819FF9996}"/>
                </a:ext>
              </a:extLst>
            </p:cNvPr>
            <p:cNvCxnSpPr>
              <a:cxnSpLocks/>
              <a:stCxn id="20" idx="7"/>
              <a:endCxn id="18" idx="5"/>
            </p:cNvCxnSpPr>
            <p:nvPr/>
          </p:nvCxnSpPr>
          <p:spPr>
            <a:xfrm flipV="1">
              <a:off x="1368365" y="818156"/>
              <a:ext cx="297" cy="4248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2BFE77-F839-C099-0D8C-8CFAB76563BD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214649" y="144789"/>
              <a:ext cx="614621" cy="1969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928F48-677F-EF0E-D409-5A9E0CD546BE}"/>
                </a:ext>
              </a:extLst>
            </p:cNvPr>
            <p:cNvCxnSpPr>
              <a:cxnSpLocks/>
              <a:stCxn id="8" idx="3"/>
              <a:endCxn id="10" idx="6"/>
            </p:cNvCxnSpPr>
            <p:nvPr/>
          </p:nvCxnSpPr>
          <p:spPr>
            <a:xfrm flipH="1" flipV="1">
              <a:off x="533005" y="129746"/>
              <a:ext cx="603077" cy="1593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D42219-8759-0949-DCC4-0D968E76F616}"/>
                </a:ext>
              </a:extLst>
            </p:cNvPr>
            <p:cNvCxnSpPr>
              <a:cxnSpLocks/>
              <a:stCxn id="12" idx="7"/>
              <a:endCxn id="10" idx="3"/>
            </p:cNvCxnSpPr>
            <p:nvPr/>
          </p:nvCxnSpPr>
          <p:spPr>
            <a:xfrm flipV="1">
              <a:off x="120471" y="167362"/>
              <a:ext cx="321387" cy="5901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38046F-AD11-31BE-7331-B33B837043A5}"/>
                </a:ext>
              </a:extLst>
            </p:cNvPr>
            <p:cNvCxnSpPr>
              <a:cxnSpLocks/>
              <a:stCxn id="13" idx="0"/>
              <a:endCxn id="11" idx="5"/>
            </p:cNvCxnSpPr>
            <p:nvPr/>
          </p:nvCxnSpPr>
          <p:spPr>
            <a:xfrm flipH="1" flipV="1">
              <a:off x="214649" y="416928"/>
              <a:ext cx="38944" cy="6795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B3FB6E7-766A-9452-4EBB-D554B2FA4FD2}"/>
                </a:ext>
              </a:extLst>
            </p:cNvPr>
            <p:cNvCxnSpPr>
              <a:cxnSpLocks/>
              <a:stCxn id="6" idx="2"/>
              <a:endCxn id="13" idx="6"/>
            </p:cNvCxnSpPr>
            <p:nvPr/>
          </p:nvCxnSpPr>
          <p:spPr>
            <a:xfrm flipH="1" flipV="1">
              <a:off x="306986" y="1149707"/>
              <a:ext cx="711849" cy="939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DA32B7-045D-7825-8EC8-BCD850FB3ADC}"/>
                </a:ext>
              </a:extLst>
            </p:cNvPr>
            <p:cNvCxnSpPr>
              <a:cxnSpLocks/>
              <a:stCxn id="17" idx="0"/>
              <a:endCxn id="19" idx="5"/>
            </p:cNvCxnSpPr>
            <p:nvPr/>
          </p:nvCxnSpPr>
          <p:spPr>
            <a:xfrm flipH="1" flipV="1">
              <a:off x="762572" y="807097"/>
              <a:ext cx="490588" cy="860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84BEB69-E340-CFB8-4CD8-835D6A3FD946}"/>
                </a:ext>
              </a:extLst>
            </p:cNvPr>
            <p:cNvCxnSpPr>
              <a:cxnSpLocks/>
              <a:stCxn id="17" idx="0"/>
              <a:endCxn id="18" idx="3"/>
            </p:cNvCxnSpPr>
            <p:nvPr/>
          </p:nvCxnSpPr>
          <p:spPr>
            <a:xfrm flipV="1">
              <a:off x="1253159" y="818156"/>
              <a:ext cx="39994" cy="750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59D6516-FBB1-743A-53B7-02F04E0323B2}"/>
                </a:ext>
              </a:extLst>
            </p:cNvPr>
            <p:cNvCxnSpPr>
              <a:cxnSpLocks/>
              <a:stCxn id="14" idx="1"/>
              <a:endCxn id="12" idx="5"/>
            </p:cNvCxnSpPr>
            <p:nvPr/>
          </p:nvCxnSpPr>
          <p:spPr>
            <a:xfrm flipH="1" flipV="1">
              <a:off x="120471" y="832779"/>
              <a:ext cx="470723" cy="48438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38910A-0B58-1B1C-1991-A0A94FE2C7CE}"/>
                </a:ext>
              </a:extLst>
            </p:cNvPr>
            <p:cNvSpPr/>
            <p:nvPr/>
          </p:nvSpPr>
          <p:spPr>
            <a:xfrm>
              <a:off x="1018835" y="1190476"/>
              <a:ext cx="106785" cy="1063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9F0C2E-91AF-AD70-00CC-64EC6D62A2F3}"/>
                </a:ext>
              </a:extLst>
            </p:cNvPr>
            <p:cNvCxnSpPr>
              <a:cxnSpLocks/>
              <a:stCxn id="6" idx="3"/>
              <a:endCxn id="14" idx="6"/>
            </p:cNvCxnSpPr>
            <p:nvPr/>
          </p:nvCxnSpPr>
          <p:spPr>
            <a:xfrm flipH="1">
              <a:off x="682340" y="1281289"/>
              <a:ext cx="352132" cy="7349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222F95C-347D-AB9A-0A22-B246E83CD2A9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666702" y="983993"/>
              <a:ext cx="548702" cy="33317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C74F00-E05A-F48D-758D-3899A17EFD2B}"/>
                </a:ext>
              </a:extLst>
            </p:cNvPr>
            <p:cNvCxnSpPr>
              <a:cxnSpLocks/>
              <a:stCxn id="17" idx="4"/>
              <a:endCxn id="6" idx="7"/>
            </p:cNvCxnSpPr>
            <p:nvPr/>
          </p:nvCxnSpPr>
          <p:spPr>
            <a:xfrm flipH="1">
              <a:off x="1109981" y="999574"/>
              <a:ext cx="143178" cy="2064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36A7C26-6E42-6FA8-B005-ACE01CAF42D4}"/>
              </a:ext>
            </a:extLst>
          </p:cNvPr>
          <p:cNvSpPr txBox="1"/>
          <p:nvPr/>
        </p:nvSpPr>
        <p:spPr>
          <a:xfrm>
            <a:off x="938810" y="481045"/>
            <a:ext cx="10154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New Peninim MT" pitchFamily="2" charset="-79"/>
                <a:cs typeface="New Peninim MT" pitchFamily="2" charset="-79"/>
              </a:rPr>
              <a:t>graphix</a:t>
            </a:r>
          </a:p>
        </p:txBody>
      </p:sp>
    </p:spTree>
    <p:extLst>
      <p:ext uri="{BB962C8B-B14F-4D97-AF65-F5344CB8AC3E}">
        <p14:creationId xmlns:p14="http://schemas.microsoft.com/office/powerpoint/2010/main" val="25762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4E9691-203E-82D7-F03D-937E7E8B7DD9}"/>
              </a:ext>
            </a:extLst>
          </p:cNvPr>
          <p:cNvSpPr/>
          <p:nvPr/>
        </p:nvSpPr>
        <p:spPr>
          <a:xfrm>
            <a:off x="1840375" y="198244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04B229-2F4B-55E8-251A-A0DA5C649712}"/>
              </a:ext>
            </a:extLst>
          </p:cNvPr>
          <p:cNvSpPr/>
          <p:nvPr/>
        </p:nvSpPr>
        <p:spPr>
          <a:xfrm>
            <a:off x="1533565" y="53977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5F2EE9-FDA1-4294-3EBB-EC7DBF6AEF89}"/>
              </a:ext>
            </a:extLst>
          </p:cNvPr>
          <p:cNvSpPr/>
          <p:nvPr/>
        </p:nvSpPr>
        <p:spPr>
          <a:xfrm>
            <a:off x="1146152" y="76550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6B493-FBDF-2A2C-7F5F-360BEEE7C1CD}"/>
              </a:ext>
            </a:extLst>
          </p:cNvPr>
          <p:cNvSpPr/>
          <p:nvPr/>
        </p:nvSpPr>
        <p:spPr>
          <a:xfrm>
            <a:off x="843434" y="326117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CD10EA-4C7D-9748-6859-3AFCB3FF0681}"/>
              </a:ext>
            </a:extLst>
          </p:cNvPr>
          <p:cNvSpPr/>
          <p:nvPr/>
        </p:nvSpPr>
        <p:spPr>
          <a:xfrm>
            <a:off x="749256" y="741967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A119D0-6B3B-BC9D-31D2-5DF06ECA25DD}"/>
              </a:ext>
            </a:extLst>
          </p:cNvPr>
          <p:cNvSpPr/>
          <p:nvPr/>
        </p:nvSpPr>
        <p:spPr>
          <a:xfrm>
            <a:off x="920133" y="1096511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776A7F-A5A1-105C-319F-75CD75EC4054}"/>
              </a:ext>
            </a:extLst>
          </p:cNvPr>
          <p:cNvSpPr/>
          <p:nvPr/>
        </p:nvSpPr>
        <p:spPr>
          <a:xfrm>
            <a:off x="1295488" y="1301588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6CB97-C2F8-89E3-8C52-F293D4B97AF4}"/>
              </a:ext>
            </a:extLst>
          </p:cNvPr>
          <p:cNvSpPr/>
          <p:nvPr/>
        </p:nvSpPr>
        <p:spPr>
          <a:xfrm>
            <a:off x="1919699" y="893182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78FCF-5451-A669-7574-353CA71CFC7F}"/>
              </a:ext>
            </a:extLst>
          </p:cNvPr>
          <p:cNvSpPr/>
          <p:nvPr/>
        </p:nvSpPr>
        <p:spPr>
          <a:xfrm>
            <a:off x="1997447" y="727344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66AF3-F00B-CC2C-923B-562620C5ADDE}"/>
              </a:ext>
            </a:extLst>
          </p:cNvPr>
          <p:cNvSpPr/>
          <p:nvPr/>
        </p:nvSpPr>
        <p:spPr>
          <a:xfrm>
            <a:off x="1391357" y="716285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B57E88-BBB5-CC11-9DE1-E05F036E2802}"/>
              </a:ext>
            </a:extLst>
          </p:cNvPr>
          <p:cNvSpPr/>
          <p:nvPr/>
        </p:nvSpPr>
        <p:spPr>
          <a:xfrm>
            <a:off x="1997150" y="1227405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882D7-9387-D4A2-F74F-D1073485B221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1640348" y="107174"/>
            <a:ext cx="215664" cy="1066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0FF661-F043-6304-9775-CC4EB45B3FC5}"/>
              </a:ext>
            </a:extLst>
          </p:cNvPr>
          <p:cNvCxnSpPr>
            <a:cxnSpLocks/>
            <a:stCxn id="9" idx="1"/>
            <a:endCxn id="10" idx="7"/>
          </p:cNvCxnSpPr>
          <p:nvPr/>
        </p:nvCxnSpPr>
        <p:spPr>
          <a:xfrm flipH="1">
            <a:off x="1237298" y="69558"/>
            <a:ext cx="311904" cy="2257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7C42E4-6C2C-36F1-E327-648EEE0D812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96827" y="129746"/>
            <a:ext cx="249325" cy="1963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96573A-13DA-3CF1-6E50-F9D098FEBE2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802647" y="416928"/>
            <a:ext cx="56424" cy="3250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9FD01D-C62D-761E-70FD-F9DD926E5E98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802647" y="848359"/>
            <a:ext cx="133122" cy="2637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C7F8EB-826A-B885-3CB5-05D3B189BD12}"/>
              </a:ext>
            </a:extLst>
          </p:cNvPr>
          <p:cNvCxnSpPr>
            <a:cxnSpLocks/>
            <a:stCxn id="13" idx="5"/>
            <a:endCxn id="14" idx="2"/>
          </p:cNvCxnSpPr>
          <p:nvPr/>
        </p:nvCxnSpPr>
        <p:spPr>
          <a:xfrm>
            <a:off x="1011278" y="1187323"/>
            <a:ext cx="284208" cy="1674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2AA0A4-5797-B50D-D93B-0270CB2997D1}"/>
              </a:ext>
            </a:extLst>
          </p:cNvPr>
          <p:cNvCxnSpPr>
            <a:cxnSpLocks/>
            <a:stCxn id="20" idx="1"/>
            <a:endCxn id="17" idx="4"/>
          </p:cNvCxnSpPr>
          <p:nvPr/>
        </p:nvCxnSpPr>
        <p:spPr>
          <a:xfrm flipH="1" flipV="1">
            <a:off x="1973091" y="999574"/>
            <a:ext cx="39697" cy="2434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222E43-D45A-E50C-DA28-4956E14A86FE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 flipV="1">
            <a:off x="1498141" y="769482"/>
            <a:ext cx="499306" cy="1105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BB78BF-4B26-F470-666B-99E819FF9996}"/>
              </a:ext>
            </a:extLst>
          </p:cNvPr>
          <p:cNvCxnSpPr>
            <a:cxnSpLocks/>
            <a:stCxn id="20" idx="7"/>
            <a:endCxn id="18" idx="5"/>
          </p:cNvCxnSpPr>
          <p:nvPr/>
        </p:nvCxnSpPr>
        <p:spPr>
          <a:xfrm flipV="1">
            <a:off x="2088297" y="818157"/>
            <a:ext cx="297" cy="4248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2BFE77-F839-C099-0D8C-8CFAB76563BD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934581" y="144789"/>
            <a:ext cx="614621" cy="196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928F48-677F-EF0E-D409-5A9E0CD546BE}"/>
              </a:ext>
            </a:extLst>
          </p:cNvPr>
          <p:cNvCxnSpPr>
            <a:cxnSpLocks/>
            <a:stCxn id="8" idx="3"/>
            <a:endCxn id="10" idx="6"/>
          </p:cNvCxnSpPr>
          <p:nvPr/>
        </p:nvCxnSpPr>
        <p:spPr>
          <a:xfrm flipH="1" flipV="1">
            <a:off x="1252937" y="129747"/>
            <a:ext cx="603077" cy="1593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D42219-8759-0949-DCC4-0D968E76F616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840403" y="167363"/>
            <a:ext cx="321387" cy="5901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38046F-AD11-31BE-7331-B33B837043A5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934580" y="416928"/>
            <a:ext cx="38944" cy="6795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3FB6E7-766A-9452-4EBB-D554B2FA4FD2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1026918" y="1149707"/>
            <a:ext cx="711849" cy="939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DA32B7-045D-7825-8EC8-BCD850FB3ADC}"/>
              </a:ext>
            </a:extLst>
          </p:cNvPr>
          <p:cNvCxnSpPr>
            <a:cxnSpLocks/>
            <a:stCxn id="17" idx="0"/>
            <a:endCxn id="19" idx="5"/>
          </p:cNvCxnSpPr>
          <p:nvPr/>
        </p:nvCxnSpPr>
        <p:spPr>
          <a:xfrm flipH="1" flipV="1">
            <a:off x="1482503" y="807097"/>
            <a:ext cx="490588" cy="860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4BEB69-E340-CFB8-4CD8-835D6A3FD946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flipV="1">
            <a:off x="1973090" y="818157"/>
            <a:ext cx="39994" cy="750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59D6516-FBB1-743A-53B7-02F04E0323B2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840403" y="832780"/>
            <a:ext cx="470723" cy="4843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938910A-0B58-1B1C-1991-A0A94FE2C7CE}"/>
              </a:ext>
            </a:extLst>
          </p:cNvPr>
          <p:cNvSpPr/>
          <p:nvPr/>
        </p:nvSpPr>
        <p:spPr>
          <a:xfrm>
            <a:off x="1738767" y="1190477"/>
            <a:ext cx="106785" cy="10639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9F0C2E-91AF-AD70-00CC-64EC6D62A2F3}"/>
              </a:ext>
            </a:extLst>
          </p:cNvPr>
          <p:cNvCxnSpPr>
            <a:cxnSpLocks/>
            <a:stCxn id="6" idx="3"/>
            <a:endCxn id="14" idx="6"/>
          </p:cNvCxnSpPr>
          <p:nvPr/>
        </p:nvCxnSpPr>
        <p:spPr>
          <a:xfrm flipH="1">
            <a:off x="1402271" y="1281289"/>
            <a:ext cx="352132" cy="734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22F95C-347D-AB9A-0A22-B246E83CD2A9}"/>
              </a:ext>
            </a:extLst>
          </p:cNvPr>
          <p:cNvCxnSpPr>
            <a:cxnSpLocks/>
            <a:stCxn id="17" idx="3"/>
            <a:endCxn id="14" idx="7"/>
          </p:cNvCxnSpPr>
          <p:nvPr/>
        </p:nvCxnSpPr>
        <p:spPr>
          <a:xfrm flipH="1">
            <a:off x="1386633" y="983993"/>
            <a:ext cx="548702" cy="3331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C74F00-E05A-F48D-758D-3899A17EFD2B}"/>
              </a:ext>
            </a:extLst>
          </p:cNvPr>
          <p:cNvCxnSpPr>
            <a:cxnSpLocks/>
            <a:stCxn id="17" idx="4"/>
            <a:endCxn id="6" idx="7"/>
          </p:cNvCxnSpPr>
          <p:nvPr/>
        </p:nvCxnSpPr>
        <p:spPr>
          <a:xfrm flipH="1">
            <a:off x="1829912" y="999575"/>
            <a:ext cx="143178" cy="2064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6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BFF5DFF-C60B-439C-B1BE-575F69B02219}"/>
              </a:ext>
            </a:extLst>
          </p:cNvPr>
          <p:cNvSpPr/>
          <p:nvPr/>
        </p:nvSpPr>
        <p:spPr>
          <a:xfrm>
            <a:off x="1672726" y="605631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4E9691-203E-82D7-F03D-937E7E8B7DD9}"/>
              </a:ext>
            </a:extLst>
          </p:cNvPr>
          <p:cNvSpPr/>
          <p:nvPr/>
        </p:nvSpPr>
        <p:spPr>
          <a:xfrm>
            <a:off x="1587001" y="507206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04B229-2F4B-55E8-251A-A0DA5C649712}"/>
              </a:ext>
            </a:extLst>
          </p:cNvPr>
          <p:cNvSpPr/>
          <p:nvPr/>
        </p:nvSpPr>
        <p:spPr>
          <a:xfrm>
            <a:off x="1439862" y="489206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5F2EE9-FDA1-4294-3EBB-EC7DBF6AEF89}"/>
              </a:ext>
            </a:extLst>
          </p:cNvPr>
          <p:cNvSpPr/>
          <p:nvPr/>
        </p:nvSpPr>
        <p:spPr>
          <a:xfrm>
            <a:off x="1313785" y="550862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6B493-FBDF-2A2C-7F5F-360BEEE7C1CD}"/>
              </a:ext>
            </a:extLst>
          </p:cNvPr>
          <p:cNvSpPr/>
          <p:nvPr/>
        </p:nvSpPr>
        <p:spPr>
          <a:xfrm>
            <a:off x="1260431" y="679962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CD10EA-4C7D-9748-6859-3AFCB3FF0681}"/>
              </a:ext>
            </a:extLst>
          </p:cNvPr>
          <p:cNvSpPr/>
          <p:nvPr/>
        </p:nvSpPr>
        <p:spPr>
          <a:xfrm>
            <a:off x="1260431" y="804797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A119D0-6B3B-BC9D-31D2-5DF06ECA25DD}"/>
              </a:ext>
            </a:extLst>
          </p:cNvPr>
          <p:cNvSpPr/>
          <p:nvPr/>
        </p:nvSpPr>
        <p:spPr>
          <a:xfrm>
            <a:off x="1308513" y="912063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776A7F-A5A1-105C-319F-75CD75EC4054}"/>
              </a:ext>
            </a:extLst>
          </p:cNvPr>
          <p:cNvSpPr/>
          <p:nvPr/>
        </p:nvSpPr>
        <p:spPr>
          <a:xfrm>
            <a:off x="1447755" y="975104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043DBB-2CA2-8650-27E3-46901696C923}"/>
              </a:ext>
            </a:extLst>
          </p:cNvPr>
          <p:cNvSpPr/>
          <p:nvPr/>
        </p:nvSpPr>
        <p:spPr>
          <a:xfrm>
            <a:off x="1558799" y="975104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6CB97-C2F8-89E3-8C52-F293D4B97AF4}"/>
              </a:ext>
            </a:extLst>
          </p:cNvPr>
          <p:cNvSpPr/>
          <p:nvPr/>
        </p:nvSpPr>
        <p:spPr>
          <a:xfrm>
            <a:off x="1667718" y="830563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78FCF-5451-A669-7574-353CA71CFC7F}"/>
              </a:ext>
            </a:extLst>
          </p:cNvPr>
          <p:cNvSpPr/>
          <p:nvPr/>
        </p:nvSpPr>
        <p:spPr>
          <a:xfrm>
            <a:off x="1693929" y="774449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66AF3-F00B-CC2C-923B-562620C5ADDE}"/>
              </a:ext>
            </a:extLst>
          </p:cNvPr>
          <p:cNvSpPr/>
          <p:nvPr/>
        </p:nvSpPr>
        <p:spPr>
          <a:xfrm>
            <a:off x="1505475" y="773882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B57E88-BBB5-CC11-9DE1-E05F036E2802}"/>
              </a:ext>
            </a:extLst>
          </p:cNvPr>
          <p:cNvSpPr/>
          <p:nvPr/>
        </p:nvSpPr>
        <p:spPr>
          <a:xfrm>
            <a:off x="1687546" y="962404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882D7-9387-D4A2-F74F-D1073485B221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1475863" y="507206"/>
            <a:ext cx="111139" cy="1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358B42-2507-BE78-191F-E578CB9155A1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617730" y="537935"/>
            <a:ext cx="60269" cy="729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0FF661-F043-6304-9775-CC4EB45B3FC5}"/>
              </a:ext>
            </a:extLst>
          </p:cNvPr>
          <p:cNvCxnSpPr>
            <a:cxnSpLocks/>
            <a:stCxn id="9" idx="2"/>
            <a:endCxn id="10" idx="7"/>
          </p:cNvCxnSpPr>
          <p:nvPr/>
        </p:nvCxnSpPr>
        <p:spPr>
          <a:xfrm flipH="1">
            <a:off x="1344514" y="507206"/>
            <a:ext cx="95349" cy="489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7C42E4-6C2C-36F1-E327-648EEE0D8124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278431" y="581590"/>
            <a:ext cx="40626" cy="983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96573A-13DA-3CF1-6E50-F9D098FEBE2C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1278431" y="715963"/>
            <a:ext cx="0" cy="888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9FD01D-C62D-761E-70FD-F9DD926E5E98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1278431" y="840797"/>
            <a:ext cx="35354" cy="76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C7F8EB-826A-B885-3CB5-05D3B189BD12}"/>
              </a:ext>
            </a:extLst>
          </p:cNvPr>
          <p:cNvCxnSpPr>
            <a:cxnSpLocks/>
            <a:stCxn id="13" idx="5"/>
            <a:endCxn id="14" idx="2"/>
          </p:cNvCxnSpPr>
          <p:nvPr/>
        </p:nvCxnSpPr>
        <p:spPr>
          <a:xfrm>
            <a:off x="1339241" y="942792"/>
            <a:ext cx="108514" cy="503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9D2F0E-F213-E06C-DAD6-EE5DEDD799B2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1483755" y="993104"/>
            <a:ext cx="7504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D6A767-D83E-5586-CE46-19262FB21F98}"/>
              </a:ext>
            </a:extLst>
          </p:cNvPr>
          <p:cNvCxnSpPr>
            <a:cxnSpLocks/>
            <a:stCxn id="16" idx="7"/>
            <a:endCxn id="17" idx="4"/>
          </p:cNvCxnSpPr>
          <p:nvPr/>
        </p:nvCxnSpPr>
        <p:spPr>
          <a:xfrm flipV="1">
            <a:off x="1589528" y="866564"/>
            <a:ext cx="96191" cy="1138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2AA0A4-5797-B50D-D93B-0270CB2997D1}"/>
              </a:ext>
            </a:extLst>
          </p:cNvPr>
          <p:cNvCxnSpPr>
            <a:cxnSpLocks/>
            <a:stCxn id="20" idx="1"/>
            <a:endCxn id="17" idx="4"/>
          </p:cNvCxnSpPr>
          <p:nvPr/>
        </p:nvCxnSpPr>
        <p:spPr>
          <a:xfrm flipH="1" flipV="1">
            <a:off x="1685718" y="866564"/>
            <a:ext cx="7100" cy="1011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222E43-D45A-E50C-DA28-4956E14A86FE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 flipV="1">
            <a:off x="1541475" y="791883"/>
            <a:ext cx="152454" cy="5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BB78BF-4B26-F470-666B-99E819FF9996}"/>
              </a:ext>
            </a:extLst>
          </p:cNvPr>
          <p:cNvCxnSpPr>
            <a:cxnSpLocks/>
            <a:stCxn id="20" idx="7"/>
            <a:endCxn id="18" idx="5"/>
          </p:cNvCxnSpPr>
          <p:nvPr/>
        </p:nvCxnSpPr>
        <p:spPr>
          <a:xfrm flipV="1">
            <a:off x="1718275" y="805178"/>
            <a:ext cx="6383" cy="1624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5366AF-3771-2441-FFFA-0EB91EE7D74E}"/>
              </a:ext>
            </a:extLst>
          </p:cNvPr>
          <p:cNvCxnSpPr>
            <a:cxnSpLocks/>
            <a:stCxn id="7" idx="1"/>
            <a:endCxn id="9" idx="5"/>
          </p:cNvCxnSpPr>
          <p:nvPr/>
        </p:nvCxnSpPr>
        <p:spPr>
          <a:xfrm flipH="1" flipV="1">
            <a:off x="1470590" y="519935"/>
            <a:ext cx="207408" cy="909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2BFE77-F839-C099-0D8C-8CFAB76563B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78432" y="507206"/>
            <a:ext cx="161431" cy="1727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928F48-677F-EF0E-D409-5A9E0CD546BE}"/>
              </a:ext>
            </a:extLst>
          </p:cNvPr>
          <p:cNvCxnSpPr>
            <a:cxnSpLocks/>
            <a:stCxn id="8" idx="3"/>
            <a:endCxn id="10" idx="6"/>
          </p:cNvCxnSpPr>
          <p:nvPr/>
        </p:nvCxnSpPr>
        <p:spPr>
          <a:xfrm flipH="1">
            <a:off x="1349785" y="537934"/>
            <a:ext cx="242488" cy="309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D42219-8759-0949-DCC4-0D968E76F616}"/>
              </a:ext>
            </a:extLst>
          </p:cNvPr>
          <p:cNvCxnSpPr>
            <a:cxnSpLocks/>
            <a:stCxn id="12" idx="7"/>
            <a:endCxn id="10" idx="4"/>
          </p:cNvCxnSpPr>
          <p:nvPr/>
        </p:nvCxnSpPr>
        <p:spPr>
          <a:xfrm flipV="1">
            <a:off x="1291159" y="586863"/>
            <a:ext cx="40626" cy="2232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38046F-AD11-31BE-7331-B33B837043A5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1291159" y="710691"/>
            <a:ext cx="35354" cy="2013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3FB6E7-766A-9452-4EBB-D554B2FA4FD2}"/>
              </a:ext>
            </a:extLst>
          </p:cNvPr>
          <p:cNvCxnSpPr>
            <a:cxnSpLocks/>
            <a:stCxn id="17" idx="3"/>
            <a:endCxn id="14" idx="6"/>
          </p:cNvCxnSpPr>
          <p:nvPr/>
        </p:nvCxnSpPr>
        <p:spPr>
          <a:xfrm flipH="1">
            <a:off x="1483756" y="861292"/>
            <a:ext cx="189235" cy="1318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DA32B7-045D-7825-8EC8-BCD850FB3ADC}"/>
              </a:ext>
            </a:extLst>
          </p:cNvPr>
          <p:cNvCxnSpPr>
            <a:cxnSpLocks/>
            <a:stCxn id="17" idx="0"/>
            <a:endCxn id="19" idx="5"/>
          </p:cNvCxnSpPr>
          <p:nvPr/>
        </p:nvCxnSpPr>
        <p:spPr>
          <a:xfrm flipH="1" flipV="1">
            <a:off x="1536204" y="804611"/>
            <a:ext cx="149515" cy="2595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4BEB69-E340-CFB8-4CD8-835D6A3FD946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flipV="1">
            <a:off x="1685719" y="805177"/>
            <a:ext cx="13483" cy="253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59D6516-FBB1-743A-53B7-02F04E0323B2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1291159" y="835526"/>
            <a:ext cx="161868" cy="1448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220CBAA-68B5-B5C8-323F-0AA847E4C959}"/>
              </a:ext>
            </a:extLst>
          </p:cNvPr>
          <p:cNvCxnSpPr>
            <a:cxnSpLocks/>
            <a:stCxn id="16" idx="0"/>
            <a:endCxn id="13" idx="5"/>
          </p:cNvCxnSpPr>
          <p:nvPr/>
        </p:nvCxnSpPr>
        <p:spPr>
          <a:xfrm flipH="1" flipV="1">
            <a:off x="1339241" y="942792"/>
            <a:ext cx="237558" cy="323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6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1BC17F9A-F927-75F6-FE49-02441144FDAF}"/>
              </a:ext>
            </a:extLst>
          </p:cNvPr>
          <p:cNvSpPr/>
          <p:nvPr/>
        </p:nvSpPr>
        <p:spPr>
          <a:xfrm>
            <a:off x="272574" y="-294455"/>
            <a:ext cx="589231" cy="588910"/>
          </a:xfrm>
          <a:prstGeom prst="donut">
            <a:avLst>
              <a:gd name="adj" fmla="val 3635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FF5DFF-C60B-439C-B1BE-575F69B02219}"/>
              </a:ext>
            </a:extLst>
          </p:cNvPr>
          <p:cNvSpPr/>
          <p:nvPr/>
        </p:nvSpPr>
        <p:spPr>
          <a:xfrm>
            <a:off x="1694951" y="558006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4E9691-203E-82D7-F03D-937E7E8B7DD9}"/>
              </a:ext>
            </a:extLst>
          </p:cNvPr>
          <p:cNvSpPr/>
          <p:nvPr/>
        </p:nvSpPr>
        <p:spPr>
          <a:xfrm>
            <a:off x="1587001" y="481806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04B229-2F4B-55E8-251A-A0DA5C649712}"/>
              </a:ext>
            </a:extLst>
          </p:cNvPr>
          <p:cNvSpPr/>
          <p:nvPr/>
        </p:nvSpPr>
        <p:spPr>
          <a:xfrm>
            <a:off x="1436687" y="463806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5F2EE9-FDA1-4294-3EBB-EC7DBF6AEF89}"/>
              </a:ext>
            </a:extLst>
          </p:cNvPr>
          <p:cNvSpPr/>
          <p:nvPr/>
        </p:nvSpPr>
        <p:spPr>
          <a:xfrm>
            <a:off x="1304260" y="531812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6B493-FBDF-2A2C-7F5F-360BEEE7C1CD}"/>
              </a:ext>
            </a:extLst>
          </p:cNvPr>
          <p:cNvSpPr/>
          <p:nvPr/>
        </p:nvSpPr>
        <p:spPr>
          <a:xfrm>
            <a:off x="1219156" y="660912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CD10EA-4C7D-9748-6859-3AFCB3FF0681}"/>
              </a:ext>
            </a:extLst>
          </p:cNvPr>
          <p:cNvSpPr/>
          <p:nvPr/>
        </p:nvSpPr>
        <p:spPr>
          <a:xfrm>
            <a:off x="1212806" y="811147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A119D0-6B3B-BC9D-31D2-5DF06ECA25DD}"/>
              </a:ext>
            </a:extLst>
          </p:cNvPr>
          <p:cNvSpPr/>
          <p:nvPr/>
        </p:nvSpPr>
        <p:spPr>
          <a:xfrm>
            <a:off x="1276763" y="927938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776A7F-A5A1-105C-319F-75CD75EC4054}"/>
              </a:ext>
            </a:extLst>
          </p:cNvPr>
          <p:cNvSpPr/>
          <p:nvPr/>
        </p:nvSpPr>
        <p:spPr>
          <a:xfrm>
            <a:off x="1403305" y="1013204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043DBB-2CA2-8650-27E3-46901696C923}"/>
              </a:ext>
            </a:extLst>
          </p:cNvPr>
          <p:cNvSpPr/>
          <p:nvPr/>
        </p:nvSpPr>
        <p:spPr>
          <a:xfrm>
            <a:off x="1568324" y="1016379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6CB97-C2F8-89E3-8C52-F293D4B97AF4}"/>
              </a:ext>
            </a:extLst>
          </p:cNvPr>
          <p:cNvSpPr/>
          <p:nvPr/>
        </p:nvSpPr>
        <p:spPr>
          <a:xfrm>
            <a:off x="1740743" y="805163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78FCF-5451-A669-7574-353CA71CFC7F}"/>
              </a:ext>
            </a:extLst>
          </p:cNvPr>
          <p:cNvSpPr/>
          <p:nvPr/>
        </p:nvSpPr>
        <p:spPr>
          <a:xfrm>
            <a:off x="1766954" y="749049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66AF3-F00B-CC2C-923B-562620C5ADDE}"/>
              </a:ext>
            </a:extLst>
          </p:cNvPr>
          <p:cNvSpPr/>
          <p:nvPr/>
        </p:nvSpPr>
        <p:spPr>
          <a:xfrm>
            <a:off x="1562625" y="745307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B57E88-BBB5-CC11-9DE1-E05F036E2802}"/>
              </a:ext>
            </a:extLst>
          </p:cNvPr>
          <p:cNvSpPr/>
          <p:nvPr/>
        </p:nvSpPr>
        <p:spPr>
          <a:xfrm>
            <a:off x="1766854" y="918253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882D7-9387-D4A2-F74F-D1073485B221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1472687" y="481806"/>
            <a:ext cx="114314" cy="1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358B42-2507-BE78-191F-E578CB9155A1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617729" y="512534"/>
            <a:ext cx="82494" cy="507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0FF661-F043-6304-9775-CC4EB45B3FC5}"/>
              </a:ext>
            </a:extLst>
          </p:cNvPr>
          <p:cNvCxnSpPr>
            <a:cxnSpLocks/>
            <a:stCxn id="9" idx="2"/>
            <a:endCxn id="10" idx="7"/>
          </p:cNvCxnSpPr>
          <p:nvPr/>
        </p:nvCxnSpPr>
        <p:spPr>
          <a:xfrm flipH="1">
            <a:off x="1334989" y="481806"/>
            <a:ext cx="101699" cy="552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7C42E4-6C2C-36F1-E327-648EEE0D8124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237156" y="562540"/>
            <a:ext cx="72376" cy="983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96573A-13DA-3CF1-6E50-F9D098FEBE2C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1230806" y="696913"/>
            <a:ext cx="6350" cy="1142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9FD01D-C62D-761E-70FD-F9DD926E5E98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1230807" y="847148"/>
            <a:ext cx="51229" cy="860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C7F8EB-826A-B885-3CB5-05D3B189BD12}"/>
              </a:ext>
            </a:extLst>
          </p:cNvPr>
          <p:cNvCxnSpPr>
            <a:cxnSpLocks/>
            <a:stCxn id="13" idx="5"/>
            <a:endCxn id="14" idx="2"/>
          </p:cNvCxnSpPr>
          <p:nvPr/>
        </p:nvCxnSpPr>
        <p:spPr>
          <a:xfrm>
            <a:off x="1307491" y="958666"/>
            <a:ext cx="95814" cy="72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9D2F0E-F213-E06C-DAD6-EE5DEDD799B2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1439306" y="1031205"/>
            <a:ext cx="129019" cy="31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D6A767-D83E-5586-CE46-19262FB21F98}"/>
              </a:ext>
            </a:extLst>
          </p:cNvPr>
          <p:cNvCxnSpPr>
            <a:cxnSpLocks/>
            <a:stCxn id="16" idx="7"/>
            <a:endCxn id="17" idx="3"/>
          </p:cNvCxnSpPr>
          <p:nvPr/>
        </p:nvCxnSpPr>
        <p:spPr>
          <a:xfrm flipV="1">
            <a:off x="1599053" y="835891"/>
            <a:ext cx="146963" cy="1857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2AA0A4-5797-B50D-D93B-0270CB2997D1}"/>
              </a:ext>
            </a:extLst>
          </p:cNvPr>
          <p:cNvCxnSpPr>
            <a:cxnSpLocks/>
            <a:stCxn id="20" idx="1"/>
            <a:endCxn id="17" idx="4"/>
          </p:cNvCxnSpPr>
          <p:nvPr/>
        </p:nvCxnSpPr>
        <p:spPr>
          <a:xfrm flipH="1" flipV="1">
            <a:off x="1758744" y="841163"/>
            <a:ext cx="13383" cy="823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222E43-D45A-E50C-DA28-4956E14A86FE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 flipV="1">
            <a:off x="1598626" y="763307"/>
            <a:ext cx="168329" cy="37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BB78BF-4B26-F470-666B-99E819FF9996}"/>
              </a:ext>
            </a:extLst>
          </p:cNvPr>
          <p:cNvCxnSpPr>
            <a:cxnSpLocks/>
            <a:stCxn id="20" idx="7"/>
            <a:endCxn id="18" idx="5"/>
          </p:cNvCxnSpPr>
          <p:nvPr/>
        </p:nvCxnSpPr>
        <p:spPr>
          <a:xfrm flipV="1">
            <a:off x="1797582" y="779777"/>
            <a:ext cx="100" cy="1437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5366AF-3771-2441-FFFA-0EB91EE7D74E}"/>
              </a:ext>
            </a:extLst>
          </p:cNvPr>
          <p:cNvCxnSpPr>
            <a:cxnSpLocks/>
            <a:stCxn id="7" idx="1"/>
            <a:endCxn id="9" idx="5"/>
          </p:cNvCxnSpPr>
          <p:nvPr/>
        </p:nvCxnSpPr>
        <p:spPr>
          <a:xfrm flipH="1" flipV="1">
            <a:off x="1467415" y="494534"/>
            <a:ext cx="232808" cy="687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2BFE77-F839-C099-0D8C-8CFAB76563BD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249885" y="494534"/>
            <a:ext cx="192075" cy="1716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928F48-677F-EF0E-D409-5A9E0CD546BE}"/>
              </a:ext>
            </a:extLst>
          </p:cNvPr>
          <p:cNvCxnSpPr>
            <a:cxnSpLocks/>
            <a:stCxn id="8" idx="3"/>
            <a:endCxn id="10" idx="6"/>
          </p:cNvCxnSpPr>
          <p:nvPr/>
        </p:nvCxnSpPr>
        <p:spPr>
          <a:xfrm flipH="1">
            <a:off x="1340261" y="512534"/>
            <a:ext cx="252013" cy="372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D42219-8759-0949-DCC4-0D968E76F616}"/>
              </a:ext>
            </a:extLst>
          </p:cNvPr>
          <p:cNvCxnSpPr>
            <a:cxnSpLocks/>
            <a:stCxn id="12" idx="7"/>
            <a:endCxn id="10" idx="4"/>
          </p:cNvCxnSpPr>
          <p:nvPr/>
        </p:nvCxnSpPr>
        <p:spPr>
          <a:xfrm flipV="1">
            <a:off x="1243534" y="567813"/>
            <a:ext cx="78726" cy="2486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38046F-AD11-31BE-7331-B33B837043A5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1249885" y="691640"/>
            <a:ext cx="44879" cy="23629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3FB6E7-766A-9452-4EBB-D554B2FA4FD2}"/>
              </a:ext>
            </a:extLst>
          </p:cNvPr>
          <p:cNvCxnSpPr>
            <a:cxnSpLocks/>
            <a:stCxn id="6" idx="2"/>
            <a:endCxn id="14" idx="6"/>
          </p:cNvCxnSpPr>
          <p:nvPr/>
        </p:nvCxnSpPr>
        <p:spPr>
          <a:xfrm flipH="1">
            <a:off x="1439306" y="951830"/>
            <a:ext cx="262369" cy="793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DA32B7-045D-7825-8EC8-BCD850FB3ADC}"/>
              </a:ext>
            </a:extLst>
          </p:cNvPr>
          <p:cNvCxnSpPr>
            <a:cxnSpLocks/>
            <a:stCxn id="17" idx="0"/>
            <a:endCxn id="19" idx="5"/>
          </p:cNvCxnSpPr>
          <p:nvPr/>
        </p:nvCxnSpPr>
        <p:spPr>
          <a:xfrm flipH="1" flipV="1">
            <a:off x="1593353" y="776035"/>
            <a:ext cx="165390" cy="291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4BEB69-E340-CFB8-4CD8-835D6A3FD946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flipV="1">
            <a:off x="1758744" y="779777"/>
            <a:ext cx="13483" cy="253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59D6516-FBB1-743A-53B7-02F04E0323B2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1243535" y="841876"/>
            <a:ext cx="165043" cy="17660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220CBAA-68B5-B5C8-323F-0AA847E4C959}"/>
              </a:ext>
            </a:extLst>
          </p:cNvPr>
          <p:cNvCxnSpPr>
            <a:cxnSpLocks/>
            <a:stCxn id="16" idx="0"/>
            <a:endCxn id="13" idx="5"/>
          </p:cNvCxnSpPr>
          <p:nvPr/>
        </p:nvCxnSpPr>
        <p:spPr>
          <a:xfrm flipH="1" flipV="1">
            <a:off x="1307492" y="958667"/>
            <a:ext cx="278833" cy="577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938910A-0B58-1B1C-1991-A0A94FE2C7CE}"/>
              </a:ext>
            </a:extLst>
          </p:cNvPr>
          <p:cNvSpPr/>
          <p:nvPr/>
        </p:nvSpPr>
        <p:spPr>
          <a:xfrm>
            <a:off x="1701674" y="933829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9F0C2E-91AF-AD70-00CC-64EC6D62A2F3}"/>
              </a:ext>
            </a:extLst>
          </p:cNvPr>
          <p:cNvCxnSpPr>
            <a:cxnSpLocks/>
            <a:stCxn id="6" idx="3"/>
            <a:endCxn id="16" idx="6"/>
          </p:cNvCxnSpPr>
          <p:nvPr/>
        </p:nvCxnSpPr>
        <p:spPr>
          <a:xfrm flipH="1">
            <a:off x="1604324" y="964557"/>
            <a:ext cx="102622" cy="6982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22F95C-347D-AB9A-0A22-B246E83CD2A9}"/>
              </a:ext>
            </a:extLst>
          </p:cNvPr>
          <p:cNvCxnSpPr>
            <a:cxnSpLocks/>
            <a:stCxn id="17" idx="4"/>
            <a:endCxn id="6" idx="7"/>
          </p:cNvCxnSpPr>
          <p:nvPr/>
        </p:nvCxnSpPr>
        <p:spPr>
          <a:xfrm flipH="1">
            <a:off x="1732403" y="841163"/>
            <a:ext cx="26341" cy="979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84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1BC17F9A-F927-75F6-FE49-02441144FDAF}"/>
              </a:ext>
            </a:extLst>
          </p:cNvPr>
          <p:cNvSpPr/>
          <p:nvPr/>
        </p:nvSpPr>
        <p:spPr>
          <a:xfrm>
            <a:off x="1884851" y="-44604"/>
            <a:ext cx="445605" cy="443968"/>
          </a:xfrm>
          <a:prstGeom prst="donut">
            <a:avLst>
              <a:gd name="adj" fmla="val 3635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4E9691-203E-82D7-F03D-937E7E8B7DD9}"/>
              </a:ext>
            </a:extLst>
          </p:cNvPr>
          <p:cNvSpPr/>
          <p:nvPr/>
        </p:nvSpPr>
        <p:spPr>
          <a:xfrm>
            <a:off x="1587001" y="630344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04B229-2F4B-55E8-251A-A0DA5C649712}"/>
              </a:ext>
            </a:extLst>
          </p:cNvPr>
          <p:cNvSpPr/>
          <p:nvPr/>
        </p:nvSpPr>
        <p:spPr>
          <a:xfrm>
            <a:off x="1483567" y="581529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5F2EE9-FDA1-4294-3EBB-EC7DBF6AEF89}"/>
              </a:ext>
            </a:extLst>
          </p:cNvPr>
          <p:cNvSpPr/>
          <p:nvPr/>
        </p:nvSpPr>
        <p:spPr>
          <a:xfrm>
            <a:off x="1352960" y="589167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6B493-FBDF-2A2C-7F5F-360BEEE7C1CD}"/>
              </a:ext>
            </a:extLst>
          </p:cNvPr>
          <p:cNvSpPr/>
          <p:nvPr/>
        </p:nvSpPr>
        <p:spPr>
          <a:xfrm>
            <a:off x="1250906" y="673612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CD10EA-4C7D-9748-6859-3AFCB3FF0681}"/>
              </a:ext>
            </a:extLst>
          </p:cNvPr>
          <p:cNvSpPr/>
          <p:nvPr/>
        </p:nvSpPr>
        <p:spPr>
          <a:xfrm>
            <a:off x="1219156" y="814322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A119D0-6B3B-BC9D-31D2-5DF06ECA25DD}"/>
              </a:ext>
            </a:extLst>
          </p:cNvPr>
          <p:cNvSpPr/>
          <p:nvPr/>
        </p:nvSpPr>
        <p:spPr>
          <a:xfrm>
            <a:off x="1276763" y="934288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776A7F-A5A1-105C-319F-75CD75EC4054}"/>
              </a:ext>
            </a:extLst>
          </p:cNvPr>
          <p:cNvSpPr/>
          <p:nvPr/>
        </p:nvSpPr>
        <p:spPr>
          <a:xfrm>
            <a:off x="1403305" y="1003679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6CB97-C2F8-89E3-8C52-F293D4B97AF4}"/>
              </a:ext>
            </a:extLst>
          </p:cNvPr>
          <p:cNvSpPr/>
          <p:nvPr/>
        </p:nvSpPr>
        <p:spPr>
          <a:xfrm>
            <a:off x="1613743" y="865488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78FCF-5451-A669-7574-353CA71CFC7F}"/>
              </a:ext>
            </a:extLst>
          </p:cNvPr>
          <p:cNvSpPr/>
          <p:nvPr/>
        </p:nvSpPr>
        <p:spPr>
          <a:xfrm>
            <a:off x="1639954" y="809374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66AF3-F00B-CC2C-923B-562620C5ADDE}"/>
              </a:ext>
            </a:extLst>
          </p:cNvPr>
          <p:cNvSpPr/>
          <p:nvPr/>
        </p:nvSpPr>
        <p:spPr>
          <a:xfrm>
            <a:off x="1435625" y="805632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B57E88-BBB5-CC11-9DE1-E05F036E2802}"/>
              </a:ext>
            </a:extLst>
          </p:cNvPr>
          <p:cNvSpPr/>
          <p:nvPr/>
        </p:nvSpPr>
        <p:spPr>
          <a:xfrm>
            <a:off x="1639854" y="978578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882D7-9387-D4A2-F74F-D1073485B221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1519567" y="599530"/>
            <a:ext cx="72706" cy="360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0FF661-F043-6304-9775-CC4EB45B3FC5}"/>
              </a:ext>
            </a:extLst>
          </p:cNvPr>
          <p:cNvCxnSpPr>
            <a:cxnSpLocks/>
            <a:stCxn id="9" idx="1"/>
            <a:endCxn id="10" idx="7"/>
          </p:cNvCxnSpPr>
          <p:nvPr/>
        </p:nvCxnSpPr>
        <p:spPr>
          <a:xfrm flipH="1">
            <a:off x="1383689" y="586801"/>
            <a:ext cx="105151" cy="76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7C42E4-6C2C-36F1-E327-648EEE0D812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268906" y="607168"/>
            <a:ext cx="84054" cy="664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96573A-13DA-3CF1-6E50-F9D098FEBE2C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1237156" y="704340"/>
            <a:ext cx="19022" cy="1099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9FD01D-C62D-761E-70FD-F9DD926E5E98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1237157" y="850322"/>
            <a:ext cx="44879" cy="892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C7F8EB-826A-B885-3CB5-05D3B189BD12}"/>
              </a:ext>
            </a:extLst>
          </p:cNvPr>
          <p:cNvCxnSpPr>
            <a:cxnSpLocks/>
            <a:stCxn id="13" idx="5"/>
            <a:endCxn id="14" idx="2"/>
          </p:cNvCxnSpPr>
          <p:nvPr/>
        </p:nvCxnSpPr>
        <p:spPr>
          <a:xfrm>
            <a:off x="1307491" y="965017"/>
            <a:ext cx="95814" cy="566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2AA0A4-5797-B50D-D93B-0270CB2997D1}"/>
              </a:ext>
            </a:extLst>
          </p:cNvPr>
          <p:cNvCxnSpPr>
            <a:cxnSpLocks/>
            <a:stCxn id="20" idx="1"/>
            <a:endCxn id="17" idx="4"/>
          </p:cNvCxnSpPr>
          <p:nvPr/>
        </p:nvCxnSpPr>
        <p:spPr>
          <a:xfrm flipH="1" flipV="1">
            <a:off x="1631744" y="901488"/>
            <a:ext cx="13383" cy="823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222E43-D45A-E50C-DA28-4956E14A86FE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 flipV="1">
            <a:off x="1471626" y="823632"/>
            <a:ext cx="168329" cy="37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BB78BF-4B26-F470-666B-99E819FF9996}"/>
              </a:ext>
            </a:extLst>
          </p:cNvPr>
          <p:cNvCxnSpPr>
            <a:cxnSpLocks/>
            <a:stCxn id="20" idx="7"/>
            <a:endCxn id="18" idx="5"/>
          </p:cNvCxnSpPr>
          <p:nvPr/>
        </p:nvCxnSpPr>
        <p:spPr>
          <a:xfrm flipV="1">
            <a:off x="1670582" y="840102"/>
            <a:ext cx="100" cy="1437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2BFE77-F839-C099-0D8C-8CFAB76563BD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1281635" y="612258"/>
            <a:ext cx="207205" cy="66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928F48-677F-EF0E-D409-5A9E0CD546BE}"/>
              </a:ext>
            </a:extLst>
          </p:cNvPr>
          <p:cNvCxnSpPr>
            <a:cxnSpLocks/>
            <a:stCxn id="8" idx="3"/>
            <a:endCxn id="10" idx="6"/>
          </p:cNvCxnSpPr>
          <p:nvPr/>
        </p:nvCxnSpPr>
        <p:spPr>
          <a:xfrm flipH="1" flipV="1">
            <a:off x="1388961" y="607168"/>
            <a:ext cx="203313" cy="5390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D42219-8759-0949-DCC4-0D968E76F616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1249884" y="619896"/>
            <a:ext cx="108348" cy="1996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38046F-AD11-31BE-7331-B33B837043A5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1281635" y="704340"/>
            <a:ext cx="13129" cy="2299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3FB6E7-766A-9452-4EBB-D554B2FA4FD2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1312764" y="952289"/>
            <a:ext cx="239983" cy="317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DA32B7-045D-7825-8EC8-BCD850FB3ADC}"/>
              </a:ext>
            </a:extLst>
          </p:cNvPr>
          <p:cNvCxnSpPr>
            <a:cxnSpLocks/>
            <a:stCxn id="17" idx="0"/>
            <a:endCxn id="19" idx="5"/>
          </p:cNvCxnSpPr>
          <p:nvPr/>
        </p:nvCxnSpPr>
        <p:spPr>
          <a:xfrm flipH="1" flipV="1">
            <a:off x="1466353" y="836360"/>
            <a:ext cx="165390" cy="291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4BEB69-E340-CFB8-4CD8-835D6A3FD946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flipV="1">
            <a:off x="1631744" y="840102"/>
            <a:ext cx="13483" cy="253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59D6516-FBB1-743A-53B7-02F04E0323B2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1249885" y="845051"/>
            <a:ext cx="158693" cy="16390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938910A-0B58-1B1C-1991-A0A94FE2C7CE}"/>
              </a:ext>
            </a:extLst>
          </p:cNvPr>
          <p:cNvSpPr/>
          <p:nvPr/>
        </p:nvSpPr>
        <p:spPr>
          <a:xfrm>
            <a:off x="1552746" y="966083"/>
            <a:ext cx="36000" cy="36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9F0C2E-91AF-AD70-00CC-64EC6D62A2F3}"/>
              </a:ext>
            </a:extLst>
          </p:cNvPr>
          <p:cNvCxnSpPr>
            <a:cxnSpLocks/>
            <a:stCxn id="6" idx="3"/>
            <a:endCxn id="14" idx="6"/>
          </p:cNvCxnSpPr>
          <p:nvPr/>
        </p:nvCxnSpPr>
        <p:spPr>
          <a:xfrm flipH="1">
            <a:off x="1439306" y="996811"/>
            <a:ext cx="118713" cy="248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22F95C-347D-AB9A-0A22-B246E83CD2A9}"/>
              </a:ext>
            </a:extLst>
          </p:cNvPr>
          <p:cNvCxnSpPr>
            <a:cxnSpLocks/>
            <a:stCxn id="17" idx="3"/>
            <a:endCxn id="14" idx="7"/>
          </p:cNvCxnSpPr>
          <p:nvPr/>
        </p:nvCxnSpPr>
        <p:spPr>
          <a:xfrm flipH="1">
            <a:off x="1434033" y="896217"/>
            <a:ext cx="184982" cy="1127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9C74F00-E05A-F48D-758D-3899A17EFD2B}"/>
              </a:ext>
            </a:extLst>
          </p:cNvPr>
          <p:cNvCxnSpPr>
            <a:cxnSpLocks/>
            <a:stCxn id="17" idx="4"/>
            <a:endCxn id="6" idx="7"/>
          </p:cNvCxnSpPr>
          <p:nvPr/>
        </p:nvCxnSpPr>
        <p:spPr>
          <a:xfrm flipH="1">
            <a:off x="1583475" y="901489"/>
            <a:ext cx="48269" cy="698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49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5398</TotalTime>
  <Words>19</Words>
  <Application>Microsoft Macintosh PowerPoint</Application>
  <PresentationFormat>Custom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New Peninim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Shinichi Sunami</dc:creator>
  <cp:lastModifiedBy>Shinichi Sunami</cp:lastModifiedBy>
  <cp:revision>18</cp:revision>
  <dcterms:created xsi:type="dcterms:W3CDTF">2022-11-21T14:11:39Z</dcterms:created>
  <dcterms:modified xsi:type="dcterms:W3CDTF">2022-12-06T22:04:33Z</dcterms:modified>
</cp:coreProperties>
</file>