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9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34CB-3260-5D44-8DF7-E62E1C4541E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8F18-A5BB-DD47-8229-7082206A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Scope</a:t>
            </a:r>
          </a:p>
          <a:p>
            <a:pPr lvl="1"/>
            <a:r>
              <a:rPr lang="en-US" dirty="0" smtClean="0"/>
              <a:t>List appointments</a:t>
            </a:r>
          </a:p>
          <a:p>
            <a:pPr lvl="1"/>
            <a:r>
              <a:rPr lang="en-US" dirty="0" smtClean="0"/>
              <a:t>Present information about the patient</a:t>
            </a:r>
          </a:p>
          <a:p>
            <a:pPr lvl="1"/>
            <a:r>
              <a:rPr lang="en-US" dirty="0" smtClean="0"/>
              <a:t>Log what happened</a:t>
            </a:r>
          </a:p>
          <a:p>
            <a:r>
              <a:rPr lang="en-US" dirty="0" smtClean="0"/>
              <a:t>Out of scope</a:t>
            </a:r>
          </a:p>
          <a:p>
            <a:pPr lvl="1"/>
            <a:r>
              <a:rPr lang="en-US" dirty="0" smtClean="0"/>
              <a:t>No full health record</a:t>
            </a:r>
          </a:p>
          <a:p>
            <a:pPr lvl="1"/>
            <a:r>
              <a:rPr lang="en-US" dirty="0" smtClean="0"/>
              <a:t>No support for not Alzheimer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groups</a:t>
            </a:r>
          </a:p>
          <a:p>
            <a:pPr lvl="1"/>
            <a:r>
              <a:rPr lang="en-US" dirty="0" smtClean="0"/>
              <a:t>Health visitor  (basic education)</a:t>
            </a:r>
          </a:p>
          <a:p>
            <a:pPr lvl="1"/>
            <a:r>
              <a:rPr lang="en-US" dirty="0" smtClean="0"/>
              <a:t>Health visitor (higher education)</a:t>
            </a:r>
          </a:p>
          <a:p>
            <a:pPr lvl="1"/>
            <a:r>
              <a:rPr lang="en-US" dirty="0" smtClean="0"/>
              <a:t>Team leader</a:t>
            </a:r>
          </a:p>
          <a:p>
            <a:r>
              <a:rPr lang="en-US" dirty="0" smtClean="0"/>
              <a:t>Interview with health visitor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2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Personae</a:t>
            </a:r>
          </a:p>
          <a:p>
            <a:pPr lvl="1"/>
            <a:r>
              <a:rPr lang="en-US" dirty="0" smtClean="0"/>
              <a:t>Kim, 25 years old. Uses a smartphone every day. Works as a health visitor.</a:t>
            </a:r>
          </a:p>
          <a:p>
            <a:pPr lvl="1"/>
            <a:r>
              <a:rPr lang="en-US" dirty="0" smtClean="0"/>
              <a:t>Trudi, 61 years old. Hates smartphones. Works as a Team leader. </a:t>
            </a:r>
          </a:p>
          <a:p>
            <a:r>
              <a:rPr lang="en-US" dirty="0" smtClean="0"/>
              <a:t>Main features</a:t>
            </a:r>
          </a:p>
          <a:p>
            <a:pPr lvl="1"/>
            <a:r>
              <a:rPr lang="en-US" dirty="0" smtClean="0"/>
              <a:t>Display and schedule appointment</a:t>
            </a:r>
          </a:p>
          <a:p>
            <a:pPr lvl="1"/>
            <a:r>
              <a:rPr lang="en-US" dirty="0" smtClean="0"/>
              <a:t>Functional without continuous internet </a:t>
            </a:r>
            <a:r>
              <a:rPr lang="en-US" dirty="0" err="1" smtClean="0"/>
              <a:t>connetction</a:t>
            </a:r>
            <a:endParaRPr lang="en-US" dirty="0" smtClean="0"/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Task list with duration</a:t>
            </a:r>
          </a:p>
        </p:txBody>
      </p:sp>
    </p:spTree>
    <p:extLst>
      <p:ext uri="{BB962C8B-B14F-4D97-AF65-F5344CB8AC3E}">
        <p14:creationId xmlns:p14="http://schemas.microsoft.com/office/powerpoint/2010/main" val="69439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1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Design Thinking</vt:lpstr>
      <vt:lpstr>Scoping</vt:lpstr>
      <vt:lpstr>Research</vt:lpstr>
      <vt:lpstr>Synthesize</vt:lpstr>
      <vt:lpstr>Storyboards</vt:lpstr>
      <vt:lpstr>Prototype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Dorner Nic Alexander [dornn1]</dc:creator>
  <cp:lastModifiedBy>Dorner Nic Alexander [dornn1]</cp:lastModifiedBy>
  <cp:revision>3</cp:revision>
  <dcterms:created xsi:type="dcterms:W3CDTF">2017-03-20T16:29:10Z</dcterms:created>
  <dcterms:modified xsi:type="dcterms:W3CDTF">2017-03-20T16:50:17Z</dcterms:modified>
</cp:coreProperties>
</file>