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descr="logo.png"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1593" y="4518318"/>
            <a:ext cx="3242400" cy="6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3600"/>
              <a:t>Team</a:t>
            </a:r>
            <a:r>
              <a:rPr b="1" lang="de" sz="3600"/>
              <a:t> </a:t>
            </a:r>
            <a:r>
              <a:rPr b="1" lang="de" sz="3600">
                <a:solidFill>
                  <a:schemeClr val="dk2"/>
                </a:solidFill>
              </a:rPr>
              <a:t>Grey*</a:t>
            </a:r>
          </a:p>
        </p:txBody>
      </p:sp>
      <p:sp>
        <p:nvSpPr>
          <p:cNvPr id="70" name="Shape 70"/>
          <p:cNvSpPr/>
          <p:nvPr/>
        </p:nvSpPr>
        <p:spPr>
          <a:xfrm>
            <a:off x="-181850" y="1459050"/>
            <a:ext cx="9533700" cy="118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87" y="1466367"/>
            <a:ext cx="62769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subTitle"/>
          </p:nvPr>
        </p:nvSpPr>
        <p:spPr>
          <a:xfrm>
            <a:off x="-3393525" y="461790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000"/>
              <a:t>*Best Team Ever!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Patient View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Darstellen / Ändern von Patienteninformationen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Name/Vorname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Alle verschriebenen Medikamente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Patienten gewohnheiten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Notfallkontakte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Probleme mit dem Patient Viewer	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Persönliches Verständnisproblem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Datenbank anders als angenommen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App Structure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/>
              <a:t>Observer Pattern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Entkopplung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Reaktives Verhalten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de"/>
              <a:t>MVP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Model View Presenter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Vaadin Einfluss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000" y="1777125"/>
            <a:ext cx="4196000" cy="2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Lessons learned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Storyboard &lt;&gt; Requirements &lt;&gt; Design &lt;&gt; Implementation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Immer wieder die Requirements anschauen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Fokus verlieren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Durch Storyboards “erhält” man das Design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de"/>
              <a:t>Blurred lines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Scrum retrospective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Kommunikation schwierig über WhatsApp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Personen nicht immer anwesend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Kleinere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Tasks, die nie fertig werden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Implementation-Highlights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68000" y="15917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Terminverwaltung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Patienteninformation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Aufgabenverwaltung</a:t>
            </a:r>
            <a:r>
              <a:rPr lang="de"/>
              <a:t> nach Patient und Termin</a:t>
            </a:r>
          </a:p>
          <a:p>
            <a:pPr lvl="0">
              <a:spcBef>
                <a:spcPts val="0"/>
              </a:spcBef>
              <a:buNone/>
            </a:pPr>
            <a:r>
              <a:rPr lang="de"/>
              <a:t>Noteworthy Coding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MVP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Observer Pattern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State Pattern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Generic DAO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Persönlicher Beitrag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Hannes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Design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Patient 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Gabor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Datenbank, </a:t>
            </a:r>
            <a:r>
              <a:rPr lang="de"/>
              <a:t>GenericDao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State Pattern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Finish Appointment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Ken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Patient Tabs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Loginscreen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Task / Todo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444325" y="191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Nic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Appointment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MVP-Standard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Joel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Drugs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Unit Test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Authentication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de"/>
              <a:t>Quentin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Datenbank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Entity, Service, Dao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de"/>
              <a:t>Unit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Vaadin Calendar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Alte Komponente V7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Drag and Drop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Resizing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Monats-, Wochen- und Tagesansicht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Vermisst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Doppelklick</a:t>
            </a:r>
          </a:p>
          <a:p>
            <a:pPr indent="-228600" lvl="1" marL="914400">
              <a:spcBef>
                <a:spcPts val="0"/>
              </a:spcBef>
            </a:pPr>
            <a:r>
              <a:rPr lang="de"/>
              <a:t>Modernes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Schnittstelle zur Datenbank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JPA als Schnittstelle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Hibernate als JPA Provider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DAOs pro Entität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Service Interfaces verwenden die verschiedenen DAOs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Für Unit Tests: H2 In-Memory-Datenbank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Transition zum Generic DAO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de"/>
              <a:t>DAO wuchs zunächst organisch nach Bedarf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Logik im war in DAO statt Service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Generic DAO ungeplant entstanden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Ein Interface und eine Abstrakte Klasse</a:t>
            </a:r>
          </a:p>
          <a:p>
            <a:pPr indent="-228600" lvl="0" marL="457200">
              <a:spcBef>
                <a:spcPts val="0"/>
              </a:spcBef>
            </a:pPr>
            <a:r>
              <a:rPr lang="de"/>
              <a:t>Nach bedarf zusätzliche Methoden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Task View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de"/>
              <a:t>“It has to work”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Suchen nach Funktionen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Requests von Datenbank-Funktionalitäten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de"/>
              <a:t>Migration zu MVP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Viel umsortiert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Core immer noch gleich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de"/>
              <a:t>Ansicht im Tab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de"/>
              <a:t>Statt eigene Seite und UI-Handling alles im Tab-Presenter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Anfängliche Probleme beim Design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de"/>
              <a:t>Darstellung nicht übersichtlich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gelöst durch Grid Layout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Wie auflistung möglich?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Gelöst durch Grid Komponente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de"/>
              <a:t>Tabellen Darstellungsprobleme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de"/>
              <a:t>Durch css mit table-layout und word-break gelöst.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Grid Layout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de" sz="1000">
                <a:solidFill>
                  <a:srgbClr val="000000"/>
                </a:solidFill>
              </a:rPr>
              <a:t>final GridLayout profileLayout = new GridLayout(2, 6);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de" sz="1000">
                <a:solidFill>
                  <a:srgbClr val="000000"/>
                </a:solidFill>
              </a:rPr>
              <a:t>profileLayout.addComponent(image, 0, 0);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descr="gridlayout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675" y="662449"/>
            <a:ext cx="3818674" cy="33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