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T Sans Narrow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3C4393-3204-4B74-B941-1EA6B6F514F6}">
  <a:tblStyle styleId="{8A3C4393-3204-4B74-B941-1EA6B6F514F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Unique Selling Point of the RF algorithm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6.jpg"/><Relationship Id="rId4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Allstate Severity Claims Kaggle Competition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Team GrumpyKaggleKats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Luke Chu, Nelson Chen, Regan Yee, Cheryl Liu</a:t>
            </a:r>
          </a:p>
        </p:txBody>
      </p:sp>
      <p:pic>
        <p:nvPicPr>
          <p:cNvPr descr="kaggle-logo-transparent-300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325" y="4384426"/>
            <a:ext cx="1445624" cy="657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0px-Allstate.svg.pn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825" y="4384425"/>
            <a:ext cx="2315728" cy="6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EDA - Factor Analysis for Mixed Data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eigenvalue percentage of variance cumulative percentage of variance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 1  14.161089              1.3655824                          1.365582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 2   7.430510              0.7165391                          2.082121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 3   7.203723              0.6946695                          2.776791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 4   7.026304              0.6775606                          3.454352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 5   6.518144              0.6285578                          4.082909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and Goals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Pipeline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EDA and Preprocessing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Further Steps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- Lasso Regression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Data Preprocessing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6" name="Shape 136"/>
          <p:cNvGraphicFramePr/>
          <p:nvPr/>
        </p:nvGraphicFramePr>
        <p:xfrm>
          <a:off x="739800" y="193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{8A3C4393-3204-4B74-B941-1EA6B6F514F6}</a:tableStyleId>
              </a:tblPr>
              <a:tblGrid>
                <a:gridCol w="3619500"/>
                <a:gridCol w="3619500"/>
              </a:tblGrid>
              <a:tr h="414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Column Removed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Reason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 index, not a feature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cat112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States column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 correlation with cont9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 correlation with cont10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 correlation with cont12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Data Preprocessing</a:t>
            </a: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900"/>
              <a:t>Convert categorical data into numeric (get_dummies from pandas )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       The dummy dataset dimension: (188318, </a:t>
            </a:r>
            <a:r>
              <a:rPr b="1" lang="en" sz="2000"/>
              <a:t>127</a:t>
            </a:r>
            <a:r>
              <a:rPr lang="en" sz="2000"/>
              <a:t>) -&gt; (150654,</a:t>
            </a:r>
            <a:r>
              <a:rPr b="1" lang="en" sz="2000"/>
              <a:t>1099</a:t>
            </a:r>
            <a:r>
              <a:rPr lang="en" sz="2000"/>
              <a:t>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Split the dataset (train.csv) into training and testing (8:2 ratio)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Train the Lasso Regression model with cross validation value from 3--10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After feature selection, only 326 columns kept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- Lasso Regression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- Lasso Regression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Coefficient Progression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sso_coeffinal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24" y="1761325"/>
            <a:ext cx="5078874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- Lasso Regression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Mean squared error on each fold (5.3765326742844204)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se_for_each_fold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850" y="1808147"/>
            <a:ext cx="4535849" cy="32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- Lasso Regression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Error distribution of Lasso Model on train.csv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score on Kaggle: 1834.08715  on test.csv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rror_histogram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175" y="1577800"/>
            <a:ext cx="4270475" cy="28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- KNN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scikit-learn: KNeighborsRegressor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Tuning Parameter: K - number of nearest neighbors to consider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425 - 440 neighbors for tuning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425 gave best results in that range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folds created, 2 sampled for Cross-Validation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425-NN CV Score : 1721.150			425-NN LB Score: 1752.11803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- SVR	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scikit-learn: SVR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Tuning Parameters: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C - cost/penalty applied for making an error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Range over 10^ seq(-1,1,5)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Epsilon - distance from margin such that penalty is zero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Range over 10^ [0.05, 0.01, 0.015, 0.02, 0.03, 0.1, 0.5]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Gamma - variance of Gaussian - determines “influence” of support vectors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folds created, 2 sampled for Cross-Validation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Computationally Expensive! Results TBA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- Random Forest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66325"/>
            <a:ext cx="8520600" cy="36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scikit-learn: RandomForestRegressor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trees: [50,200]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 Features to Consider: sqrt(num_predictors) = sqrt(</a:t>
            </a:r>
            <a:r>
              <a:rPr lang="en"/>
              <a:t>133) ≈ 11.53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2" name="Shape 182"/>
          <p:cNvGraphicFramePr/>
          <p:nvPr/>
        </p:nvGraphicFramePr>
        <p:xfrm>
          <a:off x="952500" y="293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{8A3C4393-3204-4B74-B941-1EA6B6F514F6}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 RF CV Score: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8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1212.226 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 RF LB Score: 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1188.92450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 RF CV Score: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1202.28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 RF LB Score: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1187.71536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Summary and Goals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Pipeline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EDA and Preprocessing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Further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- Random Forest - Number of Trees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162" y="1004200"/>
            <a:ext cx="4209674" cy="38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- Random Forest -Prediction vs. Validation Set: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2" y="1426775"/>
            <a:ext cx="37623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- Neural Network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Keras (Front-end) + Theano (Backend) python packages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Single best model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Architecture : input → 400 Neurons → 200 Neurons → 50 Neurons → output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Regularized with dropout and batch normalization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10 K-Fold with 10 bags per fold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Validation score: 1134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LB score: 1113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Tried to add extra layers but could not reach minimal without smaller learning rate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10 K-Fold Cross Validation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Parameters: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Learning rate: 0.01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Learning rate decay : 0.9996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Max trees = 10,000 with early stopping if validation score does not improve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Validation score: 1133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LB score: 1112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Best single model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Outlier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801" y="1025350"/>
            <a:ext cx="5056326" cy="381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 rot="-5400000">
            <a:off x="6943500" y="2790200"/>
            <a:ext cx="351000" cy="34266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6604950" y="4679000"/>
            <a:ext cx="1563600" cy="215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outliers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47275" y="1325525"/>
            <a:ext cx="38565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Ranges from 10340 to 121000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Only 5315 pts out of 180k points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2.5% of the data but 90% of possible values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Added feature in train set that signifies if it is an outlier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Validation score: ~1050 with both xgboost and Neural Networks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Outlier Classification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Goal: Train binary classifier to predict class on Test set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Tried Logistic Regression -&gt; 97.5% accuracy, 0.61 ROC AUC score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No better than just guessing all positive classes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Tried XGBoost for classification while maximizing ROC AUC score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Most of the probabilities were near 0.5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Algorithm is very unsure of what was an outlier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Outlier Classification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Used the Imbalanced dataset package in python to perform Synthetic Minority Oversampling Technique (SMOTE) + undersampling to generate new balanced dataset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Ran another classifier with the results: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AUC of ROC: 0.8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Accuracy: 99.6%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Great! Added new feature to test data and used XGBoost to run a regression: validation score: ~</a:t>
            </a:r>
            <a:r>
              <a:rPr b="1" lang="en" sz="2000"/>
              <a:t>1050</a:t>
            </a:r>
            <a:r>
              <a:rPr lang="en" sz="2000"/>
              <a:t> but LB: </a:t>
            </a:r>
            <a:r>
              <a:rPr b="1" lang="en" sz="2000"/>
              <a:t>1178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Possible Reasons for Failure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Leaderboard only displays scores on 30% of data, so 70% of data will need to deal with more outliers (unlikely but hopeful)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Distribution for test set is different from the training set, so the classifier is not doing a good job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Accidentally overfit to training set when we chose the cutoff based on loss variable (most likely)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and Goals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Pipeline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EDA and Preprocessing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Results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Further Steps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 Summary of Standalone Models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266325"/>
            <a:ext cx="8520600" cy="37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Kaggle Leaderboard Score: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Lasso Regression:</a:t>
            </a:r>
            <a:r>
              <a:rPr lang="en"/>
              <a:t> 1834.08715 (feature selection)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KNN Regression: </a:t>
            </a:r>
            <a:r>
              <a:rPr lang="en"/>
              <a:t>1752.11803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SVR: ???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Random Forest: </a:t>
            </a:r>
            <a:r>
              <a:rPr lang="en"/>
              <a:t>50 Tree LB Score: 1188.92450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  200 Tree LB Score: 1187.71536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Neural Network: </a:t>
            </a:r>
            <a:r>
              <a:rPr lang="en"/>
              <a:t>1113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XG Boost: </a:t>
            </a:r>
            <a:r>
              <a:rPr lang="en"/>
              <a:t>1112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and Goals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Dataset consists of 180k+ rows for training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 column, 116 categorical features, 14* continuous features, 1 loss column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missing data - dataset is clean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Features anonymized, continuous features scaled between 0 and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these features to predict auto insurance claims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Attempt to build basic machine learning models on real world data and score high on Kaggle!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-  Ensemble Models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Average of two xgboost models and two Neural Network models</a:t>
            </a:r>
          </a:p>
          <a:p>
            <a:pPr indent="-355600" lvl="1" marL="9144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2000">
                <a:solidFill>
                  <a:srgbClr val="FF0000"/>
                </a:solidFill>
              </a:rPr>
              <a:t>LB Score: 1108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Used a optimizer to find best weights based on minimizing error of the validation sets to train loss</a:t>
            </a:r>
          </a:p>
          <a:p>
            <a:pPr indent="-355600" lvl="1" marL="9144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2000">
                <a:solidFill>
                  <a:srgbClr val="FF0000"/>
                </a:solidFill>
              </a:rPr>
              <a:t>LB Score: 1105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Simple weighted average where more weight was placed on the higher performing xgboost model and Neural Network model</a:t>
            </a:r>
          </a:p>
          <a:p>
            <a:pPr indent="-355600" lvl="1" marL="9144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2000">
                <a:solidFill>
                  <a:srgbClr val="FF0000"/>
                </a:solidFill>
              </a:rPr>
              <a:t>LB Score: </a:t>
            </a:r>
            <a:r>
              <a:rPr b="1" lang="en" sz="2000">
                <a:solidFill>
                  <a:srgbClr val="FF0000"/>
                </a:solidFill>
              </a:rPr>
              <a:t>1101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Results and Insights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Traditional models (linear regression, random forest, kNN) did not perform as strongly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Single best model is XGBoost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Runner up are Neural Networks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But an ensemble of them is </a:t>
            </a:r>
            <a:r>
              <a:rPr i="1" lang="en" sz="2000"/>
              <a:t>even</a:t>
            </a:r>
            <a:r>
              <a:rPr lang="en" sz="2000"/>
              <a:t> better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Steps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Perform more hyperparameter tuning to perfect single models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Ensemble more models to correct mistakes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Tune ensemble weights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Explore stacking to further lower accuracy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Examine outlier detection more closely, (i.e use anomaly detection algorithms instead of binary classification based on cutoff)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678100" y="546125"/>
            <a:ext cx="52131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THANKS FOR LISTENING...</a:t>
            </a:r>
          </a:p>
        </p:txBody>
      </p:sp>
      <p:pic>
        <p:nvPicPr>
          <p:cNvPr descr="Grumpy Cat.jp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100" y="1055037"/>
            <a:ext cx="605790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ggle K.png" id="271" name="Shape 271"/>
          <p:cNvPicPr preferRelativeResize="0"/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>
            <a:off x="6139145" y="1215320"/>
            <a:ext cx="1343099" cy="13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and Goals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Pipeline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EDA and Preprocessing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Further Steps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Pipeline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 off with applying traditional models to the training dataset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KFold validation</a:t>
            </a:r>
            <a:r>
              <a:rPr lang="en"/>
              <a:t>: train dataset split into Training and Validation data.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b="1" lang="en"/>
              <a:t>X_train</a:t>
            </a:r>
            <a:r>
              <a:rPr lang="en"/>
              <a:t>: Features of the training set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b="1" lang="en"/>
              <a:t>Y_train</a:t>
            </a:r>
            <a:r>
              <a:rPr lang="en"/>
              <a:t>: Responses of the training set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b="1" lang="en"/>
              <a:t>X_val</a:t>
            </a:r>
            <a:r>
              <a:rPr lang="en"/>
              <a:t>: Features of the validation set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b="1" lang="en"/>
              <a:t>Y_val</a:t>
            </a:r>
            <a:r>
              <a:rPr lang="en"/>
              <a:t>: Responses of the validation set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Train the model using the training set (X_train, Y_train)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Get an average MAE of the cross-validated model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Predict on the test set (test.csv)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Hypertune parameters and repeat!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Ensemble and/or stack and submit new model’s predictions to get sense of progress.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and Goals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Pipeline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EDA and Preprocessing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Further Steps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- Distribution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838" y="1093125"/>
            <a:ext cx="5056326" cy="38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- Distribution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643" y="1271025"/>
            <a:ext cx="5028730" cy="36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- Correlation Plot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75" y="1152424"/>
            <a:ext cx="6326425" cy="37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