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0"/>
  </p:normalViewPr>
  <p:slideViewPr>
    <p:cSldViewPr>
      <p:cViewPr varScale="1">
        <p:scale>
          <a:sx n="115" d="100"/>
          <a:sy n="115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51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5DCBD-B34F-4133-A44B-115ACED35750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78638-4C1B-4F7A-A462-0144F6E8A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7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331640" y="1628800"/>
            <a:ext cx="6552727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1844824"/>
            <a:ext cx="5976664" cy="1620180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3861048"/>
            <a:ext cx="5976664" cy="12241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547664" y="3660104"/>
            <a:ext cx="612068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1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9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4320480" cy="721700"/>
          </a:xfrm>
        </p:spPr>
        <p:txBody>
          <a:bodyPr lIns="180000" tIns="144000" rIns="180000" bIns="144000">
            <a:spAutoFit/>
          </a:bodyPr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lIns="180000" tIns="180000" rIns="180000" bIns="18000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0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8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8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1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BFD9B-BEAE-4852-AD57-319E8A9C0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188640"/>
            <a:ext cx="8712968" cy="6480720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403372"/>
            <a:ext cx="4140460" cy="660144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44000" rIns="91440" bIns="144000" rtlCol="0" anchor="ctr">
            <a:sp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04" y="1628800"/>
            <a:ext cx="8229600" cy="4421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8804" y="61809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EF7A-4F6D-4962-A8E8-CEA39BC731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44574" y="61731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404664"/>
            <a:ext cx="54942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3DBFD9B-BEAE-4852-AD57-319E8A9C0A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나눔바른고딕" pitchFamily="50" charset="-127"/>
          <a:ea typeface="나눔바른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0" smtClean="0"/>
              <a:t>안드로이드를 활용한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en-US" altLang="ko-KR" b="0" smtClean="0"/>
              <a:t>CCTV </a:t>
            </a:r>
            <a:r>
              <a:rPr lang="ko-KR" altLang="en-US" b="0" smtClean="0"/>
              <a:t>통합 관리 시스템</a:t>
            </a:r>
            <a:endParaRPr lang="ko-KR" altLang="en-US" b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Integrated CCTV Management System with Android Application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1008112" cy="72008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ko-KR" altLang="en-US" sz="2400" smtClean="0"/>
              <a:t>목차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204" y="1412776"/>
            <a:ext cx="4222812" cy="4637112"/>
          </a:xfrm>
        </p:spPr>
        <p:txBody>
          <a:bodyPr lIns="288000" anchor="ctr" anchorCtr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종합 설계 개요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관련 연구 및 사례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시스템 수행 시나리오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시스템 구성도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시스템 모듈 상세 설계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개발 환경 및 개발 방법</a:t>
            </a:r>
            <a:endParaRPr lang="en-US" altLang="ko-KR" sz="180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데모 환경 설계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업무 분담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종합 설계 수행 일정</a:t>
            </a:r>
            <a:endParaRPr lang="en-US" altLang="ko-KR" sz="180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smtClean="0"/>
              <a:t>필요 기술 및 참고문헌</a:t>
            </a:r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FD74F1D-01EA-4740-9D46-4792E0E1D57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r="13674"/>
          <a:stretch/>
        </p:blipFill>
        <p:spPr>
          <a:xfrm>
            <a:off x="4860000" y="1429402"/>
            <a:ext cx="3852000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4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2808312" cy="72170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1. </a:t>
            </a:r>
            <a:r>
              <a:rPr lang="ko-KR" altLang="en-US" sz="2400" smtClean="0"/>
              <a:t>종합 설계 개요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000"/>
              <a:t>지난 발표에서의 지적사항</a:t>
            </a:r>
            <a:endParaRPr lang="en-US" altLang="ko-KR" sz="2000"/>
          </a:p>
          <a:p>
            <a:pPr lvl="1">
              <a:spcBef>
                <a:spcPts val="1200"/>
              </a:spcBef>
            </a:pPr>
            <a:r>
              <a:rPr lang="ko-KR" altLang="en-US" smtClean="0"/>
              <a:t>구체적인 시나리오 부족 </a:t>
            </a:r>
            <a:endParaRPr lang="en-US" altLang="ko-KR"/>
          </a:p>
          <a:p>
            <a:pPr lvl="1">
              <a:spcBef>
                <a:spcPts val="1200"/>
              </a:spcBef>
            </a:pPr>
            <a:endParaRPr lang="en-US" altLang="ko-KR" smtClean="0"/>
          </a:p>
          <a:p>
            <a:pPr marL="0" indent="0">
              <a:spcBef>
                <a:spcPts val="1200"/>
              </a:spcBef>
              <a:buNone/>
            </a:pPr>
            <a:endParaRPr lang="en-US" altLang="ko-KR"/>
          </a:p>
          <a:p>
            <a:pPr>
              <a:spcBef>
                <a:spcPts val="1200"/>
              </a:spcBef>
            </a:pPr>
            <a:r>
              <a:rPr lang="ko-KR" altLang="en-US" sz="2000" smtClean="0"/>
              <a:t>지적 사항에 대한 답변</a:t>
            </a:r>
            <a:endParaRPr lang="en-US" altLang="ko-KR" sz="2000" smtClean="0"/>
          </a:p>
          <a:p>
            <a:pPr lvl="1">
              <a:spcBef>
                <a:spcPts val="1200"/>
              </a:spcBef>
            </a:pPr>
            <a:r>
              <a:rPr lang="ko-KR" altLang="en-US" sz="2000" smtClean="0"/>
              <a:t>특정 시나리오를 정함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10552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2808312" cy="72170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1. </a:t>
            </a:r>
            <a:r>
              <a:rPr lang="ko-KR" altLang="en-US" sz="2400" smtClean="0"/>
              <a:t>종합 설계 개요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000" smtClean="0"/>
              <a:t>연구 개발 배경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839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2808312" cy="72170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1. </a:t>
            </a:r>
            <a:r>
              <a:rPr lang="ko-KR" altLang="en-US" sz="2400" smtClean="0"/>
              <a:t>종합 설계 개요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000" smtClean="0"/>
              <a:t>연구 개발 목표</a:t>
            </a:r>
            <a:endParaRPr lang="en-US" altLang="ko-KR" sz="2000" smtClean="0"/>
          </a:p>
          <a:p>
            <a:pPr marL="0" indent="0">
              <a:spcBef>
                <a:spcPts val="1200"/>
              </a:spcBef>
              <a:buNone/>
            </a:pPr>
            <a:endParaRPr lang="en-US" altLang="ko-KR" sz="200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ko-KR" altLang="en-US" sz="2000" b="1" smtClean="0"/>
              <a:t>실시간 영상 스트리밍</a:t>
            </a:r>
            <a:endParaRPr lang="en-US" altLang="ko-KR" sz="2000" b="1" smtClean="0"/>
          </a:p>
          <a:p>
            <a:pPr marL="0" indent="0">
              <a:spcBef>
                <a:spcPts val="1200"/>
              </a:spcBef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66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3888432" cy="72170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2. </a:t>
            </a:r>
            <a:r>
              <a:rPr lang="ko-KR" altLang="en-US" sz="2400" smtClean="0"/>
              <a:t>관련 연구 및 사례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ko-KR" sz="2000" smtClean="0"/>
              <a:t>Rhombus Systems</a:t>
            </a:r>
          </a:p>
        </p:txBody>
      </p:sp>
    </p:spTree>
    <p:extLst>
      <p:ext uri="{BB962C8B-B14F-4D97-AF65-F5344CB8AC3E}">
        <p14:creationId xmlns:p14="http://schemas.microsoft.com/office/powerpoint/2010/main" val="513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3854"/>
            <a:ext cx="3888432" cy="721700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5. </a:t>
            </a:r>
            <a:r>
              <a:rPr lang="ko-KR" altLang="en-US" sz="2400" smtClean="0"/>
              <a:t>개발 환경 및 개발 방법</a:t>
            </a: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000" smtClean="0"/>
              <a:t>개발 환경</a:t>
            </a:r>
            <a:endParaRPr lang="en-US" altLang="ko-KR" sz="2000" smtClean="0"/>
          </a:p>
          <a:p>
            <a:pPr lvl="1">
              <a:spcBef>
                <a:spcPts val="1200"/>
              </a:spcBef>
            </a:pPr>
            <a:r>
              <a:rPr lang="en-US" altLang="ko-KR" sz="2000" smtClean="0"/>
              <a:t>Hardware</a:t>
            </a:r>
          </a:p>
        </p:txBody>
      </p:sp>
      <p:pic>
        <p:nvPicPr>
          <p:cNvPr id="4" name="Picture 8" descr="23 Security Camera Icon - Icon Logo Design">
            <a:extLst>
              <a:ext uri="{FF2B5EF4-FFF2-40B4-BE49-F238E27FC236}">
                <a16:creationId xmlns="" xmlns:a16="http://schemas.microsoft.com/office/drawing/2014/main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1553"/>
            <a:ext cx="1834279" cy="18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droid Oreo | Android Developers">
            <a:extLst>
              <a:ext uri="{FF2B5EF4-FFF2-40B4-BE49-F238E27FC236}">
                <a16:creationId xmlns="" xmlns:a16="http://schemas.microsoft.com/office/drawing/2014/main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00835"/>
            <a:ext cx="1594371" cy="241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99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안드로이드를 활용한 CCTV 통합 관리 시스템</vt:lpstr>
      <vt:lpstr>목차</vt:lpstr>
      <vt:lpstr>1. 종합 설계 개요</vt:lpstr>
      <vt:lpstr>1. 종합 설계 개요</vt:lpstr>
      <vt:lpstr>1. 종합 설계 개요</vt:lpstr>
      <vt:lpstr>2. 관련 연구 및 사례</vt:lpstr>
      <vt:lpstr>5. 개발 환경 및 개발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Taesu Kang</dc:creator>
  <cp:lastModifiedBy>Taesu Kang</cp:lastModifiedBy>
  <cp:revision>14</cp:revision>
  <dcterms:created xsi:type="dcterms:W3CDTF">2022-03-06T06:38:55Z</dcterms:created>
  <dcterms:modified xsi:type="dcterms:W3CDTF">2022-03-07T04:10:32Z</dcterms:modified>
</cp:coreProperties>
</file>