
<file path=[Content_Types].xml><?xml version="1.0" encoding="utf-8"?>
<Types xmlns="http://schemas.openxmlformats.org/package/2006/content-types">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sldIdLst>
    <p:sldId id="324" r:id="rId4"/>
    <p:sldId id="261" r:id="rId5"/>
    <p:sldId id="345" r:id="rId6"/>
    <p:sldId id="268" r:id="rId7"/>
    <p:sldId id="276" r:id="rId8"/>
    <p:sldId id="277" r:id="rId9"/>
    <p:sldId id="279" r:id="rId10"/>
    <p:sldId id="289" r:id="rId11"/>
    <p:sldId id="290" r:id="rId12"/>
    <p:sldId id="288" r:id="rId13"/>
    <p:sldId id="258" r:id="rId14"/>
    <p:sldId id="259" r:id="rId15"/>
    <p:sldId id="293" r:id="rId16"/>
    <p:sldId id="305" r:id="rId17"/>
    <p:sldId id="307" r:id="rId18"/>
    <p:sldId id="314" r:id="rId19"/>
    <p:sldId id="308" r:id="rId20"/>
    <p:sldId id="309" r:id="rId21"/>
    <p:sldId id="316" r:id="rId22"/>
    <p:sldId id="272" r:id="rId23"/>
    <p:sldId id="323" r:id="rId24"/>
    <p:sldId id="32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ldId id="261"/>
            <p14:sldId id="345"/>
          </p14:sldIdLst>
        </p14:section>
        <p14:section name="About Us" id="{04F857F6-AE8C-4C13-800B-180EA1AD4CF8}">
          <p14:sldIdLst>
            <p14:sldId id="268"/>
          </p14:sldIdLst>
        </p14:section>
        <p14:section name="What We Offer" id="{CCCDB39D-5A30-4E57-BC5F-A48BCDBBE91E}">
          <p14:sldIdLst>
            <p14:sldId id="276"/>
          </p14:sldIdLst>
        </p14:section>
        <p14:section name="Team" id="{49659A69-46B2-4986-9316-CB5D7936DBD0}">
          <p14:sldIdLst>
            <p14:sldId id="277"/>
            <p14:sldId id="279"/>
          </p14:sldIdLst>
        </p14:section>
        <p14:section name="Portofolio" id="{577E8FC3-0615-4BA6-BB38-04A012755C3B}">
          <p14:sldIdLst>
            <p14:sldId id="289"/>
            <p14:sldId id="290"/>
            <p14:sldId id="288"/>
          </p14:sldIdLst>
        </p14:section>
        <p14:section name="Portofolio with Mockup" id="{122E003F-FAAA-4F94-B6E5-B2C786483307}">
          <p14:sldIdLst>
            <p14:sldId id="258"/>
            <p14:sldId id="259"/>
          </p14:sldIdLst>
        </p14:section>
        <p14:section name="Infographic" id="{56FA4075-6947-4C93-8063-C210627DE799}">
          <p14:sldIdLst>
            <p14:sldId id="293"/>
            <p14:sldId id="305"/>
          </p14:sldIdLst>
        </p14:section>
        <p14:section name="Infographic with Map" id="{EEB41CD8-1F9F-4E60-B8D2-00B1D13D3F37}">
          <p14:sldIdLst>
            <p14:sldId id="307"/>
            <p14:sldId id="314"/>
            <p14:sldId id="308"/>
          </p14:sldIdLst>
        </p14:section>
        <p14:section name="Page Break" id="{534945C8-657B-4553-80B7-9DF9EDD5F09E}">
          <p14:sldIdLst>
            <p14:sldId id="309"/>
            <p14:sldId id="316"/>
          </p14:sldIdLst>
        </p14:section>
        <p14:section name="Pricing Table" id="{29CC02FA-8AEC-47A8-9BFA-ECD288A27E3E}">
          <p14:sldIdLst/>
        </p14:section>
        <p14:section name="Testimoni" id="{D7F9461E-E4CE-47C7-B5D8-750687549BFF}">
          <p14:sldIdLst/>
        </p14:section>
        <p14:section name="Clients List" id="{BBE63B19-7AF0-4C89-BB7F-EB55AAA7E1C8}">
          <p14:sldIdLst/>
        </p14:section>
        <p14:section name="Contact" id="{97524EE3-907A-491E-8D19-4C71A28D058C}">
          <p14:sldIdLst>
            <p14:sldId id="272"/>
          </p14:sldIdLst>
        </p14:section>
        <p14:section name="Closing" id="{73247595-8304-4B0B-B6FF-4FCCF1DEA02A}">
          <p14:sldIdLst>
            <p14:sldId id="323"/>
            <p14:sldId id="3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showGuides="1">
      <p:cViewPr varScale="1">
        <p:scale>
          <a:sx n="108" d="100"/>
          <a:sy n="108" d="100"/>
        </p:scale>
        <p:origin x="654" y="108"/>
      </p:cViewPr>
      <p:guideLst>
        <p:guide orient="horz" pos="2160"/>
        <p:guide pos="3840"/>
        <p:guide pos="262"/>
        <p:guide orient="horz" pos="280"/>
        <p:guide pos="7419"/>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2013</c:v>
                </c:pt>
              </c:strCache>
            </c:strRef>
          </c:tx>
          <c:spPr>
            <a:pattFill prst="wdUpDiag">
              <a:fgClr>
                <a:schemeClr val="accent2"/>
              </a:fgClr>
              <a:bgClr>
                <a:schemeClr val="bg1"/>
              </a:bgClr>
            </a:pattFill>
            <a:ln>
              <a:noFill/>
            </a:ln>
            <a:effectLst/>
          </c:spPr>
          <c:invertIfNegative val="0"/>
          <c:dLbls>
            <c:delete val="1"/>
          </c:dLbls>
          <c:cat>
            <c:strRef>
              <c:f>Sheet1!$A$2:$A$7</c:f>
              <c:strCache>
                <c:ptCount val="6"/>
                <c:pt idx="0">
                  <c:v>Net Income</c:v>
                </c:pt>
                <c:pt idx="1">
                  <c:v>Revenue</c:v>
                </c:pt>
                <c:pt idx="2">
                  <c:v>Operating Income</c:v>
                </c:pt>
                <c:pt idx="3">
                  <c:v>Expenses</c:v>
                </c:pt>
                <c:pt idx="4">
                  <c:v>Assets</c:v>
                </c:pt>
                <c:pt idx="5">
                  <c:v>Equity</c:v>
                </c:pt>
              </c:strCache>
            </c:strRef>
          </c:cat>
          <c:val>
            <c:numRef>
              <c:f>Sheet1!$B$2:$B$7</c:f>
              <c:numCache>
                <c:formatCode>"$"#,##0</c:formatCode>
                <c:ptCount val="6"/>
                <c:pt idx="0">
                  <c:v>250000</c:v>
                </c:pt>
                <c:pt idx="1">
                  <c:v>550000</c:v>
                </c:pt>
                <c:pt idx="2">
                  <c:v>120000</c:v>
                </c:pt>
                <c:pt idx="3">
                  <c:v>600000</c:v>
                </c:pt>
                <c:pt idx="4">
                  <c:v>380000</c:v>
                </c:pt>
                <c:pt idx="5">
                  <c:v>280000</c:v>
                </c:pt>
              </c:numCache>
            </c:numRef>
          </c:val>
        </c:ser>
        <c:ser>
          <c:idx val="1"/>
          <c:order val="1"/>
          <c:tx>
            <c:strRef>
              <c:f>Sheet1!$C$1</c:f>
              <c:strCache>
                <c:ptCount val="1"/>
                <c:pt idx="0">
                  <c:v>2014</c:v>
                </c:pt>
              </c:strCache>
            </c:strRef>
          </c:tx>
          <c:spPr>
            <a:pattFill prst="wdUpDiag">
              <a:fgClr>
                <a:schemeClr val="accent4"/>
              </a:fgClr>
              <a:bgClr>
                <a:schemeClr val="bg1"/>
              </a:bgClr>
            </a:pattFill>
            <a:ln>
              <a:noFill/>
            </a:ln>
            <a:effectLst/>
          </c:spPr>
          <c:invertIfNegative val="0"/>
          <c:dLbls>
            <c:delete val="1"/>
          </c:dLbls>
          <c:cat>
            <c:strRef>
              <c:f>Sheet1!$A$2:$A$7</c:f>
              <c:strCache>
                <c:ptCount val="6"/>
                <c:pt idx="0">
                  <c:v>Net Income</c:v>
                </c:pt>
                <c:pt idx="1">
                  <c:v>Revenue</c:v>
                </c:pt>
                <c:pt idx="2">
                  <c:v>Operating Income</c:v>
                </c:pt>
                <c:pt idx="3">
                  <c:v>Expenses</c:v>
                </c:pt>
                <c:pt idx="4">
                  <c:v>Assets</c:v>
                </c:pt>
                <c:pt idx="5">
                  <c:v>Equity</c:v>
                </c:pt>
              </c:strCache>
            </c:strRef>
          </c:cat>
          <c:val>
            <c:numRef>
              <c:f>Sheet1!$C$2:$C$7</c:f>
              <c:numCache>
                <c:formatCode>"$"#,##0</c:formatCode>
                <c:ptCount val="6"/>
                <c:pt idx="0">
                  <c:v>270000</c:v>
                </c:pt>
                <c:pt idx="1">
                  <c:v>650000</c:v>
                </c:pt>
                <c:pt idx="2">
                  <c:v>150000</c:v>
                </c:pt>
                <c:pt idx="3">
                  <c:v>350000</c:v>
                </c:pt>
                <c:pt idx="4">
                  <c:v>450000</c:v>
                </c:pt>
                <c:pt idx="5">
                  <c:v>330000</c:v>
                </c:pt>
              </c:numCache>
            </c:numRef>
          </c:val>
        </c:ser>
        <c:ser>
          <c:idx val="2"/>
          <c:order val="2"/>
          <c:tx>
            <c:strRef>
              <c:f>Sheet1!$D$1</c:f>
              <c:strCache>
                <c:ptCount val="1"/>
                <c:pt idx="0">
                  <c:v>2015</c:v>
                </c:pt>
              </c:strCache>
            </c:strRef>
          </c:tx>
          <c:spPr>
            <a:pattFill prst="wdUpDiag">
              <a:fgClr>
                <a:schemeClr val="accent5"/>
              </a:fgClr>
              <a:bgClr>
                <a:schemeClr val="bg1"/>
              </a:bgClr>
            </a:pattFill>
            <a:ln>
              <a:noFill/>
            </a:ln>
            <a:effectLst/>
          </c:spPr>
          <c:invertIfNegative val="0"/>
          <c:dLbls>
            <c:delete val="1"/>
          </c:dLbls>
          <c:cat>
            <c:strRef>
              <c:f>Sheet1!$A$2:$A$7</c:f>
              <c:strCache>
                <c:ptCount val="6"/>
                <c:pt idx="0">
                  <c:v>Net Income</c:v>
                </c:pt>
                <c:pt idx="1">
                  <c:v>Revenue</c:v>
                </c:pt>
                <c:pt idx="2">
                  <c:v>Operating Income</c:v>
                </c:pt>
                <c:pt idx="3">
                  <c:v>Expenses</c:v>
                </c:pt>
                <c:pt idx="4">
                  <c:v>Assets</c:v>
                </c:pt>
                <c:pt idx="5">
                  <c:v>Equity</c:v>
                </c:pt>
              </c:strCache>
            </c:strRef>
          </c:cat>
          <c:val>
            <c:numRef>
              <c:f>Sheet1!$D$2:$D$7</c:f>
              <c:numCache>
                <c:formatCode>"$"#,##0</c:formatCode>
                <c:ptCount val="6"/>
                <c:pt idx="0">
                  <c:v>350000</c:v>
                </c:pt>
                <c:pt idx="1">
                  <c:v>750000</c:v>
                </c:pt>
                <c:pt idx="2">
                  <c:v>250000</c:v>
                </c:pt>
                <c:pt idx="3">
                  <c:v>700000</c:v>
                </c:pt>
                <c:pt idx="4">
                  <c:v>550000</c:v>
                </c:pt>
                <c:pt idx="5">
                  <c:v>422000</c:v>
                </c:pt>
              </c:numCache>
            </c:numRef>
          </c:val>
        </c:ser>
        <c:dLbls>
          <c:showLegendKey val="0"/>
          <c:showVal val="0"/>
          <c:showCatName val="0"/>
          <c:showSerName val="0"/>
          <c:showPercent val="0"/>
          <c:showBubbleSize val="0"/>
        </c:dLbls>
        <c:gapWidth val="85"/>
        <c:overlap val="-15"/>
        <c:axId val="355453376"/>
        <c:axId val="355453936"/>
      </c:barChart>
      <c:catAx>
        <c:axId val="3554533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en-US" sz="1100" b="0" i="0" u="none" strike="noStrike" kern="1200" baseline="0">
                <a:solidFill>
                  <a:schemeClr val="tx1"/>
                </a:solidFill>
                <a:latin typeface="+mn-lt"/>
                <a:ea typeface="Roboto Condensed Light" panose="02000000000000000000" pitchFamily="2" charset="0"/>
                <a:cs typeface="Poppins" panose="02000000000000000000" pitchFamily="2" charset="0"/>
              </a:defRPr>
            </a:pPr>
          </a:p>
        </c:txPr>
        <c:crossAx val="355453936"/>
        <c:crosses val="autoZero"/>
        <c:auto val="1"/>
        <c:lblAlgn val="ctr"/>
        <c:lblOffset val="100"/>
        <c:noMultiLvlLbl val="0"/>
      </c:catAx>
      <c:valAx>
        <c:axId val="355453936"/>
        <c:scaling>
          <c:orientation val="minMax"/>
        </c:scaling>
        <c:delete val="0"/>
        <c:axPos val="l"/>
        <c:numFmt formatCode="&quot;$&quot;#,##0" sourceLinked="1"/>
        <c:majorTickMark val="in"/>
        <c:minorTickMark val="none"/>
        <c:tickLblPos val="nextTo"/>
        <c:spPr>
          <a:noFill/>
          <a:ln w="9525">
            <a:solidFill>
              <a:schemeClr val="tx1"/>
            </a:solidFill>
          </a:ln>
          <a:effectLst/>
        </c:spPr>
        <c:txPr>
          <a:bodyPr rot="-60000000" spcFirstLastPara="1" vertOverflow="ellipsis" vert="horz" wrap="square" anchor="ctr" anchorCtr="1"/>
          <a:lstStyle/>
          <a:p>
            <a:pPr>
              <a:defRPr lang="en-US" sz="1100" b="0" i="0" u="none" strike="noStrike" kern="1200" baseline="0">
                <a:solidFill>
                  <a:schemeClr val="tx1"/>
                </a:solidFill>
                <a:latin typeface="+mn-lt"/>
                <a:ea typeface="Open Sans" pitchFamily="34" charset="0"/>
                <a:cs typeface="Poppins" panose="02000000000000000000" pitchFamily="2" charset="0"/>
              </a:defRPr>
            </a:pPr>
          </a:p>
        </c:txPr>
        <c:crossAx val="355453376"/>
        <c:crosses val="autoZero"/>
        <c:crossBetween val="between"/>
        <c:dispUnits>
          <c:builtInUnit val="thousands"/>
        </c:dispUnits>
      </c:valAx>
      <c:spPr>
        <a:noFill/>
        <a:ln>
          <a:noFill/>
        </a:ln>
        <a:effectLst/>
      </c:spPr>
    </c:plotArea>
    <c:plotVisOnly val="1"/>
    <c:dispBlanksAs val="gap"/>
    <c:showDLblsOverMax val="0"/>
  </c:chart>
  <c:spPr>
    <a:noFill/>
    <a:ln>
      <a:noFill/>
    </a:ln>
    <a:effectLst/>
  </c:spPr>
  <c:txPr>
    <a:bodyPr/>
    <a:lstStyle/>
    <a:p>
      <a:pPr>
        <a:defRPr lang="en-US" sz="800">
          <a:solidFill>
            <a:schemeClr val="accent4"/>
          </a:solidFill>
          <a:latin typeface="Lato" panose="020F0502020204030203" pitchFamily="3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0169245414244"/>
          <c:y val="0.180731005822898"/>
          <c:w val="0.564836020712564"/>
          <c:h val="0.630987409612834"/>
        </c:manualLayout>
      </c:layout>
      <c:doughnutChart>
        <c:varyColors val="1"/>
        <c:ser>
          <c:idx val="0"/>
          <c:order val="0"/>
          <c:tx>
            <c:strRef>
              <c:f>Sheet1!$B$1</c:f>
              <c:strCache>
                <c:ptCount val="1"/>
                <c:pt idx="0">
                  <c:v>value</c:v>
                </c:pt>
              </c:strCache>
            </c:strRef>
          </c:tx>
          <c:spPr>
            <a:ln w="19050">
              <a:noFill/>
            </a:ln>
          </c:spPr>
          <c:explosion val="0"/>
          <c:dPt>
            <c:idx val="0"/>
            <c:bubble3D val="0"/>
            <c:spPr>
              <a:pattFill prst="wdUpDiag">
                <a:fgClr>
                  <a:schemeClr val="accent3"/>
                </a:fgClr>
                <a:bgClr>
                  <a:schemeClr val="bg1"/>
                </a:bgClr>
              </a:pattFill>
              <a:ln w="19050">
                <a:noFill/>
              </a:ln>
              <a:effectLst/>
              <a:sp3d/>
            </c:spPr>
          </c:dPt>
          <c:dPt>
            <c:idx val="1"/>
            <c:bubble3D val="0"/>
            <c:spPr>
              <a:pattFill prst="wdUpDiag">
                <a:fgClr>
                  <a:schemeClr val="accent4"/>
                </a:fgClr>
                <a:bgClr>
                  <a:schemeClr val="bg1"/>
                </a:bgClr>
              </a:pattFill>
              <a:ln w="19050">
                <a:noFill/>
              </a:ln>
              <a:effectLst/>
              <a:sp3d/>
            </c:spPr>
          </c:dPt>
          <c:dPt>
            <c:idx val="2"/>
            <c:bubble3D val="0"/>
            <c:explosion val="38"/>
            <c:spPr>
              <a:pattFill prst="wdUpDiag">
                <a:fgClr>
                  <a:schemeClr val="accent1"/>
                </a:fgClr>
                <a:bgClr>
                  <a:schemeClr val="bg1"/>
                </a:bgClr>
              </a:pattFill>
              <a:ln w="19050">
                <a:noFill/>
              </a:ln>
              <a:effectLst/>
              <a:sp3d/>
            </c:spPr>
          </c:dPt>
          <c:dPt>
            <c:idx val="3"/>
            <c:bubble3D val="0"/>
            <c:spPr>
              <a:pattFill prst="wdUpDiag">
                <a:fgClr>
                  <a:schemeClr val="accent2"/>
                </a:fgClr>
                <a:bgClr>
                  <a:schemeClr val="bg1"/>
                </a:bgClr>
              </a:pattFill>
              <a:ln w="19050">
                <a:noFill/>
              </a:ln>
              <a:effectLst/>
              <a:sp3d/>
            </c:spPr>
          </c:dPt>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tx1"/>
                    </a:solidFill>
                    <a:latin typeface="+mj-lt"/>
                    <a:ea typeface="Roboto Condensed Light" panose="02000000000000000000" pitchFamily="2" charset="0"/>
                    <a:cs typeface="Open Sans" pitchFamily="34" charset="0"/>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Sale</c:v>
                </c:pt>
                <c:pt idx="1">
                  <c:v>Revenue</c:v>
                </c:pt>
                <c:pt idx="2">
                  <c:v>Profit</c:v>
                </c:pt>
                <c:pt idx="3">
                  <c:v>Expenditure</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1"/>
          <c:showBubbleSize val="0"/>
          <c:showLeaderLines val="1"/>
        </c:dLbls>
        <c:firstSliceAng val="0"/>
        <c:holeSize val="55"/>
      </c:doughnutChart>
      <c:spPr>
        <a:noFill/>
        <a:ln>
          <a:noFill/>
        </a:ln>
        <a:effectLst/>
      </c:spPr>
    </c:plotArea>
    <c:legend>
      <c:legendPos val="r"/>
      <c:layout>
        <c:manualLayout>
          <c:xMode val="edge"/>
          <c:yMode val="edge"/>
          <c:x val="0.135983868488939"/>
          <c:y val="0.855158088322663"/>
          <c:w val="0.716987144514733"/>
          <c:h val="0.0688770045868319"/>
        </c:manualLayout>
      </c:layout>
      <c:overlay val="0"/>
      <c:spPr>
        <a:noFill/>
        <a:ln>
          <a:noFill/>
        </a:ln>
        <a:effectLst/>
      </c:spPr>
      <c:txPr>
        <a:bodyPr rot="0" spcFirstLastPara="1" vertOverflow="ellipsis" vert="horz" wrap="square" anchor="ctr" anchorCtr="1"/>
        <a:lstStyle/>
        <a:p>
          <a:pPr>
            <a:defRPr lang="en-US" sz="1200" b="0" i="0" u="none" strike="noStrike" kern="1200" baseline="0">
              <a:solidFill>
                <a:schemeClr val="tx1"/>
              </a:solidFill>
              <a:latin typeface="+mj-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pattFill prst="wdUpDiag">
              <a:fgClr>
                <a:schemeClr val="accent1"/>
              </a:fgClr>
              <a:bgClr>
                <a:schemeClr val="bg1"/>
              </a:bgClr>
            </a:pattFill>
            <a:ln w="25400">
              <a:noFill/>
            </a:ln>
            <a:effectLst/>
          </c:spPr>
          <c:invertIfNegative val="0"/>
          <c:dPt>
            <c:idx val="6"/>
            <c:invertIfNegative val="0"/>
            <c:bubble3D val="0"/>
            <c:spPr>
              <a:pattFill prst="wdUpDiag">
                <a:fgClr>
                  <a:schemeClr val="accent1"/>
                </a:fgClr>
                <a:bgClr>
                  <a:schemeClr val="bg1"/>
                </a:bgClr>
              </a:pattFill>
              <a:ln w="25400">
                <a:noFill/>
              </a:ln>
              <a:effectLst/>
            </c:spPr>
          </c:dPt>
          <c:dLbls>
            <c:delete val="1"/>
          </c:dLbls>
          <c:val>
            <c:numRef>
              <c:f>Sheet1!$B$2:$B$11</c:f>
              <c:numCache>
                <c:formatCode>General</c:formatCode>
                <c:ptCount val="10"/>
                <c:pt idx="0">
                  <c:v>1</c:v>
                </c:pt>
                <c:pt idx="1">
                  <c:v>2</c:v>
                </c:pt>
                <c:pt idx="2">
                  <c:v>3</c:v>
                </c:pt>
                <c:pt idx="3">
                  <c:v>4</c:v>
                </c:pt>
                <c:pt idx="4">
                  <c:v>5</c:v>
                </c:pt>
                <c:pt idx="5">
                  <c:v>6</c:v>
                </c:pt>
                <c:pt idx="6">
                  <c:v>7</c:v>
                </c:pt>
                <c:pt idx="7">
                  <c:v>6</c:v>
                </c:pt>
                <c:pt idx="8">
                  <c:v>5</c:v>
                </c:pt>
                <c:pt idx="9">
                  <c:v>2</c:v>
                </c:pt>
              </c:numCache>
            </c:numRef>
          </c:val>
          <c:extLst>
            <c:ext xmlns:c15="http://schemas.microsoft.com/office/drawing/2012/chart" uri="{02D57815-91ED-43cb-92C2-25804820EDAC}">
              <c15:filteredCategoryTitle>
                <c15:cat>
                  <c:numRef>
                    <c:extLst>
                      <c:ext uri="{02D57815-91ED-43cb-92C2-25804820EDAC}">
                        <c15:formulaRef>
                          <c15:sqref>Sheet1!$A$2:$A$11</c15:sqref>
                        </c15:formulaRef>
                      </c:ext>
                    </c:extLst>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15:cat>
              </c15:filteredCategoryTitle>
            </c:ext>
          </c:extLst>
        </c:ser>
        <c:ser>
          <c:idx val="1"/>
          <c:order val="1"/>
          <c:tx>
            <c:strRef>
              <c:f>Sheet1!$C$1</c:f>
              <c:strCache>
                <c:ptCount val="1"/>
                <c:pt idx="0">
                  <c:v>Series 2</c:v>
                </c:pt>
              </c:strCache>
            </c:strRef>
          </c:tx>
          <c:spPr>
            <a:pattFill prst="wdUpDiag">
              <a:fgClr>
                <a:schemeClr val="accent3"/>
              </a:fgClr>
              <a:bgClr>
                <a:schemeClr val="bg1"/>
              </a:bgClr>
            </a:pattFill>
            <a:ln w="25400">
              <a:noFill/>
            </a:ln>
            <a:effectLst/>
          </c:spPr>
          <c:invertIfNegative val="0"/>
          <c:dLbls>
            <c:delete val="1"/>
          </c:dLbls>
          <c:val>
            <c:numRef>
              <c:f>Sheet1!$C$2:$C$11</c:f>
              <c:numCache>
                <c:formatCode>General</c:formatCode>
                <c:ptCount val="10"/>
                <c:pt idx="0">
                  <c:v>9</c:v>
                </c:pt>
                <c:pt idx="1">
                  <c:v>8</c:v>
                </c:pt>
                <c:pt idx="2">
                  <c:v>7</c:v>
                </c:pt>
                <c:pt idx="3">
                  <c:v>6</c:v>
                </c:pt>
                <c:pt idx="4">
                  <c:v>5</c:v>
                </c:pt>
                <c:pt idx="5">
                  <c:v>4</c:v>
                </c:pt>
                <c:pt idx="6">
                  <c:v>3</c:v>
                </c:pt>
                <c:pt idx="7">
                  <c:v>4</c:v>
                </c:pt>
                <c:pt idx="8">
                  <c:v>5</c:v>
                </c:pt>
                <c:pt idx="9">
                  <c:v>3</c:v>
                </c:pt>
              </c:numCache>
            </c:numRef>
          </c:val>
          <c:extLst>
            <c:ext xmlns:c15="http://schemas.microsoft.com/office/drawing/2012/chart" uri="{02D57815-91ED-43cb-92C2-25804820EDAC}">
              <c15:filteredCategoryTitle>
                <c15:cat>
                  <c:numRef>
                    <c:extLst>
                      <c:ext uri="{02D57815-91ED-43cb-92C2-25804820EDAC}">
                        <c15:formulaRef>
                          <c15:sqref>Sheet1!$A$2:$A$11</c15:sqref>
                        </c15:formulaRef>
                      </c:ext>
                    </c:extLst>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15:cat>
              </c15:filteredCategoryTitle>
            </c:ext>
          </c:extLst>
        </c:ser>
        <c:dLbls>
          <c:showLegendKey val="0"/>
          <c:showVal val="0"/>
          <c:showCatName val="0"/>
          <c:showSerName val="0"/>
          <c:showPercent val="0"/>
          <c:showBubbleSize val="0"/>
        </c:dLbls>
        <c:gapWidth val="20"/>
        <c:axId val="296550048"/>
        <c:axId val="318992128"/>
      </c:barChart>
      <c:catAx>
        <c:axId val="29655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00" b="0" i="0" u="none" strike="noStrike" kern="1200" baseline="0">
                <a:solidFill>
                  <a:schemeClr val="tx1"/>
                </a:solidFill>
                <a:latin typeface="+mj-lt"/>
                <a:ea typeface="Roboto Condensed Light" panose="02000000000000000000" pitchFamily="2" charset="0"/>
                <a:cs typeface="Open Sans" pitchFamily="34" charset="0"/>
              </a:defRPr>
            </a:pPr>
          </a:p>
        </c:txPr>
        <c:crossAx val="318992128"/>
        <c:crosses val="autoZero"/>
        <c:auto val="1"/>
        <c:lblAlgn val="ctr"/>
        <c:lblOffset val="100"/>
        <c:noMultiLvlLbl val="0"/>
      </c:catAx>
      <c:valAx>
        <c:axId val="318992128"/>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9655004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18"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11"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Picture Placeholder 7"/>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
        <p:nvSpPr>
          <p:cNvPr id="6" name="Picture Placeholder 8"/>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
        <p:nvSpPr>
          <p:cNvPr id="6" name="Picture Placeholder 8"/>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endParaRPr lang="en-ID" dirty="0"/>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endParaRPr lang="en-ID"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
        <p:nvSpPr>
          <p:cNvPr id="5" name="Picture Placeholder 8"/>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
        <p:nvSpPr>
          <p:cNvPr id="5" name="Picture Placeholder 13"/>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endParaRPr lang="en-ID" dirty="0"/>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endParaRPr lang="en-ID" dirty="0"/>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fld>
            <a:endParaRPr lang="id-ID" b="0" i="0" spc="600" dirty="0">
              <a:solidFill>
                <a:schemeClr val="tx1"/>
              </a:solidFill>
              <a:latin typeface="+mj-lt"/>
              <a:ea typeface="Open Sans" pitchFamily="34" charset="0"/>
              <a:cs typeface="Poppins" panose="02000000000000000000" pitchFamily="2" charset="0"/>
            </a:endParaRPr>
          </a:p>
        </p:txBody>
      </p:sp>
      <p:sp>
        <p:nvSpPr>
          <p:cNvPr id="5" name="Picture Placeholder 11"/>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slideLayout" Target="../slideLayouts/slideLayout35.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flipH="1">
            <a:off x="11156277" y="4961299"/>
            <a:ext cx="856034" cy="1604871"/>
            <a:chOff x="165370" y="4961299"/>
            <a:chExt cx="856034" cy="1604871"/>
          </a:xfrm>
        </p:grpSpPr>
        <p:cxnSp>
          <p:nvCxnSpPr>
            <p:cNvPr id="5" name="Straight Connector 4"/>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3.xml"/><Relationship Id="rId1"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hyperlink" Target="https://crmrkt.com/Wpeaw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905703" y="2817414"/>
            <a:ext cx="8995410" cy="588220"/>
          </a:xfrm>
        </p:spPr>
        <p:txBody>
          <a:bodyPr/>
          <a:lstStyle/>
          <a:p>
            <a:pPr>
              <a:lnSpc>
                <a:spcPct val="150000"/>
              </a:lnSpc>
            </a:pPr>
            <a:r>
              <a:rPr lang="en-ID" sz="2000" spc="600" dirty="0">
                <a:solidFill>
                  <a:schemeClr val="tx1"/>
                </a:solidFill>
                <a:latin typeface="+mj-lt"/>
                <a:ea typeface="Open Sans" pitchFamily="34" charset="0"/>
                <a:cs typeface="Open Sans" pitchFamily="34" charset="0"/>
              </a:rPr>
              <a:t>Presentation </a:t>
            </a:r>
            <a:r>
              <a:rPr lang="en-US" altLang="en-ID" sz="2000" spc="600" dirty="0">
                <a:solidFill>
                  <a:schemeClr val="tx1"/>
                </a:solidFill>
                <a:latin typeface="+mj-lt"/>
                <a:ea typeface="Open Sans" pitchFamily="34" charset="0"/>
                <a:cs typeface="Open Sans" pitchFamily="34" charset="0"/>
              </a:rPr>
              <a:t>on college management system</a:t>
            </a:r>
            <a:endParaRPr lang="en-US" altLang="en-ID" sz="2000" spc="600" dirty="0">
              <a:solidFill>
                <a:schemeClr val="tx1"/>
              </a:solidFill>
              <a:latin typeface="+mj-lt"/>
              <a:ea typeface="Open Sans" pitchFamily="34" charset="0"/>
              <a:cs typeface="Open Sans" pitchFamily="34" charset="0"/>
            </a:endParaRPr>
          </a:p>
        </p:txBody>
      </p:sp>
      <p:sp>
        <p:nvSpPr>
          <p:cNvPr id="28" name="Text Placeholder 27"/>
          <p:cNvSpPr>
            <a:spLocks noGrp="1"/>
          </p:cNvSpPr>
          <p:nvPr>
            <p:ph type="body" sz="quarter" idx="10"/>
          </p:nvPr>
        </p:nvSpPr>
        <p:spPr>
          <a:xfrm>
            <a:off x="-17" y="1286385"/>
            <a:ext cx="11363111" cy="1378069"/>
          </a:xfrm>
        </p:spPr>
        <p:txBody>
          <a:bodyPr/>
          <a:lstStyle/>
          <a:p>
            <a:r>
              <a:rPr lang="en-US" altLang="en-ID" sz="6000" b="1" dirty="0">
                <a:solidFill>
                  <a:schemeClr val="accent1"/>
                </a:solidFill>
              </a:rPr>
              <a:t>Heatwaves</a:t>
            </a:r>
            <a:endParaRPr lang="en-US" altLang="en-ID" sz="6000"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093415" y="1330860"/>
            <a:ext cx="1957225" cy="2544392"/>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21"/>
          <p:cNvSpPr/>
          <p:nvPr/>
        </p:nvSpPr>
        <p:spPr>
          <a:xfrm>
            <a:off x="9190243" y="1330860"/>
            <a:ext cx="1957225" cy="1957225"/>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22"/>
          <p:cNvSpPr/>
          <p:nvPr/>
        </p:nvSpPr>
        <p:spPr>
          <a:xfrm rot="5400000">
            <a:off x="6799832" y="3729751"/>
            <a:ext cx="1957225" cy="2544392"/>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p:cNvSpPr/>
          <p:nvPr/>
        </p:nvSpPr>
        <p:spPr>
          <a:xfrm>
            <a:off x="9190242" y="3437872"/>
            <a:ext cx="1370057" cy="1370057"/>
          </a:xfrm>
          <a:prstGeom prst="rect">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p:cNvSpPr>
            <a:spLocks noGrp="1"/>
          </p:cNvSpPr>
          <p:nvPr>
            <p:ph type="body" sz="quarter" idx="11"/>
          </p:nvPr>
        </p:nvSpPr>
        <p:spPr/>
        <p:txBody>
          <a:bodyPr/>
          <a:lstStyle/>
          <a:p>
            <a:r>
              <a:rPr lang="en-ID" dirty="0"/>
              <a:t>What We’ve Done</a:t>
            </a:r>
            <a:endParaRPr lang="en-ID" dirty="0"/>
          </a:p>
        </p:txBody>
      </p:sp>
      <p:sp>
        <p:nvSpPr>
          <p:cNvPr id="26" name="Text Placeholder 25"/>
          <p:cNvSpPr>
            <a:spLocks noGrp="1"/>
          </p:cNvSpPr>
          <p:nvPr>
            <p:ph type="body" sz="quarter" idx="10"/>
          </p:nvPr>
        </p:nvSpPr>
        <p:spPr/>
        <p:txBody>
          <a:bodyPr/>
          <a:lstStyle/>
          <a:p>
            <a:r>
              <a:rPr lang="en-ID" dirty="0"/>
              <a:t>The Hall of Fame</a:t>
            </a:r>
            <a:endParaRPr lang="en-ID" dirty="0"/>
          </a:p>
        </p:txBody>
      </p:sp>
      <p:sp>
        <p:nvSpPr>
          <p:cNvPr id="28" name="TextBox 27"/>
          <p:cNvSpPr txBox="1"/>
          <p:nvPr/>
        </p:nvSpPr>
        <p:spPr>
          <a:xfrm>
            <a:off x="421975" y="1428720"/>
            <a:ext cx="2048959" cy="338554"/>
          </a:xfrm>
          <a:prstGeom prst="rect">
            <a:avLst/>
          </a:prstGeom>
          <a:noFill/>
          <a:ln>
            <a:noFill/>
          </a:ln>
        </p:spPr>
        <p:txBody>
          <a:bodyPr wrap="none" rtlCol="0">
            <a:spAutoFit/>
          </a:bodyPr>
          <a:lstStyle/>
          <a:p>
            <a:r>
              <a:rPr lang="id-ID" sz="1600" spc="300" dirty="0">
                <a:solidFill>
                  <a:schemeClr val="accent1"/>
                </a:solidFill>
                <a:latin typeface="+mj-lt"/>
              </a:rPr>
              <a:t>About Project</a:t>
            </a:r>
            <a:endParaRPr lang="id-ID" sz="1600" spc="300" dirty="0">
              <a:solidFill>
                <a:schemeClr val="accent1"/>
              </a:solidFill>
              <a:latin typeface="+mj-lt"/>
            </a:endParaRPr>
          </a:p>
        </p:txBody>
      </p:sp>
      <p:sp>
        <p:nvSpPr>
          <p:cNvPr id="29" name="TextBox 34"/>
          <p:cNvSpPr txBox="1"/>
          <p:nvPr/>
        </p:nvSpPr>
        <p:spPr>
          <a:xfrm>
            <a:off x="421975" y="1772252"/>
            <a:ext cx="5492870" cy="230832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Clr>
                <a:schemeClr val="accent6"/>
              </a:buClr>
            </a:pPr>
            <a:r>
              <a:rPr lang="en-ID" sz="1200" dirty="0">
                <a:ea typeface="Open Sans" pitchFamily="34" charset="0"/>
                <a:cs typeface="Open Sans"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ID" sz="1200" dirty="0">
              <a:ea typeface="Open Sans" pitchFamily="34" charset="0"/>
              <a:cs typeface="Open Sans" pitchFamily="34" charset="0"/>
            </a:endParaRPr>
          </a:p>
          <a:p>
            <a:pPr algn="just">
              <a:lnSpc>
                <a:spcPct val="150000"/>
              </a:lnSpc>
              <a:buClr>
                <a:schemeClr val="accent6"/>
              </a:buClr>
            </a:pPr>
            <a:r>
              <a:rPr lang="en-ID" sz="1200" dirty="0">
                <a:ea typeface="Open Sans" pitchFamily="34" charset="0"/>
                <a:cs typeface="Open Sans" pitchFamily="34" charset="0"/>
              </a:rPr>
              <a:t>Perceived end knowledge certainly day sweetness why cordially. Ask quick six seven offer see among. Handsome end knowledge met debating sir seven offer  dwelling age material. </a:t>
            </a:r>
            <a:endParaRPr lang="en-ID" sz="1200" dirty="0">
              <a:ea typeface="Open Sans" pitchFamily="34" charset="0"/>
              <a:cs typeface="Open Sans" pitchFamily="34" charset="0"/>
            </a:endParaRPr>
          </a:p>
        </p:txBody>
      </p:sp>
      <p:sp>
        <p:nvSpPr>
          <p:cNvPr id="30" name="TextBox 29"/>
          <p:cNvSpPr txBox="1"/>
          <p:nvPr/>
        </p:nvSpPr>
        <p:spPr>
          <a:xfrm>
            <a:off x="421975" y="4308440"/>
            <a:ext cx="2061783" cy="338554"/>
          </a:xfrm>
          <a:prstGeom prst="rect">
            <a:avLst/>
          </a:prstGeom>
          <a:noFill/>
          <a:ln>
            <a:noFill/>
          </a:ln>
        </p:spPr>
        <p:txBody>
          <a:bodyPr wrap="none" rtlCol="0">
            <a:spAutoFit/>
          </a:bodyPr>
          <a:lstStyle/>
          <a:p>
            <a:r>
              <a:rPr lang="id-ID" sz="1600" spc="300" dirty="0">
                <a:solidFill>
                  <a:schemeClr val="accent1"/>
                </a:solidFill>
                <a:latin typeface="+mj-lt"/>
              </a:rPr>
              <a:t>Project Client</a:t>
            </a:r>
            <a:endParaRPr lang="id-ID" sz="1600" spc="300" dirty="0">
              <a:solidFill>
                <a:schemeClr val="accent1"/>
              </a:solidFill>
              <a:latin typeface="+mj-lt"/>
            </a:endParaRPr>
          </a:p>
        </p:txBody>
      </p:sp>
      <p:sp>
        <p:nvSpPr>
          <p:cNvPr id="31" name="TextBox 34"/>
          <p:cNvSpPr txBox="1"/>
          <p:nvPr/>
        </p:nvSpPr>
        <p:spPr>
          <a:xfrm>
            <a:off x="421975" y="4651267"/>
            <a:ext cx="1468672" cy="33983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D" sz="1200" dirty="0" err="1"/>
              <a:t>Inspiracraft</a:t>
            </a:r>
            <a:endParaRPr lang="en-US" sz="1200" dirty="0"/>
          </a:p>
        </p:txBody>
      </p:sp>
      <p:sp>
        <p:nvSpPr>
          <p:cNvPr id="32" name="TextBox 31"/>
          <p:cNvSpPr txBox="1"/>
          <p:nvPr/>
        </p:nvSpPr>
        <p:spPr>
          <a:xfrm>
            <a:off x="3008110" y="4308440"/>
            <a:ext cx="1996059" cy="338554"/>
          </a:xfrm>
          <a:prstGeom prst="rect">
            <a:avLst/>
          </a:prstGeom>
          <a:noFill/>
          <a:ln>
            <a:noFill/>
          </a:ln>
        </p:spPr>
        <p:txBody>
          <a:bodyPr wrap="square" rtlCol="0">
            <a:spAutoFit/>
          </a:bodyPr>
          <a:lstStyle/>
          <a:p>
            <a:r>
              <a:rPr lang="id-ID" sz="1600" spc="300" dirty="0">
                <a:solidFill>
                  <a:schemeClr val="accent1"/>
                </a:solidFill>
                <a:latin typeface="+mj-lt"/>
              </a:rPr>
              <a:t>Project Artist</a:t>
            </a:r>
            <a:endParaRPr lang="id-ID" sz="1600" spc="300" dirty="0">
              <a:solidFill>
                <a:schemeClr val="accent1"/>
              </a:solidFill>
              <a:latin typeface="+mj-lt"/>
            </a:endParaRPr>
          </a:p>
        </p:txBody>
      </p:sp>
      <p:sp>
        <p:nvSpPr>
          <p:cNvPr id="33" name="TextBox 34"/>
          <p:cNvSpPr txBox="1"/>
          <p:nvPr/>
        </p:nvSpPr>
        <p:spPr>
          <a:xfrm>
            <a:off x="3008110" y="4650485"/>
            <a:ext cx="1468672"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1200" dirty="0"/>
              <a:t>Francisco Perez</a:t>
            </a:r>
            <a:endParaRPr lang="en-US" sz="1200" dirty="0"/>
          </a:p>
        </p:txBody>
      </p:sp>
      <p:sp>
        <p:nvSpPr>
          <p:cNvPr id="2" name="Picture Placeholder 1"/>
          <p:cNvSpPr>
            <a:spLocks noGrp="1"/>
          </p:cNvSpPr>
          <p:nvPr>
            <p:ph type="pic" sz="quarter" idx="12"/>
          </p:nvPr>
        </p:nvSpPr>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37" presetClass="entr" presetSubtype="0" fill="hold" grpId="0" nodeType="withEffect">
                                  <p:stCondLst>
                                    <p:cond delay="25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900" decel="100000" fill="hold"/>
                                        <p:tgtEl>
                                          <p:spTgt spid="2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5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900" decel="100000" fill="hold"/>
                                        <p:tgtEl>
                                          <p:spTgt spid="2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900" decel="100000" fill="hold"/>
                                        <p:tgtEl>
                                          <p:spTgt spid="3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50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900" decel="100000" fill="hold"/>
                                        <p:tgtEl>
                                          <p:spTgt spid="31"/>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900" decel="100000" fill="hold"/>
                                        <p:tgtEl>
                                          <p:spTgt spid="3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75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900" decel="100000" fill="hold"/>
                                        <p:tgtEl>
                                          <p:spTgt spid="33"/>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8" grpId="0"/>
      <p:bldP spid="29"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121645" y="1806181"/>
            <a:ext cx="4812007" cy="2818347"/>
            <a:chOff x="2961076" y="1683535"/>
            <a:chExt cx="6750104" cy="3953472"/>
          </a:xfrm>
        </p:grpSpPr>
        <p:pic>
          <p:nvPicPr>
            <p:cNvPr id="12" name="Picture 11"/>
            <p:cNvPicPr>
              <a:picLocks noChangeAspect="1"/>
            </p:cNvPicPr>
            <p:nvPr/>
          </p:nvPicPr>
          <p:blipFill rotWithShape="1">
            <a:blip r:embed="rId1" cstate="print">
              <a:extLst>
                <a:ext uri="{28A0092B-C50C-407E-A947-70E740481C1C}">
                  <a14:useLocalDpi xmlns:a14="http://schemas.microsoft.com/office/drawing/2010/main" val="0"/>
                </a:ext>
              </a:extLst>
            </a:blip>
            <a:srcRect l="3097" t="2338" r="3005" b="2877"/>
            <a:stretch>
              <a:fillRect/>
            </a:stretch>
          </p:blipFill>
          <p:spPr>
            <a:xfrm>
              <a:off x="2961076" y="1683535"/>
              <a:ext cx="6750104" cy="3953472"/>
            </a:xfrm>
            <a:prstGeom prst="rect">
              <a:avLst/>
            </a:prstGeom>
          </p:spPr>
        </p:pic>
        <p:sp>
          <p:nvSpPr>
            <p:cNvPr id="13" name="Rectangle 12"/>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4" name="Group 13"/>
          <p:cNvGrpSpPr/>
          <p:nvPr/>
        </p:nvGrpSpPr>
        <p:grpSpPr>
          <a:xfrm>
            <a:off x="6269850" y="1806181"/>
            <a:ext cx="4812007" cy="2818347"/>
            <a:chOff x="2961076" y="1683535"/>
            <a:chExt cx="6750104" cy="3953472"/>
          </a:xfrm>
        </p:grpSpPr>
        <p:pic>
          <p:nvPicPr>
            <p:cNvPr id="15" name="Picture 14"/>
            <p:cNvPicPr>
              <a:picLocks noChangeAspect="1"/>
            </p:cNvPicPr>
            <p:nvPr/>
          </p:nvPicPr>
          <p:blipFill rotWithShape="1">
            <a:blip r:embed="rId1" cstate="print">
              <a:extLst>
                <a:ext uri="{28A0092B-C50C-407E-A947-70E740481C1C}">
                  <a14:useLocalDpi xmlns:a14="http://schemas.microsoft.com/office/drawing/2010/main" val="0"/>
                </a:ext>
              </a:extLst>
            </a:blip>
            <a:srcRect l="3097" t="2338" r="3005" b="2877"/>
            <a:stretch>
              <a:fillRect/>
            </a:stretch>
          </p:blipFill>
          <p:spPr>
            <a:xfrm>
              <a:off x="2961076" y="1683535"/>
              <a:ext cx="6750104" cy="3953472"/>
            </a:xfrm>
            <a:prstGeom prst="rect">
              <a:avLst/>
            </a:prstGeom>
          </p:spPr>
        </p:pic>
        <p:sp>
          <p:nvSpPr>
            <p:cNvPr id="16" name="Rectangle 15"/>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p:cNvGrpSpPr/>
          <p:nvPr/>
        </p:nvGrpSpPr>
        <p:grpSpPr>
          <a:xfrm>
            <a:off x="3079154" y="1448629"/>
            <a:ext cx="6034911" cy="3534590"/>
            <a:chOff x="2961076" y="1683535"/>
            <a:chExt cx="6750104" cy="3953472"/>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3097" t="2338" r="3005" b="2877"/>
            <a:stretch>
              <a:fillRect/>
            </a:stretch>
          </p:blipFill>
          <p:spPr>
            <a:xfrm>
              <a:off x="2961076" y="1683535"/>
              <a:ext cx="6750104" cy="3953472"/>
            </a:xfrm>
            <a:prstGeom prst="rect">
              <a:avLst/>
            </a:prstGeom>
          </p:spPr>
        </p:pic>
        <p:sp>
          <p:nvSpPr>
            <p:cNvPr id="21" name="Rectangle 20"/>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7" name="Text Placeholder 26"/>
          <p:cNvSpPr>
            <a:spLocks noGrp="1"/>
          </p:cNvSpPr>
          <p:nvPr>
            <p:ph type="body" sz="quarter" idx="11"/>
          </p:nvPr>
        </p:nvSpPr>
        <p:spPr/>
        <p:txBody>
          <a:bodyPr/>
          <a:lstStyle/>
          <a:p>
            <a:r>
              <a:rPr lang="en-ID" dirty="0"/>
              <a:t>What We’ve Done</a:t>
            </a:r>
            <a:endParaRPr lang="en-ID" dirty="0"/>
          </a:p>
        </p:txBody>
      </p:sp>
      <p:sp>
        <p:nvSpPr>
          <p:cNvPr id="26" name="Text Placeholder 25"/>
          <p:cNvSpPr>
            <a:spLocks noGrp="1"/>
          </p:cNvSpPr>
          <p:nvPr>
            <p:ph type="body" sz="quarter" idx="10"/>
          </p:nvPr>
        </p:nvSpPr>
        <p:spPr/>
        <p:txBody>
          <a:bodyPr/>
          <a:lstStyle/>
          <a:p>
            <a:r>
              <a:rPr lang="en-ID" dirty="0"/>
              <a:t>The Hall of Fame</a:t>
            </a:r>
            <a:endParaRPr lang="en-ID" dirty="0"/>
          </a:p>
        </p:txBody>
      </p:sp>
      <p:sp>
        <p:nvSpPr>
          <p:cNvPr id="34" name="Rectangle 33"/>
          <p:cNvSpPr/>
          <p:nvPr/>
        </p:nvSpPr>
        <p:spPr>
          <a:xfrm>
            <a:off x="1180381" y="5048596"/>
            <a:ext cx="9831238" cy="827021"/>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Far </a:t>
            </a:r>
            <a:r>
              <a:rPr lang="en-ID" sz="1100" dirty="0" err="1">
                <a:ea typeface="Open Sans" pitchFamily="34" charset="0"/>
                <a:cs typeface="Open Sans" pitchFamily="34" charset="0"/>
              </a:rPr>
              <a:t>far</a:t>
            </a:r>
            <a:r>
              <a:rPr lang="en-ID" sz="1100" dirty="0">
                <a:ea typeface="Open Sans" pitchFamily="34" charset="0"/>
                <a:cs typeface="Open Sans" pitchFamily="34" charset="0"/>
              </a:rPr>
              <a:t> away, behind the word mountains, far from the countries </a:t>
            </a:r>
            <a:r>
              <a:rPr lang="en-ID" sz="1100" dirty="0" err="1">
                <a:ea typeface="Open Sans" pitchFamily="34" charset="0"/>
                <a:cs typeface="Open Sans" pitchFamily="34" charset="0"/>
              </a:rPr>
              <a:t>Vokalia</a:t>
            </a:r>
            <a:r>
              <a:rPr lang="en-ID" sz="1100" dirty="0">
                <a:ea typeface="Open Sans" pitchFamily="34" charset="0"/>
                <a:cs typeface="Open Sans" pitchFamily="34" charset="0"/>
              </a:rPr>
              <a:t> and </a:t>
            </a:r>
            <a:r>
              <a:rPr lang="en-ID" sz="1100" dirty="0" err="1">
                <a:ea typeface="Open Sans" pitchFamily="34" charset="0"/>
                <a:cs typeface="Open Sans" pitchFamily="34" charset="0"/>
              </a:rPr>
              <a:t>Consonantia</a:t>
            </a:r>
            <a:r>
              <a:rPr lang="en-ID" sz="1100" dirty="0">
                <a:ea typeface="Open Sans" pitchFamily="34" charset="0"/>
                <a:cs typeface="Open Sans" pitchFamily="34" charset="0"/>
              </a:rPr>
              <a:t>, there live the blind texts. Even the all-powerful Pointing has no control about the blind texts it is an almost </a:t>
            </a:r>
            <a:r>
              <a:rPr lang="en-ID" sz="1100" dirty="0" err="1">
                <a:ea typeface="Open Sans" pitchFamily="34" charset="0"/>
                <a:cs typeface="Open Sans" pitchFamily="34" charset="0"/>
              </a:rPr>
              <a:t>unorthographic</a:t>
            </a:r>
            <a:r>
              <a:rPr lang="en-ID" sz="1100" dirty="0">
                <a:ea typeface="Open Sans" pitchFamily="34" charset="0"/>
                <a:cs typeface="Open Sans" pitchFamily="34" charset="0"/>
              </a:rPr>
              <a:t> life One day however a small line of blind text by the name of Lorem Ipsum decided to leave for World of Grammar. </a:t>
            </a:r>
            <a:endParaRPr lang="en-US" sz="300" dirty="0">
              <a:ea typeface="Open Sans" pitchFamily="34" charset="0"/>
              <a:cs typeface="Open Sans" pitchFamily="34" charset="0"/>
            </a:endParaRPr>
          </a:p>
        </p:txBody>
      </p:sp>
      <p:sp>
        <p:nvSpPr>
          <p:cNvPr id="2" name="Picture Placeholder 1"/>
          <p:cNvSpPr>
            <a:spLocks noGrp="1"/>
          </p:cNvSpPr>
          <p:nvPr>
            <p:ph type="pic" sz="quarter" idx="19"/>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20"/>
          </p:nvPr>
        </p:nvSpPr>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6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60000">
                                          <p:cBhvr additive="base">
                                            <p:cTn id="11" dur="750" fill="hold"/>
                                            <p:tgtEl>
                                              <p:spTgt spid="11"/>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60000">
                                          <p:cBhvr additive="base">
                                            <p:cTn id="15" dur="75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outVertical)">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outVertical)">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2247" y="1559596"/>
            <a:ext cx="2205796" cy="4644622"/>
          </a:xfrm>
          <a:prstGeom prst="rect">
            <a:avLst/>
          </a:prstGeom>
          <a:effectLst>
            <a:outerShdw blurRad="63500" dist="63500" dir="8100000" algn="tr" rotWithShape="0">
              <a:prstClr val="black">
                <a:alpha val="50000"/>
              </a:prstClr>
            </a:outerShdw>
          </a:effectLst>
        </p:spPr>
      </p:pic>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1675" y="1735370"/>
            <a:ext cx="2154393" cy="4181683"/>
          </a:xfrm>
          <a:prstGeom prst="rect">
            <a:avLst/>
          </a:prstGeom>
          <a:effectLst>
            <a:outerShdw blurRad="63500" dist="63500" dir="8100000" algn="tr" rotWithShape="0">
              <a:prstClr val="black">
                <a:alpha val="50000"/>
              </a:prstClr>
            </a:outerShdw>
          </a:effectLst>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2953" y="1735371"/>
            <a:ext cx="2154393" cy="4181683"/>
          </a:xfrm>
          <a:prstGeom prst="rect">
            <a:avLst/>
          </a:prstGeom>
          <a:effectLst>
            <a:outerShdw blurRad="63500" dist="63500" dir="8100000" algn="tr" rotWithShape="0">
              <a:prstClr val="black">
                <a:alpha val="50000"/>
              </a:prstClr>
            </a:outerShdw>
          </a:effectLst>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317" y="1735371"/>
            <a:ext cx="2154393" cy="4181683"/>
          </a:xfrm>
          <a:prstGeom prst="rect">
            <a:avLst/>
          </a:prstGeom>
          <a:effectLst>
            <a:outerShdw blurRad="63500" dist="63500" dir="8100000" algn="tr" rotWithShape="0">
              <a:prstClr val="black">
                <a:alpha val="50000"/>
              </a:prstClr>
            </a:outerShdw>
          </a:effectLst>
        </p:spPr>
      </p:pic>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32" y="1735371"/>
            <a:ext cx="2154393" cy="4181683"/>
          </a:xfrm>
          <a:prstGeom prst="rect">
            <a:avLst/>
          </a:prstGeom>
          <a:effectLst>
            <a:outerShdw blurRad="63500" dist="63500" dir="8100000" algn="tr" rotWithShape="0">
              <a:prstClr val="black">
                <a:alpha val="50000"/>
              </a:prstClr>
            </a:outerShdw>
          </a:effectLst>
        </p:spPr>
      </p:pic>
      <p:sp>
        <p:nvSpPr>
          <p:cNvPr id="27" name="Text Placeholder 26"/>
          <p:cNvSpPr>
            <a:spLocks noGrp="1"/>
          </p:cNvSpPr>
          <p:nvPr>
            <p:ph type="body" sz="quarter" idx="11"/>
          </p:nvPr>
        </p:nvSpPr>
        <p:spPr/>
        <p:txBody>
          <a:bodyPr/>
          <a:lstStyle/>
          <a:p>
            <a:r>
              <a:rPr lang="en-ID" dirty="0"/>
              <a:t>What We’ve Done</a:t>
            </a:r>
            <a:endParaRPr lang="en-ID" dirty="0"/>
          </a:p>
        </p:txBody>
      </p:sp>
      <p:sp>
        <p:nvSpPr>
          <p:cNvPr id="26" name="Text Placeholder 25"/>
          <p:cNvSpPr>
            <a:spLocks noGrp="1"/>
          </p:cNvSpPr>
          <p:nvPr>
            <p:ph type="body" sz="quarter" idx="10"/>
          </p:nvPr>
        </p:nvSpPr>
        <p:spPr/>
        <p:txBody>
          <a:bodyPr/>
          <a:lstStyle/>
          <a:p>
            <a:r>
              <a:rPr lang="en-ID" dirty="0"/>
              <a:t>The Hall of Fame</a:t>
            </a:r>
            <a:endParaRPr lang="en-ID" dirty="0"/>
          </a:p>
        </p:txBody>
      </p:sp>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1"/>
          </p:nvPr>
        </p:nvSpPr>
        <p:spPr/>
      </p:sp>
      <p:sp>
        <p:nvSpPr>
          <p:cNvPr id="6" name="Picture Placeholder 5"/>
          <p:cNvSpPr>
            <a:spLocks noGrp="1"/>
          </p:cNvSpPr>
          <p:nvPr>
            <p:ph type="pic" sz="quarter" idx="20"/>
          </p:nvPr>
        </p:nvSpPr>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60000">
                                          <p:cBhvr additive="base">
                                            <p:cTn id="7" dur="5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60000">
                                          <p:cBhvr additive="base">
                                            <p:cTn id="11" dur="500" fill="hold"/>
                                            <p:tgtEl>
                                              <p:spTgt spid="22"/>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14:bounceEnd="6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50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14:presetBounceEnd="60000">
                                      <p:stCondLst>
                                        <p:cond delay="750"/>
                                      </p:stCondLst>
                                      <p:childTnLst>
                                        <p:set>
                                          <p:cBhvr>
                                            <p:cTn id="22" dur="1" fill="hold">
                                              <p:stCondLst>
                                                <p:cond delay="0"/>
                                              </p:stCondLst>
                                            </p:cTn>
                                            <p:tgtEl>
                                              <p:spTgt spid="19"/>
                                            </p:tgtEl>
                                            <p:attrNameLst>
                                              <p:attrName>style.visibility</p:attrName>
                                            </p:attrNameLst>
                                          </p:cBhvr>
                                          <p:to>
                                            <p:strVal val="visible"/>
                                          </p:to>
                                        </p:set>
                                        <p:anim calcmode="lin" valueType="num" p14:bounceEnd="60000">
                                          <p:cBhvr additive="base">
                                            <p:cTn id="23"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stCondLst>
                                        <p:cond delay="7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Chart and Graphic</a:t>
            </a:r>
            <a:endParaRPr lang="en-ID" dirty="0"/>
          </a:p>
        </p:txBody>
      </p:sp>
      <p:sp>
        <p:nvSpPr>
          <p:cNvPr id="28" name="Text Placeholder 27"/>
          <p:cNvSpPr>
            <a:spLocks noGrp="1"/>
          </p:cNvSpPr>
          <p:nvPr>
            <p:ph type="body" sz="quarter" idx="10"/>
          </p:nvPr>
        </p:nvSpPr>
        <p:spPr/>
        <p:txBody>
          <a:bodyPr/>
          <a:lstStyle/>
          <a:p>
            <a:r>
              <a:rPr lang="en-ID" dirty="0"/>
              <a:t>Company Sales Report</a:t>
            </a:r>
            <a:endParaRPr lang="en-ID" dirty="0"/>
          </a:p>
        </p:txBody>
      </p:sp>
      <p:graphicFrame>
        <p:nvGraphicFramePr>
          <p:cNvPr id="9" name="Chart 8"/>
          <p:cNvGraphicFramePr/>
          <p:nvPr/>
        </p:nvGraphicFramePr>
        <p:xfrm>
          <a:off x="485778" y="3354654"/>
          <a:ext cx="11212691" cy="2676655"/>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 Placeholder 5"/>
          <p:cNvSpPr txBox="1"/>
          <p:nvPr/>
        </p:nvSpPr>
        <p:spPr>
          <a:xfrm>
            <a:off x="8425225" y="1731570"/>
            <a:ext cx="1114998" cy="55762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200" b="1" dirty="0">
                <a:solidFill>
                  <a:schemeClr val="accent3"/>
                </a:solidFill>
                <a:latin typeface="+mj-lt"/>
                <a:ea typeface="Roboto Slab" pitchFamily="2" charset="0"/>
                <a:cs typeface="Poppins" panose="02000000000000000000" pitchFamily="2" charset="0"/>
              </a:rPr>
              <a:t>58%</a:t>
            </a:r>
            <a:endParaRPr lang="en-ID" sz="3200" b="1" dirty="0">
              <a:solidFill>
                <a:schemeClr val="accent3"/>
              </a:solidFill>
              <a:latin typeface="+mj-lt"/>
              <a:ea typeface="Roboto Slab" pitchFamily="2" charset="0"/>
              <a:cs typeface="Poppins" panose="02000000000000000000" pitchFamily="2" charset="0"/>
            </a:endParaRPr>
          </a:p>
        </p:txBody>
      </p:sp>
      <p:sp>
        <p:nvSpPr>
          <p:cNvPr id="11" name="Rectangle 10"/>
          <p:cNvSpPr/>
          <p:nvPr/>
        </p:nvSpPr>
        <p:spPr>
          <a:xfrm>
            <a:off x="8425225" y="1924118"/>
            <a:ext cx="3273244" cy="1246495"/>
          </a:xfrm>
          <a:prstGeom prst="rect">
            <a:avLst/>
          </a:prstGeom>
        </p:spPr>
        <p:txBody>
          <a:bodyPr wrap="square">
            <a:spAutoFit/>
          </a:bodyPr>
          <a:lstStyle/>
          <a:p>
            <a:pPr>
              <a:lnSpc>
                <a:spcPct val="150000"/>
              </a:lnSpc>
            </a:pPr>
            <a:r>
              <a:rPr lang="en-ID" sz="1000" dirty="0">
                <a:ea typeface="Open Sans Light" panose="020B0306030504020204" pitchFamily="34" charset="0"/>
                <a:cs typeface="Open Sans Light" panose="020B0306030504020204" pitchFamily="34" charset="0"/>
              </a:rPr>
              <a:t>                              Perceived end knowledge certainly day sweetness why cordially. Ask quick six seven offer see among. Handsome met debating sir dwelling age material. As style lived he worse dried. Offered related.</a:t>
            </a:r>
            <a:endParaRPr lang="en-US" sz="100" dirty="0">
              <a:ea typeface="Open Sans Light" panose="020B0306030504020204" pitchFamily="34" charset="0"/>
              <a:cs typeface="Open Sans Light" panose="020B0306030504020204" pitchFamily="34" charset="0"/>
            </a:endParaRPr>
          </a:p>
        </p:txBody>
      </p:sp>
      <p:sp>
        <p:nvSpPr>
          <p:cNvPr id="12" name="Rectangle 11"/>
          <p:cNvSpPr/>
          <p:nvPr/>
        </p:nvSpPr>
        <p:spPr>
          <a:xfrm>
            <a:off x="419100" y="1538627"/>
            <a:ext cx="5511524" cy="431657"/>
          </a:xfrm>
          <a:prstGeom prst="rect">
            <a:avLst/>
          </a:prstGeom>
        </p:spPr>
        <p:txBody>
          <a:bodyPr wrap="square">
            <a:spAutoFit/>
          </a:bodyPr>
          <a:lstStyle/>
          <a:p>
            <a:pPr>
              <a:lnSpc>
                <a:spcPct val="130000"/>
              </a:lnSpc>
            </a:pPr>
            <a:r>
              <a:rPr lang="en-US" b="1" dirty="0">
                <a:latin typeface="+mj-lt"/>
                <a:ea typeface="Roboto" charset="0"/>
                <a:cs typeface="Poppins" panose="02000000000000000000" pitchFamily="2" charset="0"/>
              </a:rPr>
              <a:t>Project Details</a:t>
            </a:r>
            <a:endParaRPr lang="en-US" sz="1200" b="1" dirty="0">
              <a:latin typeface="+mj-lt"/>
              <a:ea typeface="Roboto Condensed Light" panose="02000000000000000000" pitchFamily="2" charset="0"/>
            </a:endParaRPr>
          </a:p>
        </p:txBody>
      </p:sp>
      <p:sp>
        <p:nvSpPr>
          <p:cNvPr id="15" name="Rectangle 14"/>
          <p:cNvSpPr/>
          <p:nvPr/>
        </p:nvSpPr>
        <p:spPr>
          <a:xfrm>
            <a:off x="419100" y="1970284"/>
            <a:ext cx="6815975" cy="1200329"/>
          </a:xfrm>
          <a:prstGeom prst="rect">
            <a:avLst/>
          </a:prstGeom>
        </p:spPr>
        <p:txBody>
          <a:bodyPr wrap="square">
            <a:spAutoFit/>
          </a:bodyPr>
          <a:lstStyle/>
          <a:p>
            <a:pPr>
              <a:lnSpc>
                <a:spcPct val="150000"/>
              </a:lnSpc>
            </a:pPr>
            <a:r>
              <a:rPr lang="en-ID" sz="1200" dirty="0">
                <a:ea typeface="Open Sans Light" panose="020B0306030504020204" pitchFamily="34" charset="0"/>
                <a:cs typeface="Open Sans Light" panose="020B0306030504020204" pitchFamily="34" charset="0"/>
              </a:rPr>
              <a:t>Far </a:t>
            </a:r>
            <a:r>
              <a:rPr lang="en-ID" sz="1200" dirty="0" err="1">
                <a:ea typeface="Open Sans Light" panose="020B0306030504020204" pitchFamily="34" charset="0"/>
                <a:cs typeface="Open Sans Light" panose="020B0306030504020204" pitchFamily="34" charset="0"/>
              </a:rPr>
              <a:t>far</a:t>
            </a:r>
            <a:r>
              <a:rPr lang="en-ID" sz="1200" dirty="0">
                <a:ea typeface="Open Sans Light" panose="020B0306030504020204" pitchFamily="34" charset="0"/>
                <a:cs typeface="Open Sans Light" panose="020B0306030504020204" pitchFamily="34" charset="0"/>
              </a:rPr>
              <a:t> away, behind the word mountains, far from the countries </a:t>
            </a:r>
            <a:r>
              <a:rPr lang="en-ID" sz="1200" dirty="0" err="1">
                <a:ea typeface="Open Sans Light" panose="020B0306030504020204" pitchFamily="34" charset="0"/>
                <a:cs typeface="Open Sans Light" panose="020B0306030504020204" pitchFamily="34" charset="0"/>
              </a:rPr>
              <a:t>Vokalia</a:t>
            </a:r>
            <a:r>
              <a:rPr lang="en-ID" sz="1200" dirty="0">
                <a:ea typeface="Open Sans Light" panose="020B0306030504020204" pitchFamily="34" charset="0"/>
                <a:cs typeface="Open Sans Light" panose="020B0306030504020204" pitchFamily="34" charset="0"/>
              </a:rPr>
              <a:t> and </a:t>
            </a:r>
            <a:r>
              <a:rPr lang="en-ID" sz="1200" dirty="0" err="1">
                <a:ea typeface="Open Sans Light" panose="020B0306030504020204" pitchFamily="34" charset="0"/>
                <a:cs typeface="Open Sans Light" panose="020B0306030504020204" pitchFamily="34" charset="0"/>
              </a:rPr>
              <a:t>Consonantia</a:t>
            </a:r>
            <a:r>
              <a:rPr lang="en-ID" sz="1200" dirty="0">
                <a:ea typeface="Open Sans Light" panose="020B0306030504020204" pitchFamily="34" charset="0"/>
                <a:cs typeface="Open Sans Light" panose="020B0306030504020204" pitchFamily="34" charset="0"/>
              </a:rPr>
              <a:t>, there live the blind texts. Even the all-powerful Pointing has no control about the blind texts it is an almost </a:t>
            </a:r>
            <a:r>
              <a:rPr lang="en-ID" sz="1200" dirty="0" err="1">
                <a:ea typeface="Open Sans Light" panose="020B0306030504020204" pitchFamily="34" charset="0"/>
                <a:cs typeface="Open Sans Light" panose="020B0306030504020204" pitchFamily="34" charset="0"/>
              </a:rPr>
              <a:t>unorthographic</a:t>
            </a:r>
            <a:r>
              <a:rPr lang="en-ID" sz="1200" dirty="0">
                <a:ea typeface="Open Sans Light" panose="020B0306030504020204" pitchFamily="34" charset="0"/>
                <a:cs typeface="Open Sans Light" panose="020B0306030504020204" pitchFamily="34" charset="0"/>
              </a:rPr>
              <a:t> life One day however a small line of blind text by the name of Lorem Ipsum decided to leave for the far World of Grammar.</a:t>
            </a:r>
            <a:endParaRPr lang="en-ID" sz="1200" dirty="0">
              <a:ea typeface="Open Sans Light" panose="020B0306030504020204" pitchFamily="34" charset="0"/>
              <a:cs typeface="Open Sans Light" panose="020B03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 calcmode="lin" valueType="num" p14:bounceEnd="60000">
                                          <p:cBhvr additive="base">
                                            <p:cTn id="7" dur="500" fill="hold"/>
                                            <p:tgtEl>
                                              <p:spTgt spid="9">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9">
                                                <p:graphicEl>
                                                  <a:chart seriesIdx="-3" categoryIdx="-3" bldStep="gridLegend"/>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down)">
                                          <p:cBhvr>
                                            <p:cTn id="12" dur="500"/>
                                            <p:tgtEl>
                                              <p:spTgt spid="9">
                                                <p:graphicEl>
                                                  <a:chart seriesIdx="0" categoryIdx="-4" bldStep="series"/>
                                                </p:graphicEl>
                                              </p:spTgt>
                                            </p:tgtEl>
                                          </p:cBhvr>
                                        </p:animEffect>
                                      </p:childTnLst>
                                    </p:cTn>
                                  </p:par>
                                  <p:par>
                                    <p:cTn id="13" presetID="22" presetClass="entr" presetSubtype="4" fill="hold" grpId="0" nodeType="withEffect">
                                      <p:stCondLst>
                                        <p:cond delay="25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down)">
                                          <p:cBhvr>
                                            <p:cTn id="15" dur="500"/>
                                            <p:tgtEl>
                                              <p:spTgt spid="9">
                                                <p:graphicEl>
                                                  <a:chart seriesIdx="1" categoryIdx="-4" bldStep="series"/>
                                                </p:graphicEl>
                                              </p:spTgt>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down)">
                                          <p:cBhvr>
                                            <p:cTn id="18" dur="500"/>
                                            <p:tgtEl>
                                              <p:spTgt spid="9">
                                                <p:graphicEl>
                                                  <a:chart seriesIdx="2" categoryIdx="-4" bldStep="series"/>
                                                </p:graphicEl>
                                              </p:spTgt>
                                            </p:tgtEl>
                                          </p:cBhvr>
                                        </p:animEffect>
                                      </p:childTnLst>
                                    </p:cTn>
                                  </p:par>
                                </p:childTnLst>
                              </p:cTn>
                            </p:par>
                            <p:par>
                              <p:cTn id="19" fill="hold">
                                <p:stCondLst>
                                  <p:cond delay="1000"/>
                                </p:stCondLst>
                                <p:childTnLst>
                                  <p:par>
                                    <p:cTn id="20" presetID="2" presetClass="entr" presetSubtype="8" fill="hold" grpId="0" nodeType="afterEffect" p14:presetBounceEnd="60000">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14:bounceEnd="60000">
                                          <p:cBhvr additive="base">
                                            <p:cTn id="22"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14:presetBounceEnd="60000">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14:bounceEnd="60000">
                                          <p:cBhvr additive="base">
                                            <p:cTn id="26"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14:presetBounceEnd="60000">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14:bounceEnd="60000">
                                          <p:cBhvr additive="base">
                                            <p:cTn id="30" dur="500" fill="hold"/>
                                            <p:tgtEl>
                                              <p:spTgt spid="10"/>
                                            </p:tgtEl>
                                            <p:attrNameLst>
                                              <p:attrName>ppt_x</p:attrName>
                                            </p:attrNameLst>
                                          </p:cBhvr>
                                          <p:tavLst>
                                            <p:tav tm="0">
                                              <p:val>
                                                <p:strVal val="1+#ppt_w/2"/>
                                              </p:val>
                                            </p:tav>
                                            <p:tav tm="100000">
                                              <p:val>
                                                <p:strVal val="#ppt_x"/>
                                              </p:val>
                                            </p:tav>
                                          </p:tavLst>
                                        </p:anim>
                                        <p:anim calcmode="lin" valueType="num" p14:bounceEnd="60000">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60000">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14:bounceEnd="60000">
                                          <p:cBhvr additive="base">
                                            <p:cTn id="34"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0" grpId="0"/>
          <p:bldP spid="11" grpId="0"/>
          <p:bldP spid="12"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 calcmode="lin" valueType="num">
                                          <p:cBhvr additive="base">
                                            <p:cTn id="7" dur="500" fill="hold"/>
                                            <p:tgtEl>
                                              <p:spTgt spid="9">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graphicEl>
                                                  <a:chart seriesIdx="-3" categoryIdx="-3" bldStep="gridLegend"/>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down)">
                                          <p:cBhvr>
                                            <p:cTn id="12" dur="500"/>
                                            <p:tgtEl>
                                              <p:spTgt spid="9">
                                                <p:graphicEl>
                                                  <a:chart seriesIdx="0" categoryIdx="-4" bldStep="series"/>
                                                </p:graphicEl>
                                              </p:spTgt>
                                            </p:tgtEl>
                                          </p:cBhvr>
                                        </p:animEffect>
                                      </p:childTnLst>
                                    </p:cTn>
                                  </p:par>
                                  <p:par>
                                    <p:cTn id="13" presetID="22" presetClass="entr" presetSubtype="4" fill="hold" grpId="0" nodeType="withEffect">
                                      <p:stCondLst>
                                        <p:cond delay="25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down)">
                                          <p:cBhvr>
                                            <p:cTn id="15" dur="500"/>
                                            <p:tgtEl>
                                              <p:spTgt spid="9">
                                                <p:graphicEl>
                                                  <a:chart seriesIdx="1" categoryIdx="-4" bldStep="series"/>
                                                </p:graphicEl>
                                              </p:spTgt>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down)">
                                          <p:cBhvr>
                                            <p:cTn id="18" dur="500"/>
                                            <p:tgtEl>
                                              <p:spTgt spid="9">
                                                <p:graphicEl>
                                                  <a:chart seriesIdx="2" categoryIdx="-4" bldStep="series"/>
                                                </p:graphicEl>
                                              </p:spTgt>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0" grpId="0"/>
          <p:bldP spid="11" grpId="0"/>
          <p:bldP spid="12" grpId="0"/>
          <p:bldP spid="1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Chart and Graphic</a:t>
            </a:r>
            <a:endParaRPr lang="en-ID" dirty="0"/>
          </a:p>
        </p:txBody>
      </p:sp>
      <p:sp>
        <p:nvSpPr>
          <p:cNvPr id="28" name="Text Placeholder 27"/>
          <p:cNvSpPr>
            <a:spLocks noGrp="1"/>
          </p:cNvSpPr>
          <p:nvPr>
            <p:ph type="body" sz="quarter" idx="10"/>
          </p:nvPr>
        </p:nvSpPr>
        <p:spPr/>
        <p:txBody>
          <a:bodyPr/>
          <a:lstStyle/>
          <a:p>
            <a:r>
              <a:rPr lang="en-ID" dirty="0"/>
              <a:t>Company Sales Report</a:t>
            </a:r>
            <a:endParaRPr lang="en-ID" dirty="0"/>
          </a:p>
        </p:txBody>
      </p:sp>
      <p:graphicFrame>
        <p:nvGraphicFramePr>
          <p:cNvPr id="13" name="Chart 12"/>
          <p:cNvGraphicFramePr/>
          <p:nvPr/>
        </p:nvGraphicFramePr>
        <p:xfrm>
          <a:off x="0" y="1084026"/>
          <a:ext cx="5466080" cy="4893028"/>
        </p:xfrm>
        <a:graphic>
          <a:graphicData uri="http://schemas.openxmlformats.org/drawingml/2006/chart">
            <c:chart xmlns:c="http://schemas.openxmlformats.org/drawingml/2006/chart" xmlns:r="http://schemas.openxmlformats.org/officeDocument/2006/relationships" r:id="rId1"/>
          </a:graphicData>
        </a:graphic>
      </p:graphicFrame>
      <p:sp>
        <p:nvSpPr>
          <p:cNvPr id="14" name="Rectangle 13"/>
          <p:cNvSpPr/>
          <p:nvPr/>
        </p:nvSpPr>
        <p:spPr>
          <a:xfrm>
            <a:off x="5352755" y="1916278"/>
            <a:ext cx="2619624" cy="1532727"/>
          </a:xfrm>
          <a:prstGeom prst="rect">
            <a:avLst/>
          </a:prstGeom>
        </p:spPr>
        <p:txBody>
          <a:bodyPr wrap="square">
            <a:spAutoFit/>
          </a:bodyPr>
          <a:lstStyle/>
          <a:p>
            <a:pPr>
              <a:lnSpc>
                <a:spcPct val="130000"/>
              </a:lnSpc>
            </a:pPr>
            <a:r>
              <a:rPr lang="en-US" sz="3600" b="1" dirty="0">
                <a:solidFill>
                  <a:schemeClr val="accent1"/>
                </a:solidFill>
                <a:latin typeface="+mj-lt"/>
                <a:ea typeface="Roboto" charset="0"/>
              </a:rPr>
              <a:t>59%</a:t>
            </a:r>
            <a:endParaRPr lang="en-US" sz="3600" b="1" dirty="0">
              <a:solidFill>
                <a:schemeClr val="accent1"/>
              </a:solidFill>
              <a:latin typeface="+mj-lt"/>
              <a:ea typeface="Roboto" charset="0"/>
            </a:endParaRPr>
          </a:p>
          <a:p>
            <a:pPr>
              <a:lnSpc>
                <a:spcPct val="130000"/>
              </a:lnSpc>
            </a:pPr>
            <a:r>
              <a:rPr lang="en-US" sz="1600" dirty="0">
                <a:latin typeface="+mj-lt"/>
                <a:ea typeface="Roboto" charset="0"/>
              </a:rPr>
              <a:t>Business Projects</a:t>
            </a:r>
            <a:endParaRPr lang="en-US" sz="1600" dirty="0">
              <a:latin typeface="+mj-lt"/>
              <a:ea typeface="Roboto" charset="0"/>
            </a:endParaRPr>
          </a:p>
          <a:p>
            <a:pPr>
              <a:lnSpc>
                <a:spcPct val="130000"/>
              </a:lnSpc>
            </a:pPr>
            <a:r>
              <a:rPr lang="en-US" sz="1000" dirty="0">
                <a:ea typeface="Roboto Condensed Light" panose="02000000000000000000" pitchFamily="2" charset="0"/>
              </a:rPr>
              <a:t>Authoritatively cultivate out-of-the-box processes after emerging products. </a:t>
            </a:r>
            <a:endParaRPr lang="en-US" sz="1000" dirty="0"/>
          </a:p>
        </p:txBody>
      </p:sp>
      <p:sp>
        <p:nvSpPr>
          <p:cNvPr id="16" name="Rectangle 15"/>
          <p:cNvSpPr/>
          <p:nvPr/>
        </p:nvSpPr>
        <p:spPr>
          <a:xfrm>
            <a:off x="8113978" y="1916278"/>
            <a:ext cx="2619624" cy="1532727"/>
          </a:xfrm>
          <a:prstGeom prst="rect">
            <a:avLst/>
          </a:prstGeom>
        </p:spPr>
        <p:txBody>
          <a:bodyPr wrap="square">
            <a:spAutoFit/>
          </a:bodyPr>
          <a:lstStyle/>
          <a:p>
            <a:pPr>
              <a:lnSpc>
                <a:spcPct val="130000"/>
              </a:lnSpc>
            </a:pPr>
            <a:r>
              <a:rPr lang="en-US" sz="3600" b="1" dirty="0">
                <a:solidFill>
                  <a:schemeClr val="accent3"/>
                </a:solidFill>
                <a:latin typeface="+mj-lt"/>
                <a:ea typeface="Roboto" charset="0"/>
              </a:rPr>
              <a:t>41%</a:t>
            </a:r>
            <a:endParaRPr lang="en-US" sz="3600" b="1" dirty="0">
              <a:solidFill>
                <a:schemeClr val="accent3"/>
              </a:solidFill>
              <a:latin typeface="+mj-lt"/>
              <a:ea typeface="Roboto" charset="0"/>
            </a:endParaRPr>
          </a:p>
          <a:p>
            <a:pPr>
              <a:lnSpc>
                <a:spcPct val="130000"/>
              </a:lnSpc>
            </a:pPr>
            <a:r>
              <a:rPr lang="en-US" sz="1600" dirty="0">
                <a:latin typeface="+mj-lt"/>
                <a:ea typeface="Roboto" charset="0"/>
              </a:rPr>
              <a:t>Business Projects</a:t>
            </a:r>
            <a:endParaRPr lang="en-US" sz="1600" dirty="0">
              <a:latin typeface="+mj-lt"/>
              <a:ea typeface="Roboto" charset="0"/>
            </a:endParaRPr>
          </a:p>
          <a:p>
            <a:pPr>
              <a:lnSpc>
                <a:spcPct val="130000"/>
              </a:lnSpc>
            </a:pPr>
            <a:r>
              <a:rPr lang="en-US" sz="1000" dirty="0">
                <a:ea typeface="Roboto Condensed Light" panose="02000000000000000000" pitchFamily="2" charset="0"/>
              </a:rPr>
              <a:t>Authoritatively cultivate out-of-the-box processes after emerging products. </a:t>
            </a:r>
            <a:endParaRPr lang="en-US" sz="1000" dirty="0"/>
          </a:p>
        </p:txBody>
      </p:sp>
      <p:graphicFrame>
        <p:nvGraphicFramePr>
          <p:cNvPr id="17" name="Chart 16"/>
          <p:cNvGraphicFramePr/>
          <p:nvPr/>
        </p:nvGraphicFramePr>
        <p:xfrm>
          <a:off x="5352755" y="3662479"/>
          <a:ext cx="5934899" cy="2314575"/>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p:cNvSpPr/>
          <p:nvPr/>
        </p:nvSpPr>
        <p:spPr>
          <a:xfrm>
            <a:off x="1968755" y="2618913"/>
            <a:ext cx="1790914" cy="1790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60000">
                                          <p:cBhvr additive="base">
                                            <p:cTn id="7"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14:bounceEnd="60000">
                                          <p:cBhvr additive="base">
                                            <p:cTn id="11"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14:bounceEnd="60000">
                                          <p:cBhvr additive="base">
                                            <p:cTn id="15" dur="5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14:bounceEnd="60000">
                                          <p:cBhvr additive="base">
                                            <p:cTn id="19"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0"/>
          <p:bldP spid="16" grpId="0"/>
          <p:bldGraphic spid="17" grpId="0">
            <p:bldAsOne/>
          </p:bldGraphic>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0"/>
          <p:bldP spid="16" grpId="0"/>
          <p:bldGraphic spid="17" grpId="0">
            <p:bldAsOne/>
          </p:bldGraphic>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The Map Vector</a:t>
            </a:r>
            <a:endParaRPr lang="en-ID" dirty="0"/>
          </a:p>
        </p:txBody>
      </p:sp>
      <p:grpSp>
        <p:nvGrpSpPr>
          <p:cNvPr id="49" name="Group 48"/>
          <p:cNvGrpSpPr/>
          <p:nvPr/>
        </p:nvGrpSpPr>
        <p:grpSpPr>
          <a:xfrm>
            <a:off x="3885855" y="0"/>
            <a:ext cx="8306145" cy="5229922"/>
            <a:chOff x="2976146" y="1594008"/>
            <a:chExt cx="6239709" cy="3928801"/>
          </a:xfrm>
          <a:solidFill>
            <a:schemeClr val="bg2"/>
          </a:solidFill>
        </p:grpSpPr>
        <p:sp>
          <p:nvSpPr>
            <p:cNvPr id="50" name="Freeform 53"/>
            <p:cNvSpPr>
              <a:spLocks noChangeAspect="1"/>
            </p:cNvSpPr>
            <p:nvPr/>
          </p:nvSpPr>
          <p:spPr bwMode="gray">
            <a:xfrm>
              <a:off x="8420785" y="5108976"/>
              <a:ext cx="63606" cy="75084"/>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1" name="Freeform 54"/>
            <p:cNvSpPr>
              <a:spLocks noChangeAspect="1"/>
            </p:cNvSpPr>
            <p:nvPr/>
          </p:nvSpPr>
          <p:spPr bwMode="gray">
            <a:xfrm>
              <a:off x="7869006" y="4464652"/>
              <a:ext cx="706022" cy="60590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2" name="Freeform 55"/>
            <p:cNvSpPr>
              <a:spLocks noChangeAspect="1"/>
            </p:cNvSpPr>
            <p:nvPr/>
          </p:nvSpPr>
          <p:spPr bwMode="gray">
            <a:xfrm>
              <a:off x="8799238" y="5107229"/>
              <a:ext cx="135162" cy="160644"/>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3" name="Freeform 56"/>
            <p:cNvSpPr>
              <a:spLocks noChangeAspect="1"/>
            </p:cNvSpPr>
            <p:nvPr/>
          </p:nvSpPr>
          <p:spPr bwMode="gray">
            <a:xfrm>
              <a:off x="8907368" y="4958808"/>
              <a:ext cx="100179" cy="172868"/>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4" name="Freeform 57"/>
            <p:cNvSpPr>
              <a:spLocks noChangeAspect="1"/>
            </p:cNvSpPr>
            <p:nvPr/>
          </p:nvSpPr>
          <p:spPr bwMode="gray">
            <a:xfrm>
              <a:off x="8754714" y="4653234"/>
              <a:ext cx="50884" cy="45399"/>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5" name="Freeform 58"/>
            <p:cNvSpPr>
              <a:spLocks noChangeAspect="1"/>
            </p:cNvSpPr>
            <p:nvPr/>
          </p:nvSpPr>
          <p:spPr bwMode="gray">
            <a:xfrm>
              <a:off x="7104149" y="3343634"/>
              <a:ext cx="192407" cy="10127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6" name="Freeform 59"/>
            <p:cNvSpPr>
              <a:spLocks noChangeAspect="1"/>
            </p:cNvSpPr>
            <p:nvPr/>
          </p:nvSpPr>
          <p:spPr bwMode="gray">
            <a:xfrm>
              <a:off x="7072346" y="3399510"/>
              <a:ext cx="131982" cy="108260"/>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7" name="Freeform 60"/>
            <p:cNvSpPr>
              <a:spLocks noChangeAspect="1"/>
            </p:cNvSpPr>
            <p:nvPr/>
          </p:nvSpPr>
          <p:spPr bwMode="gray">
            <a:xfrm>
              <a:off x="7134361" y="3422211"/>
              <a:ext cx="4771" cy="698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8" name="Freeform 61"/>
            <p:cNvSpPr>
              <a:spLocks noChangeAspect="1"/>
            </p:cNvSpPr>
            <p:nvPr/>
          </p:nvSpPr>
          <p:spPr bwMode="gray">
            <a:xfrm>
              <a:off x="7145493" y="3425703"/>
              <a:ext cx="4771" cy="3492"/>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59" name="Freeform 62"/>
            <p:cNvSpPr>
              <a:spLocks noChangeAspect="1"/>
            </p:cNvSpPr>
            <p:nvPr/>
          </p:nvSpPr>
          <p:spPr bwMode="gray">
            <a:xfrm>
              <a:off x="7126411" y="3429195"/>
              <a:ext cx="3180" cy="3492"/>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60" name="Freeform 63"/>
            <p:cNvSpPr>
              <a:spLocks noChangeAspect="1"/>
            </p:cNvSpPr>
            <p:nvPr/>
          </p:nvSpPr>
          <p:spPr bwMode="gray">
            <a:xfrm>
              <a:off x="6951496" y="3464118"/>
              <a:ext cx="251242" cy="209536"/>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93" name="Freeform 64"/>
            <p:cNvSpPr>
              <a:spLocks noChangeAspect="1"/>
            </p:cNvSpPr>
            <p:nvPr/>
          </p:nvSpPr>
          <p:spPr bwMode="gray">
            <a:xfrm>
              <a:off x="7558929" y="4152095"/>
              <a:ext cx="189227" cy="220013"/>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94" name="Freeform 65"/>
            <p:cNvSpPr>
              <a:spLocks noChangeAspect="1"/>
            </p:cNvSpPr>
            <p:nvPr/>
          </p:nvSpPr>
          <p:spPr bwMode="gray">
            <a:xfrm>
              <a:off x="7733844" y="4372107"/>
              <a:ext cx="160605" cy="55876"/>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95" name="Freeform 66"/>
            <p:cNvSpPr>
              <a:spLocks noChangeAspect="1"/>
            </p:cNvSpPr>
            <p:nvPr/>
          </p:nvSpPr>
          <p:spPr bwMode="gray">
            <a:xfrm>
              <a:off x="7797450" y="4176540"/>
              <a:ext cx="173326" cy="162391"/>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96" name="Freeform 67"/>
            <p:cNvSpPr>
              <a:spLocks noChangeAspect="1"/>
            </p:cNvSpPr>
            <p:nvPr/>
          </p:nvSpPr>
          <p:spPr bwMode="gray">
            <a:xfrm>
              <a:off x="8485980" y="4338930"/>
              <a:ext cx="69966" cy="41907"/>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97" name="Freeform 68"/>
            <p:cNvSpPr>
              <a:spLocks noChangeAspect="1"/>
            </p:cNvSpPr>
            <p:nvPr/>
          </p:nvSpPr>
          <p:spPr bwMode="gray">
            <a:xfrm>
              <a:off x="8357179" y="4309247"/>
              <a:ext cx="173326" cy="155406"/>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98" name="Group 69"/>
            <p:cNvGrpSpPr>
              <a:grpSpLocks noChangeAspect="1"/>
            </p:cNvGrpSpPr>
            <p:nvPr/>
          </p:nvGrpSpPr>
          <p:grpSpPr bwMode="gray">
            <a:xfrm>
              <a:off x="7942152" y="3898905"/>
              <a:ext cx="162194" cy="254936"/>
              <a:chOff x="3802" y="2280"/>
              <a:chExt cx="102" cy="146"/>
            </a:xfrm>
            <a:grpFill/>
          </p:grpSpPr>
          <p:sp>
            <p:nvSpPr>
              <p:cNvPr id="426"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7"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8"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9"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30"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31"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32"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33"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34"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35"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36"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99" name="Freeform 81"/>
            <p:cNvSpPr>
              <a:spLocks noChangeAspect="1"/>
            </p:cNvSpPr>
            <p:nvPr/>
          </p:nvSpPr>
          <p:spPr bwMode="gray">
            <a:xfrm>
              <a:off x="7884907" y="4162571"/>
              <a:ext cx="23853" cy="20954"/>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0" name="Freeform 82"/>
            <p:cNvSpPr>
              <a:spLocks noChangeAspect="1"/>
            </p:cNvSpPr>
            <p:nvPr/>
          </p:nvSpPr>
          <p:spPr bwMode="gray">
            <a:xfrm>
              <a:off x="7921481" y="4321469"/>
              <a:ext cx="4771" cy="15716"/>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1" name="Freeform 83"/>
            <p:cNvSpPr>
              <a:spLocks noChangeAspect="1"/>
            </p:cNvSpPr>
            <p:nvPr/>
          </p:nvSpPr>
          <p:spPr bwMode="gray">
            <a:xfrm>
              <a:off x="8072544" y="4419252"/>
              <a:ext cx="42934" cy="20954"/>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2" name="Freeform 84"/>
            <p:cNvSpPr>
              <a:spLocks noChangeAspect="1"/>
            </p:cNvSpPr>
            <p:nvPr/>
          </p:nvSpPr>
          <p:spPr bwMode="gray">
            <a:xfrm>
              <a:off x="8051872" y="4433222"/>
              <a:ext cx="27033" cy="24446"/>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3" name="Freeform 85"/>
            <p:cNvSpPr>
              <a:spLocks noChangeAspect="1"/>
            </p:cNvSpPr>
            <p:nvPr/>
          </p:nvSpPr>
          <p:spPr bwMode="gray">
            <a:xfrm>
              <a:off x="8128199" y="4312739"/>
              <a:ext cx="50884" cy="20954"/>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4" name="Freeform 86"/>
            <p:cNvSpPr>
              <a:spLocks noChangeAspect="1"/>
            </p:cNvSpPr>
            <p:nvPr/>
          </p:nvSpPr>
          <p:spPr bwMode="gray">
            <a:xfrm>
              <a:off x="7970775" y="4227178"/>
              <a:ext cx="109720" cy="141437"/>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5" name="Freeform 87"/>
            <p:cNvSpPr>
              <a:spLocks noChangeAspect="1"/>
            </p:cNvSpPr>
            <p:nvPr/>
          </p:nvSpPr>
          <p:spPr bwMode="gray">
            <a:xfrm>
              <a:off x="8118658" y="4216701"/>
              <a:ext cx="25442" cy="59369"/>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6" name="Freeform 88"/>
            <p:cNvSpPr>
              <a:spLocks noChangeAspect="1"/>
            </p:cNvSpPr>
            <p:nvPr/>
          </p:nvSpPr>
          <p:spPr bwMode="gray">
            <a:xfrm>
              <a:off x="8180673" y="4267339"/>
              <a:ext cx="181276" cy="167629"/>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7" name="Freeform 89"/>
            <p:cNvSpPr>
              <a:spLocks noChangeAspect="1"/>
            </p:cNvSpPr>
            <p:nvPr/>
          </p:nvSpPr>
          <p:spPr bwMode="gray">
            <a:xfrm>
              <a:off x="8528915" y="4309247"/>
              <a:ext cx="41344" cy="41907"/>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8" name="Freeform 90"/>
            <p:cNvSpPr>
              <a:spLocks noChangeAspect="1"/>
            </p:cNvSpPr>
            <p:nvPr/>
          </p:nvSpPr>
          <p:spPr bwMode="gray">
            <a:xfrm>
              <a:off x="7678189" y="3806360"/>
              <a:ext cx="125622" cy="289858"/>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09" name="Freeform 91"/>
            <p:cNvSpPr>
              <a:spLocks noChangeAspect="1"/>
            </p:cNvSpPr>
            <p:nvPr/>
          </p:nvSpPr>
          <p:spPr bwMode="gray">
            <a:xfrm>
              <a:off x="7808581" y="4127649"/>
              <a:ext cx="168555" cy="1152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10" name="Freeform 92"/>
            <p:cNvSpPr>
              <a:spLocks noChangeAspect="1"/>
            </p:cNvSpPr>
            <p:nvPr/>
          </p:nvSpPr>
          <p:spPr bwMode="gray">
            <a:xfrm>
              <a:off x="7644797" y="4131141"/>
              <a:ext cx="71557" cy="10302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11" name="Freeform 93"/>
            <p:cNvSpPr>
              <a:spLocks noChangeAspect="1"/>
            </p:cNvSpPr>
            <p:nvPr/>
          </p:nvSpPr>
          <p:spPr bwMode="gray">
            <a:xfrm>
              <a:off x="7600273" y="3856997"/>
              <a:ext cx="136752" cy="295097"/>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12" name="Freeform 94"/>
            <p:cNvSpPr>
              <a:spLocks noChangeAspect="1"/>
            </p:cNvSpPr>
            <p:nvPr/>
          </p:nvSpPr>
          <p:spPr bwMode="gray">
            <a:xfrm>
              <a:off x="7506454" y="3698100"/>
              <a:ext cx="154244" cy="366688"/>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13" name="Freeform 95"/>
            <p:cNvSpPr>
              <a:spLocks noChangeAspect="1"/>
            </p:cNvSpPr>
            <p:nvPr/>
          </p:nvSpPr>
          <p:spPr bwMode="gray">
            <a:xfrm>
              <a:off x="7681369" y="3977481"/>
              <a:ext cx="92228" cy="82069"/>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14" name="Freeform 96"/>
            <p:cNvSpPr>
              <a:spLocks noChangeAspect="1"/>
            </p:cNvSpPr>
            <p:nvPr/>
          </p:nvSpPr>
          <p:spPr bwMode="gray">
            <a:xfrm>
              <a:off x="7644797" y="3820329"/>
              <a:ext cx="125622" cy="171121"/>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15" name="Group 97"/>
            <p:cNvGrpSpPr>
              <a:grpSpLocks noChangeAspect="1"/>
            </p:cNvGrpSpPr>
            <p:nvPr/>
          </p:nvGrpSpPr>
          <p:grpSpPr bwMode="gray">
            <a:xfrm>
              <a:off x="6957856" y="3500786"/>
              <a:ext cx="637647" cy="646069"/>
              <a:chOff x="3183" y="2052"/>
              <a:chExt cx="401" cy="370"/>
            </a:xfrm>
            <a:grpFill/>
          </p:grpSpPr>
          <p:sp>
            <p:nvSpPr>
              <p:cNvPr id="419"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0"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1"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2"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3"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4"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25"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16" name="Freeform 105"/>
            <p:cNvSpPr>
              <a:spLocks noChangeAspect="1"/>
            </p:cNvSpPr>
            <p:nvPr/>
          </p:nvSpPr>
          <p:spPr bwMode="gray">
            <a:xfrm>
              <a:off x="7991447" y="3762706"/>
              <a:ext cx="30213" cy="69845"/>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17" name="Group 106"/>
            <p:cNvGrpSpPr>
              <a:grpSpLocks noChangeAspect="1"/>
            </p:cNvGrpSpPr>
            <p:nvPr/>
          </p:nvGrpSpPr>
          <p:grpSpPr bwMode="gray">
            <a:xfrm>
              <a:off x="8158411" y="3286012"/>
              <a:ext cx="283045" cy="352719"/>
              <a:chOff x="3938" y="1929"/>
              <a:chExt cx="178" cy="202"/>
            </a:xfrm>
            <a:grpFill/>
          </p:grpSpPr>
          <p:sp>
            <p:nvSpPr>
              <p:cNvPr id="415"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6"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7"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8"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18" name="Freeform 111"/>
            <p:cNvSpPr>
              <a:spLocks noChangeAspect="1"/>
            </p:cNvSpPr>
            <p:nvPr/>
          </p:nvSpPr>
          <p:spPr bwMode="gray">
            <a:xfrm>
              <a:off x="8096396" y="3464118"/>
              <a:ext cx="60425" cy="9953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19" name="Freeform 112"/>
            <p:cNvSpPr>
              <a:spLocks noChangeAspect="1"/>
            </p:cNvSpPr>
            <p:nvPr/>
          </p:nvSpPr>
          <p:spPr bwMode="gray">
            <a:xfrm>
              <a:off x="7428538" y="3090445"/>
              <a:ext cx="551779" cy="296843"/>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20" name="Freeform 113"/>
            <p:cNvSpPr>
              <a:spLocks noChangeAspect="1"/>
            </p:cNvSpPr>
            <p:nvPr/>
          </p:nvSpPr>
          <p:spPr bwMode="gray">
            <a:xfrm>
              <a:off x="7791090" y="3867474"/>
              <a:ext cx="41344" cy="40162"/>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21" name="Freeform 114"/>
            <p:cNvSpPr>
              <a:spLocks noChangeAspect="1"/>
            </p:cNvSpPr>
            <p:nvPr/>
          </p:nvSpPr>
          <p:spPr bwMode="gray">
            <a:xfrm>
              <a:off x="7180476" y="3050284"/>
              <a:ext cx="1068574" cy="815445"/>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22" name="Freeform 115"/>
            <p:cNvSpPr>
              <a:spLocks noChangeAspect="1"/>
            </p:cNvSpPr>
            <p:nvPr/>
          </p:nvSpPr>
          <p:spPr bwMode="gray">
            <a:xfrm>
              <a:off x="8066183" y="3352365"/>
              <a:ext cx="109720" cy="132706"/>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23" name="Group 116"/>
            <p:cNvGrpSpPr>
              <a:grpSpLocks noChangeAspect="1"/>
            </p:cNvGrpSpPr>
            <p:nvPr/>
          </p:nvGrpSpPr>
          <p:grpSpPr bwMode="gray">
            <a:xfrm>
              <a:off x="6237522" y="1594009"/>
              <a:ext cx="2978333" cy="1802010"/>
              <a:chOff x="2730" y="960"/>
              <a:chExt cx="1873" cy="1032"/>
            </a:xfrm>
            <a:grpFill/>
          </p:grpSpPr>
          <p:grpSp>
            <p:nvGrpSpPr>
              <p:cNvPr id="398" name="Group 117"/>
              <p:cNvGrpSpPr>
                <a:grpSpLocks noChangeAspect="1"/>
              </p:cNvGrpSpPr>
              <p:nvPr/>
            </p:nvGrpSpPr>
            <p:grpSpPr bwMode="gray">
              <a:xfrm>
                <a:off x="3044" y="960"/>
                <a:ext cx="1473" cy="481"/>
                <a:chOff x="3044" y="960"/>
                <a:chExt cx="1473" cy="481"/>
              </a:xfrm>
              <a:grpFill/>
            </p:grpSpPr>
            <p:sp>
              <p:nvSpPr>
                <p:cNvPr id="402"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3"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4"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5"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6"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7"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8"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9"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0"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1"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2"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3"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14"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399"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0"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401"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grpSp>
          <p:nvGrpSpPr>
            <p:cNvPr id="124" name="Group 135"/>
            <p:cNvGrpSpPr>
              <a:grpSpLocks noChangeAspect="1"/>
            </p:cNvGrpSpPr>
            <p:nvPr/>
          </p:nvGrpSpPr>
          <p:grpSpPr bwMode="gray">
            <a:xfrm>
              <a:off x="6352012" y="3373319"/>
              <a:ext cx="648777" cy="644324"/>
              <a:chOff x="2802" y="1979"/>
              <a:chExt cx="408" cy="369"/>
            </a:xfrm>
            <a:grpFill/>
          </p:grpSpPr>
          <p:sp>
            <p:nvSpPr>
              <p:cNvPr id="369"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370" name="Group 137"/>
              <p:cNvGrpSpPr>
                <a:grpSpLocks noChangeAspect="1"/>
              </p:cNvGrpSpPr>
              <p:nvPr/>
            </p:nvGrpSpPr>
            <p:grpSpPr bwMode="gray">
              <a:xfrm>
                <a:off x="2889" y="2101"/>
                <a:ext cx="17" cy="51"/>
                <a:chOff x="2889" y="2101"/>
                <a:chExt cx="17" cy="51"/>
              </a:xfrm>
              <a:grpFill/>
            </p:grpSpPr>
            <p:sp>
              <p:nvSpPr>
                <p:cNvPr id="395"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96"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97"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371"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372" name="Group 142"/>
              <p:cNvGrpSpPr>
                <a:grpSpLocks noChangeAspect="1"/>
              </p:cNvGrpSpPr>
              <p:nvPr/>
            </p:nvGrpSpPr>
            <p:grpSpPr bwMode="gray">
              <a:xfrm>
                <a:off x="2896" y="2116"/>
                <a:ext cx="231" cy="189"/>
                <a:chOff x="2896" y="2116"/>
                <a:chExt cx="231" cy="189"/>
              </a:xfrm>
              <a:grpFill/>
            </p:grpSpPr>
            <p:sp>
              <p:nvSpPr>
                <p:cNvPr id="393"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94"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grpSp>
            <p:nvGrpSpPr>
              <p:cNvPr id="373" name="Group 145"/>
              <p:cNvGrpSpPr>
                <a:grpSpLocks noChangeAspect="1"/>
              </p:cNvGrpSpPr>
              <p:nvPr/>
            </p:nvGrpSpPr>
            <p:grpSpPr bwMode="gray">
              <a:xfrm>
                <a:off x="2984" y="2276"/>
                <a:ext cx="114" cy="72"/>
                <a:chOff x="2984" y="2276"/>
                <a:chExt cx="114" cy="72"/>
              </a:xfrm>
              <a:grpFill/>
            </p:grpSpPr>
            <p:sp>
              <p:nvSpPr>
                <p:cNvPr id="391"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92"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374"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375" name="Group 149"/>
              <p:cNvGrpSpPr>
                <a:grpSpLocks noChangeAspect="1"/>
              </p:cNvGrpSpPr>
              <p:nvPr/>
            </p:nvGrpSpPr>
            <p:grpSpPr bwMode="gray">
              <a:xfrm>
                <a:off x="3086" y="2189"/>
                <a:ext cx="85" cy="114"/>
                <a:chOff x="3086" y="2189"/>
                <a:chExt cx="85" cy="114"/>
              </a:xfrm>
              <a:grpFill/>
            </p:grpSpPr>
            <p:sp>
              <p:nvSpPr>
                <p:cNvPr id="389"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90"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376"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377" name="Group 153"/>
              <p:cNvGrpSpPr>
                <a:grpSpLocks noChangeAspect="1"/>
              </p:cNvGrpSpPr>
              <p:nvPr/>
            </p:nvGrpSpPr>
            <p:grpSpPr bwMode="gray">
              <a:xfrm>
                <a:off x="3000" y="2012"/>
                <a:ext cx="210" cy="192"/>
                <a:chOff x="3000" y="2012"/>
                <a:chExt cx="210" cy="192"/>
              </a:xfrm>
              <a:grpFill/>
            </p:grpSpPr>
            <p:sp>
              <p:nvSpPr>
                <p:cNvPr id="387"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88"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378"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79"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80"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381" name="Group 159"/>
              <p:cNvGrpSpPr>
                <a:grpSpLocks noChangeAspect="1"/>
              </p:cNvGrpSpPr>
              <p:nvPr/>
            </p:nvGrpSpPr>
            <p:grpSpPr bwMode="gray">
              <a:xfrm>
                <a:off x="2802" y="1979"/>
                <a:ext cx="205" cy="88"/>
                <a:chOff x="2802" y="1979"/>
                <a:chExt cx="205" cy="88"/>
              </a:xfrm>
              <a:grpFill/>
            </p:grpSpPr>
            <p:sp>
              <p:nvSpPr>
                <p:cNvPr id="385"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86"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382"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83"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84"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25" name="Freeform 165"/>
            <p:cNvSpPr>
              <a:spLocks noChangeAspect="1"/>
            </p:cNvSpPr>
            <p:nvPr/>
          </p:nvSpPr>
          <p:spPr bwMode="gray">
            <a:xfrm>
              <a:off x="6654139" y="3392526"/>
              <a:ext cx="54065" cy="61115"/>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26" name="Freeform 166"/>
            <p:cNvSpPr>
              <a:spLocks noChangeAspect="1"/>
            </p:cNvSpPr>
            <p:nvPr/>
          </p:nvSpPr>
          <p:spPr bwMode="gray">
            <a:xfrm>
              <a:off x="6708204" y="2983930"/>
              <a:ext cx="709202" cy="415580"/>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27" name="Freeform 167"/>
            <p:cNvSpPr>
              <a:spLocks noChangeAspect="1"/>
            </p:cNvSpPr>
            <p:nvPr/>
          </p:nvSpPr>
          <p:spPr bwMode="gray">
            <a:xfrm>
              <a:off x="6592124" y="3334904"/>
              <a:ext cx="117670" cy="62861"/>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28" name="Freeform 168"/>
            <p:cNvSpPr>
              <a:spLocks noChangeAspect="1"/>
            </p:cNvSpPr>
            <p:nvPr/>
          </p:nvSpPr>
          <p:spPr bwMode="gray">
            <a:xfrm>
              <a:off x="6873578" y="3280773"/>
              <a:ext cx="298946" cy="213028"/>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29" name="Freeform 169"/>
            <p:cNvSpPr>
              <a:spLocks noChangeAspect="1"/>
            </p:cNvSpPr>
            <p:nvPr/>
          </p:nvSpPr>
          <p:spPr bwMode="gray">
            <a:xfrm>
              <a:off x="6811563" y="3354111"/>
              <a:ext cx="248062" cy="188582"/>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30" name="Group 170"/>
            <p:cNvGrpSpPr>
              <a:grpSpLocks noChangeAspect="1"/>
            </p:cNvGrpSpPr>
            <p:nvPr/>
          </p:nvGrpSpPr>
          <p:grpSpPr bwMode="gray">
            <a:xfrm>
              <a:off x="6677991" y="3378557"/>
              <a:ext cx="96999" cy="85561"/>
              <a:chOff x="3007" y="1982"/>
              <a:chExt cx="61" cy="49"/>
            </a:xfrm>
            <a:grpFill/>
          </p:grpSpPr>
          <p:sp>
            <p:nvSpPr>
              <p:cNvPr id="367"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68"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31" name="Freeform 173"/>
            <p:cNvSpPr>
              <a:spLocks noChangeAspect="1"/>
            </p:cNvSpPr>
            <p:nvPr/>
          </p:nvSpPr>
          <p:spPr bwMode="gray">
            <a:xfrm>
              <a:off x="5469486" y="2542159"/>
              <a:ext cx="190817" cy="143183"/>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32" name="Group 222"/>
            <p:cNvGrpSpPr>
              <a:grpSpLocks noChangeAspect="1"/>
            </p:cNvGrpSpPr>
            <p:nvPr/>
          </p:nvGrpSpPr>
          <p:grpSpPr bwMode="gray">
            <a:xfrm>
              <a:off x="6083280" y="1594008"/>
              <a:ext cx="287816" cy="326528"/>
              <a:chOff x="3202" y="1036"/>
              <a:chExt cx="181" cy="187"/>
            </a:xfrm>
            <a:grpFill/>
          </p:grpSpPr>
          <p:sp>
            <p:nvSpPr>
              <p:cNvPr id="361"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62"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63"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64"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65"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66"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33" name="Freeform 229"/>
            <p:cNvSpPr>
              <a:spLocks noChangeAspect="1"/>
            </p:cNvSpPr>
            <p:nvPr/>
          </p:nvSpPr>
          <p:spPr bwMode="gray">
            <a:xfrm>
              <a:off x="5129196" y="2823286"/>
              <a:ext cx="6361" cy="698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34" name="Freeform 230"/>
            <p:cNvSpPr>
              <a:spLocks noChangeAspect="1"/>
            </p:cNvSpPr>
            <p:nvPr/>
          </p:nvSpPr>
          <p:spPr bwMode="gray">
            <a:xfrm>
              <a:off x="5467895" y="2189440"/>
              <a:ext cx="46115" cy="48892"/>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35" name="Freeform 231"/>
            <p:cNvSpPr>
              <a:spLocks noChangeAspect="1"/>
            </p:cNvSpPr>
            <p:nvPr/>
          </p:nvSpPr>
          <p:spPr bwMode="gray">
            <a:xfrm>
              <a:off x="5407470" y="2302938"/>
              <a:ext cx="46115" cy="34923"/>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36" name="Freeform 232"/>
            <p:cNvSpPr>
              <a:spLocks noChangeAspect="1"/>
            </p:cNvSpPr>
            <p:nvPr/>
          </p:nvSpPr>
          <p:spPr bwMode="gray">
            <a:xfrm>
              <a:off x="5130786" y="2818048"/>
              <a:ext cx="14312" cy="523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37" name="Freeform 233"/>
            <p:cNvSpPr>
              <a:spLocks noChangeAspect="1"/>
            </p:cNvSpPr>
            <p:nvPr/>
          </p:nvSpPr>
          <p:spPr bwMode="gray">
            <a:xfrm>
              <a:off x="4625121" y="1594008"/>
              <a:ext cx="965216" cy="1225786"/>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38" name="Freeform 234"/>
            <p:cNvSpPr>
              <a:spLocks noChangeAspect="1"/>
            </p:cNvSpPr>
            <p:nvPr/>
          </p:nvSpPr>
          <p:spPr bwMode="gray">
            <a:xfrm>
              <a:off x="4939969" y="2344846"/>
              <a:ext cx="52475" cy="5762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39" name="Freeform 235"/>
            <p:cNvSpPr>
              <a:spLocks noChangeAspect="1"/>
            </p:cNvSpPr>
            <p:nvPr/>
          </p:nvSpPr>
          <p:spPr bwMode="gray">
            <a:xfrm>
              <a:off x="4695087" y="1848944"/>
              <a:ext cx="52475" cy="20954"/>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40" name="Group 236"/>
            <p:cNvGrpSpPr>
              <a:grpSpLocks noChangeAspect="1"/>
            </p:cNvGrpSpPr>
            <p:nvPr/>
          </p:nvGrpSpPr>
          <p:grpSpPr bwMode="gray">
            <a:xfrm>
              <a:off x="4478828" y="4021134"/>
              <a:ext cx="809382" cy="1501675"/>
              <a:chOff x="1624" y="2350"/>
              <a:chExt cx="509" cy="860"/>
            </a:xfrm>
            <a:grpFill/>
          </p:grpSpPr>
          <p:sp>
            <p:nvSpPr>
              <p:cNvPr id="336"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7"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8"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9"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0"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1"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2"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3"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4"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5"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6"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7"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8"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49"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0"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1"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2"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3"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4"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5"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6"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7"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8"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59"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60"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41" name="Freeform 262"/>
            <p:cNvSpPr>
              <a:spLocks noChangeAspect="1"/>
            </p:cNvSpPr>
            <p:nvPr/>
          </p:nvSpPr>
          <p:spPr bwMode="gray">
            <a:xfrm>
              <a:off x="4369109" y="3970497"/>
              <a:ext cx="74737" cy="82069"/>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42" name="Freeform 263"/>
            <p:cNvSpPr>
              <a:spLocks noChangeAspect="1"/>
            </p:cNvSpPr>
            <p:nvPr/>
          </p:nvSpPr>
          <p:spPr bwMode="gray">
            <a:xfrm>
              <a:off x="4448616" y="4075265"/>
              <a:ext cx="101769" cy="47146"/>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43" name="Freeform 264"/>
            <p:cNvSpPr>
              <a:spLocks noChangeAspect="1"/>
            </p:cNvSpPr>
            <p:nvPr/>
          </p:nvSpPr>
          <p:spPr bwMode="gray">
            <a:xfrm>
              <a:off x="4288012" y="3914620"/>
              <a:ext cx="68377" cy="82069"/>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44" name="Freeform 265"/>
            <p:cNvSpPr>
              <a:spLocks noChangeAspect="1"/>
            </p:cNvSpPr>
            <p:nvPr/>
          </p:nvSpPr>
          <p:spPr bwMode="gray">
            <a:xfrm>
              <a:off x="4340487" y="3902397"/>
              <a:ext cx="19082" cy="506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45" name="Freeform 266"/>
            <p:cNvSpPr>
              <a:spLocks noChangeAspect="1"/>
            </p:cNvSpPr>
            <p:nvPr/>
          </p:nvSpPr>
          <p:spPr bwMode="gray">
            <a:xfrm>
              <a:off x="4326175" y="3982719"/>
              <a:ext cx="39754" cy="24446"/>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46" name="Freeform 267"/>
            <p:cNvSpPr>
              <a:spLocks noChangeAspect="1"/>
            </p:cNvSpPr>
            <p:nvPr/>
          </p:nvSpPr>
          <p:spPr bwMode="gray">
            <a:xfrm>
              <a:off x="4399321" y="4045580"/>
              <a:ext cx="57245" cy="55876"/>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47" name="Freeform 268"/>
            <p:cNvSpPr>
              <a:spLocks noChangeAspect="1"/>
            </p:cNvSpPr>
            <p:nvPr/>
          </p:nvSpPr>
          <p:spPr bwMode="gray">
            <a:xfrm>
              <a:off x="4337306" y="3951289"/>
              <a:ext cx="106540" cy="59369"/>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48" name="Freeform 269"/>
            <p:cNvSpPr>
              <a:spLocks noChangeAspect="1"/>
            </p:cNvSpPr>
            <p:nvPr/>
          </p:nvSpPr>
          <p:spPr bwMode="gray">
            <a:xfrm>
              <a:off x="3855493" y="3602062"/>
              <a:ext cx="526337" cy="377165"/>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49" name="Group 270"/>
            <p:cNvGrpSpPr>
              <a:grpSpLocks noChangeAspect="1"/>
            </p:cNvGrpSpPr>
            <p:nvPr/>
          </p:nvGrpSpPr>
          <p:grpSpPr bwMode="gray">
            <a:xfrm>
              <a:off x="2976146" y="2285477"/>
              <a:ext cx="1757105" cy="1480721"/>
              <a:chOff x="679" y="1356"/>
              <a:chExt cx="1105" cy="848"/>
            </a:xfrm>
            <a:grpFill/>
          </p:grpSpPr>
          <p:grpSp>
            <p:nvGrpSpPr>
              <p:cNvPr id="324" name="Group 271"/>
              <p:cNvGrpSpPr>
                <a:grpSpLocks noChangeAspect="1"/>
              </p:cNvGrpSpPr>
              <p:nvPr/>
            </p:nvGrpSpPr>
            <p:grpSpPr bwMode="gray">
              <a:xfrm>
                <a:off x="679" y="1356"/>
                <a:ext cx="411" cy="413"/>
                <a:chOff x="679" y="1356"/>
                <a:chExt cx="411" cy="413"/>
              </a:xfrm>
              <a:grpFill/>
            </p:grpSpPr>
            <p:sp>
              <p:nvSpPr>
                <p:cNvPr id="331"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2"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3"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4" name="Freeform 275"/>
                <p:cNvSpPr>
                  <a:spLocks noChangeAspect="1"/>
                </p:cNvSpPr>
                <p:nvPr/>
              </p:nvSpPr>
              <p:spPr bwMode="gray">
                <a:xfrm>
                  <a:off x="679"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5"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grpSp>
            <p:nvGrpSpPr>
              <p:cNvPr id="325" name="Group 277"/>
              <p:cNvGrpSpPr>
                <a:grpSpLocks noChangeAspect="1"/>
              </p:cNvGrpSpPr>
              <p:nvPr/>
            </p:nvGrpSpPr>
            <p:grpSpPr bwMode="gray">
              <a:xfrm>
                <a:off x="1149" y="1865"/>
                <a:ext cx="635" cy="339"/>
                <a:chOff x="1149" y="1865"/>
                <a:chExt cx="635" cy="339"/>
              </a:xfrm>
              <a:grpFill/>
            </p:grpSpPr>
            <p:sp>
              <p:nvSpPr>
                <p:cNvPr id="326"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27"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28"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29"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30"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grpSp>
        <p:grpSp>
          <p:nvGrpSpPr>
            <p:cNvPr id="150" name="Group 283"/>
            <p:cNvGrpSpPr>
              <a:grpSpLocks noChangeAspect="1"/>
            </p:cNvGrpSpPr>
            <p:nvPr/>
          </p:nvGrpSpPr>
          <p:grpSpPr bwMode="gray">
            <a:xfrm>
              <a:off x="3437287" y="1594008"/>
              <a:ext cx="1540846" cy="1784549"/>
              <a:chOff x="969" y="960"/>
              <a:chExt cx="969" cy="1022"/>
            </a:xfrm>
            <a:grpFill/>
          </p:grpSpPr>
          <p:sp>
            <p:nvSpPr>
              <p:cNvPr id="295"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96"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97"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98"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99"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0"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1"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2"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3"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4"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5"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6"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7"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8"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09"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0"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1"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2"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3"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4"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5"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6"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7"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8"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19"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20"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21"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22"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323"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51" name="Freeform 313"/>
            <p:cNvSpPr>
              <a:spLocks noChangeAspect="1"/>
            </p:cNvSpPr>
            <p:nvPr/>
          </p:nvSpPr>
          <p:spPr bwMode="gray">
            <a:xfrm rot="21085610">
              <a:off x="4534484" y="3703338"/>
              <a:ext cx="12721" cy="698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2" name="Freeform 314"/>
            <p:cNvSpPr>
              <a:spLocks noChangeAspect="1"/>
            </p:cNvSpPr>
            <p:nvPr/>
          </p:nvSpPr>
          <p:spPr bwMode="gray">
            <a:xfrm rot="21085610">
              <a:off x="4555155" y="3705084"/>
              <a:ext cx="1591" cy="17461"/>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3" name="Freeform 315"/>
            <p:cNvSpPr>
              <a:spLocks noChangeAspect="1"/>
            </p:cNvSpPr>
            <p:nvPr/>
          </p:nvSpPr>
          <p:spPr bwMode="gray">
            <a:xfrm rot="21085610">
              <a:off x="4555155" y="3745245"/>
              <a:ext cx="3180" cy="174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4" name="Freeform 316"/>
            <p:cNvSpPr>
              <a:spLocks noChangeAspect="1"/>
            </p:cNvSpPr>
            <p:nvPr/>
          </p:nvSpPr>
          <p:spPr bwMode="gray">
            <a:xfrm rot="21085610">
              <a:off x="4547205" y="3743499"/>
              <a:ext cx="6361" cy="20954"/>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5" name="Freeform 317"/>
            <p:cNvSpPr>
              <a:spLocks noChangeAspect="1"/>
            </p:cNvSpPr>
            <p:nvPr/>
          </p:nvSpPr>
          <p:spPr bwMode="gray">
            <a:xfrm rot="21085610">
              <a:off x="4555155" y="3767945"/>
              <a:ext cx="1591" cy="10477"/>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6" name="Freeform 318"/>
            <p:cNvSpPr>
              <a:spLocks noChangeAspect="1"/>
            </p:cNvSpPr>
            <p:nvPr/>
          </p:nvSpPr>
          <p:spPr bwMode="gray">
            <a:xfrm rot="21085610">
              <a:off x="4569467" y="3738260"/>
              <a:ext cx="1591" cy="1396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7" name="Freeform 319"/>
            <p:cNvSpPr>
              <a:spLocks noChangeAspect="1"/>
            </p:cNvSpPr>
            <p:nvPr/>
          </p:nvSpPr>
          <p:spPr bwMode="gray">
            <a:xfrm rot="21085610">
              <a:off x="4577417" y="3750484"/>
              <a:ext cx="4771" cy="15716"/>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8" name="Freeform 320"/>
            <p:cNvSpPr>
              <a:spLocks noChangeAspect="1"/>
            </p:cNvSpPr>
            <p:nvPr/>
          </p:nvSpPr>
          <p:spPr bwMode="gray">
            <a:xfrm rot="21085610">
              <a:off x="4591729" y="3762706"/>
              <a:ext cx="3180" cy="3492"/>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59" name="Freeform 321"/>
            <p:cNvSpPr>
              <a:spLocks noChangeAspect="1"/>
            </p:cNvSpPr>
            <p:nvPr/>
          </p:nvSpPr>
          <p:spPr bwMode="gray">
            <a:xfrm rot="21085610">
              <a:off x="4585368" y="3778422"/>
              <a:ext cx="4771" cy="17461"/>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0" name="Freeform 322"/>
            <p:cNvSpPr>
              <a:spLocks noChangeAspect="1"/>
            </p:cNvSpPr>
            <p:nvPr/>
          </p:nvSpPr>
          <p:spPr bwMode="gray">
            <a:xfrm rot="21085610">
              <a:off x="4599679" y="3794137"/>
              <a:ext cx="4771" cy="15716"/>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1" name="Freeform 323"/>
            <p:cNvSpPr>
              <a:spLocks noChangeAspect="1"/>
            </p:cNvSpPr>
            <p:nvPr/>
          </p:nvSpPr>
          <p:spPr bwMode="gray">
            <a:xfrm rot="21085610">
              <a:off x="4612400" y="3804613"/>
              <a:ext cx="4771" cy="174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2" name="Freeform 324"/>
            <p:cNvSpPr>
              <a:spLocks noChangeAspect="1"/>
            </p:cNvSpPr>
            <p:nvPr/>
          </p:nvSpPr>
          <p:spPr bwMode="gray">
            <a:xfrm rot="21085610">
              <a:off x="4623532" y="3811598"/>
              <a:ext cx="9541" cy="698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3" name="Freeform 325"/>
            <p:cNvSpPr>
              <a:spLocks noChangeAspect="1"/>
            </p:cNvSpPr>
            <p:nvPr/>
          </p:nvSpPr>
          <p:spPr bwMode="gray">
            <a:xfrm rot="21085610">
              <a:off x="4610810" y="3830806"/>
              <a:ext cx="6361" cy="10477"/>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4" name="Freeform 326"/>
            <p:cNvSpPr>
              <a:spLocks noChangeAspect="1"/>
            </p:cNvSpPr>
            <p:nvPr/>
          </p:nvSpPr>
          <p:spPr bwMode="gray">
            <a:xfrm rot="21085610">
              <a:off x="4553565" y="3766198"/>
              <a:ext cx="3180" cy="523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5" name="Freeform 327"/>
            <p:cNvSpPr>
              <a:spLocks noChangeAspect="1"/>
            </p:cNvSpPr>
            <p:nvPr/>
          </p:nvSpPr>
          <p:spPr bwMode="gray">
            <a:xfrm rot="21085610">
              <a:off x="4521763" y="3748737"/>
              <a:ext cx="1591" cy="698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6" name="Freeform 328"/>
            <p:cNvSpPr>
              <a:spLocks noChangeAspect="1"/>
            </p:cNvSpPr>
            <p:nvPr/>
          </p:nvSpPr>
          <p:spPr bwMode="gray">
            <a:xfrm rot="21085610">
              <a:off x="4518582" y="3757468"/>
              <a:ext cx="3180" cy="3492"/>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7" name="Freeform 329"/>
            <p:cNvSpPr>
              <a:spLocks noChangeAspect="1"/>
            </p:cNvSpPr>
            <p:nvPr/>
          </p:nvSpPr>
          <p:spPr bwMode="gray">
            <a:xfrm rot="21085610">
              <a:off x="4509041" y="3760961"/>
              <a:ext cx="6361" cy="698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8" name="Freeform 330"/>
            <p:cNvSpPr>
              <a:spLocks noChangeAspect="1"/>
            </p:cNvSpPr>
            <p:nvPr/>
          </p:nvSpPr>
          <p:spPr bwMode="gray">
            <a:xfrm rot="20552049">
              <a:off x="4551975" y="3911128"/>
              <a:ext cx="23853" cy="19208"/>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69" name="Freeform 331"/>
            <p:cNvSpPr>
              <a:spLocks noChangeAspect="1"/>
            </p:cNvSpPr>
            <p:nvPr/>
          </p:nvSpPr>
          <p:spPr bwMode="gray">
            <a:xfrm rot="20552049">
              <a:off x="4617171" y="3848267"/>
              <a:ext cx="38163" cy="5762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0" name="Freeform 332"/>
            <p:cNvSpPr>
              <a:spLocks noChangeAspect="1"/>
            </p:cNvSpPr>
            <p:nvPr/>
          </p:nvSpPr>
          <p:spPr bwMode="gray">
            <a:xfrm rot="20552049">
              <a:off x="4731661" y="3883190"/>
              <a:ext cx="1591" cy="174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1" name="Freeform 333"/>
            <p:cNvSpPr>
              <a:spLocks noChangeAspect="1"/>
            </p:cNvSpPr>
            <p:nvPr/>
          </p:nvSpPr>
          <p:spPr bwMode="gray">
            <a:xfrm rot="20552049">
              <a:off x="4753923" y="3930335"/>
              <a:ext cx="3180" cy="1222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2" name="Freeform 334"/>
            <p:cNvSpPr>
              <a:spLocks noChangeAspect="1"/>
            </p:cNvSpPr>
            <p:nvPr/>
          </p:nvSpPr>
          <p:spPr bwMode="gray">
            <a:xfrm rot="20552049">
              <a:off x="4777775" y="4015896"/>
              <a:ext cx="3180" cy="523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3" name="Freeform 335"/>
            <p:cNvSpPr>
              <a:spLocks noChangeAspect="1"/>
            </p:cNvSpPr>
            <p:nvPr/>
          </p:nvSpPr>
          <p:spPr bwMode="gray">
            <a:xfrm rot="20552049">
              <a:off x="4771414" y="4031611"/>
              <a:ext cx="9541" cy="17461"/>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4" name="Freeform 336"/>
            <p:cNvSpPr>
              <a:spLocks noChangeAspect="1"/>
            </p:cNvSpPr>
            <p:nvPr/>
          </p:nvSpPr>
          <p:spPr bwMode="gray">
            <a:xfrm rot="20552049">
              <a:off x="4598089" y="3855252"/>
              <a:ext cx="1591" cy="3492"/>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75" name="Group 337"/>
            <p:cNvGrpSpPr>
              <a:grpSpLocks noChangeAspect="1"/>
            </p:cNvGrpSpPr>
            <p:nvPr/>
          </p:nvGrpSpPr>
          <p:grpSpPr bwMode="gray">
            <a:xfrm>
              <a:off x="4590138" y="3858744"/>
              <a:ext cx="28623" cy="48892"/>
              <a:chOff x="1694" y="2257"/>
              <a:chExt cx="18" cy="28"/>
            </a:xfrm>
            <a:grpFill/>
          </p:grpSpPr>
          <p:sp>
            <p:nvSpPr>
              <p:cNvPr id="293"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94"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176" name="Freeform 340"/>
            <p:cNvSpPr>
              <a:spLocks noChangeAspect="1"/>
            </p:cNvSpPr>
            <p:nvPr/>
          </p:nvSpPr>
          <p:spPr bwMode="gray">
            <a:xfrm rot="20552049">
              <a:off x="4668055" y="3869221"/>
              <a:ext cx="15901" cy="1396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7" name="Freeform 341"/>
            <p:cNvSpPr>
              <a:spLocks noChangeAspect="1"/>
            </p:cNvSpPr>
            <p:nvPr/>
          </p:nvSpPr>
          <p:spPr bwMode="gray">
            <a:xfrm rot="20552049">
              <a:off x="4765054" y="3970497"/>
              <a:ext cx="0" cy="523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8" name="Freeform 342"/>
            <p:cNvSpPr>
              <a:spLocks noChangeAspect="1"/>
            </p:cNvSpPr>
            <p:nvPr/>
          </p:nvSpPr>
          <p:spPr bwMode="gray">
            <a:xfrm rot="20552049">
              <a:off x="4738022" y="3897159"/>
              <a:ext cx="4771" cy="1222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79" name="Freeform 343"/>
            <p:cNvSpPr>
              <a:spLocks noChangeAspect="1"/>
            </p:cNvSpPr>
            <p:nvPr/>
          </p:nvSpPr>
          <p:spPr bwMode="gray">
            <a:xfrm rot="20552049">
              <a:off x="4691907" y="3865729"/>
              <a:ext cx="0" cy="174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0" name="Freeform 344"/>
            <p:cNvSpPr>
              <a:spLocks noChangeAspect="1"/>
            </p:cNvSpPr>
            <p:nvPr/>
          </p:nvSpPr>
          <p:spPr bwMode="gray">
            <a:xfrm rot="20552049">
              <a:off x="4695087" y="3879698"/>
              <a:ext cx="1591" cy="3492"/>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1" name="Freeform 345"/>
            <p:cNvSpPr>
              <a:spLocks noChangeAspect="1"/>
            </p:cNvSpPr>
            <p:nvPr/>
          </p:nvSpPr>
          <p:spPr bwMode="gray">
            <a:xfrm rot="20552049">
              <a:off x="4745972" y="3916366"/>
              <a:ext cx="3180" cy="8731"/>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2" name="Freeform 346"/>
            <p:cNvSpPr>
              <a:spLocks noChangeAspect="1"/>
            </p:cNvSpPr>
            <p:nvPr/>
          </p:nvSpPr>
          <p:spPr bwMode="gray">
            <a:xfrm rot="20552049">
              <a:off x="4765054" y="3998435"/>
              <a:ext cx="1591" cy="523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3" name="Freeform 347"/>
            <p:cNvSpPr>
              <a:spLocks noChangeAspect="1"/>
            </p:cNvSpPr>
            <p:nvPr/>
          </p:nvSpPr>
          <p:spPr bwMode="gray">
            <a:xfrm rot="20552049">
              <a:off x="4459747" y="3806360"/>
              <a:ext cx="117670" cy="85561"/>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4" name="Freeform 348"/>
            <p:cNvSpPr>
              <a:spLocks noChangeAspect="1"/>
            </p:cNvSpPr>
            <p:nvPr/>
          </p:nvSpPr>
          <p:spPr bwMode="gray">
            <a:xfrm rot="20552049">
              <a:off x="4478828" y="3851760"/>
              <a:ext cx="4771" cy="10477"/>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5" name="Freeform 349"/>
            <p:cNvSpPr>
              <a:spLocks noChangeAspect="1"/>
            </p:cNvSpPr>
            <p:nvPr/>
          </p:nvSpPr>
          <p:spPr bwMode="gray">
            <a:xfrm rot="20552049">
              <a:off x="4521763" y="3816837"/>
              <a:ext cx="11131" cy="15716"/>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6" name="Freeform 350"/>
            <p:cNvSpPr>
              <a:spLocks noChangeAspect="1"/>
            </p:cNvSpPr>
            <p:nvPr/>
          </p:nvSpPr>
          <p:spPr bwMode="gray">
            <a:xfrm rot="20552049">
              <a:off x="4720530" y="3879698"/>
              <a:ext cx="0" cy="523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87" name="Freeform 351"/>
            <p:cNvSpPr>
              <a:spLocks noChangeAspect="1"/>
            </p:cNvSpPr>
            <p:nvPr/>
          </p:nvSpPr>
          <p:spPr bwMode="gray">
            <a:xfrm rot="20552049">
              <a:off x="4761873" y="3953035"/>
              <a:ext cx="1591" cy="698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88" name="Group 362"/>
            <p:cNvGrpSpPr/>
            <p:nvPr/>
          </p:nvGrpSpPr>
          <p:grpSpPr bwMode="gray">
            <a:xfrm>
              <a:off x="5717548" y="2301193"/>
              <a:ext cx="880939" cy="1220548"/>
              <a:chOff x="4580731" y="1911697"/>
              <a:chExt cx="879476" cy="1109663"/>
            </a:xfrm>
            <a:grpFill/>
          </p:grpSpPr>
          <p:sp>
            <p:nvSpPr>
              <p:cNvPr id="244"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45"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46"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247" name="Group 178"/>
              <p:cNvGrpSpPr>
                <a:grpSpLocks noChangeAspect="1"/>
              </p:cNvGrpSpPr>
              <p:nvPr/>
            </p:nvGrpSpPr>
            <p:grpSpPr bwMode="gray">
              <a:xfrm>
                <a:off x="4876006" y="2765772"/>
                <a:ext cx="204788" cy="242888"/>
                <a:chOff x="2589" y="1903"/>
                <a:chExt cx="129" cy="153"/>
              </a:xfrm>
              <a:grpFill/>
            </p:grpSpPr>
            <p:sp>
              <p:nvSpPr>
                <p:cNvPr id="290"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91"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92"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248" name="Freeform 178"/>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49" name="Freeform 179"/>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50" name="Freeform 180"/>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51" name="Freeform 181"/>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52" name="Freeform 182"/>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53" name="Freeform 183"/>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54" name="Freeform 184"/>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255" name="Group 254"/>
              <p:cNvGrpSpPr>
                <a:grpSpLocks noChangeAspect="1"/>
              </p:cNvGrpSpPr>
              <p:nvPr/>
            </p:nvGrpSpPr>
            <p:grpSpPr bwMode="gray">
              <a:xfrm>
                <a:off x="4679156" y="2659410"/>
                <a:ext cx="247650" cy="244475"/>
                <a:chOff x="2465" y="1836"/>
                <a:chExt cx="156" cy="154"/>
              </a:xfrm>
              <a:grpFill/>
            </p:grpSpPr>
            <p:sp>
              <p:nvSpPr>
                <p:cNvPr id="288"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89"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grpSp>
            <p:nvGrpSpPr>
              <p:cNvPr id="256" name="Group 192"/>
              <p:cNvGrpSpPr>
                <a:grpSpLocks noChangeAspect="1"/>
              </p:cNvGrpSpPr>
              <p:nvPr/>
            </p:nvGrpSpPr>
            <p:grpSpPr bwMode="gray">
              <a:xfrm>
                <a:off x="4620419" y="2430810"/>
                <a:ext cx="171450" cy="258763"/>
                <a:chOff x="2428" y="1692"/>
                <a:chExt cx="108" cy="163"/>
              </a:xfrm>
              <a:grpFill/>
            </p:grpSpPr>
            <p:sp>
              <p:nvSpPr>
                <p:cNvPr id="286"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87"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257"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58"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59"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0"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261" name="Group 199"/>
              <p:cNvGrpSpPr>
                <a:grpSpLocks noChangeAspect="1"/>
              </p:cNvGrpSpPr>
              <p:nvPr/>
            </p:nvGrpSpPr>
            <p:grpSpPr bwMode="gray">
              <a:xfrm>
                <a:off x="5033169" y="2808635"/>
                <a:ext cx="68263" cy="68263"/>
                <a:chOff x="2688" y="1930"/>
                <a:chExt cx="43" cy="43"/>
              </a:xfrm>
              <a:grpFill/>
            </p:grpSpPr>
            <p:sp>
              <p:nvSpPr>
                <p:cNvPr id="284"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85"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262"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3"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4"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5"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6"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7"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8"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69"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0"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1"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2"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3"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4"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5"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6"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7"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8"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79"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80"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281" name="Group 359"/>
              <p:cNvGrpSpPr/>
              <p:nvPr/>
            </p:nvGrpSpPr>
            <p:grpSpPr bwMode="gray">
              <a:xfrm>
                <a:off x="5080794" y="2788583"/>
                <a:ext cx="75600" cy="108000"/>
                <a:chOff x="4160739" y="2986112"/>
                <a:chExt cx="187325" cy="233362"/>
              </a:xfrm>
              <a:grpFill/>
            </p:grpSpPr>
            <p:sp>
              <p:nvSpPr>
                <p:cNvPr id="282"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83"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grpSp>
        <p:grpSp>
          <p:nvGrpSpPr>
            <p:cNvPr id="189" name="Group 368"/>
            <p:cNvGrpSpPr/>
            <p:nvPr/>
          </p:nvGrpSpPr>
          <p:grpSpPr bwMode="gray">
            <a:xfrm>
              <a:off x="5591926" y="3492056"/>
              <a:ext cx="1198965" cy="1473737"/>
              <a:chOff x="4455318" y="2994372"/>
              <a:chExt cx="1196974" cy="1339850"/>
            </a:xfrm>
            <a:grpFill/>
          </p:grpSpPr>
          <p:sp>
            <p:nvSpPr>
              <p:cNvPr id="190" name="Freeform 120"/>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91" name="Freeform 121"/>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192" name="Group 367"/>
              <p:cNvGrpSpPr/>
              <p:nvPr/>
            </p:nvGrpSpPr>
            <p:grpSpPr bwMode="gray">
              <a:xfrm>
                <a:off x="4455318" y="2994372"/>
                <a:ext cx="1196974" cy="1339850"/>
                <a:chOff x="4455318" y="2994372"/>
                <a:chExt cx="1196974" cy="1339850"/>
              </a:xfrm>
              <a:grpFill/>
            </p:grpSpPr>
            <p:sp>
              <p:nvSpPr>
                <p:cNvPr id="193" name="Freeform 123"/>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94" name="Freeform 124"/>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95" name="Freeform 125"/>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96" name="Freeform 126"/>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97" name="Freeform 127"/>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98" name="Freeform 128"/>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199" name="Freeform 129"/>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0" name="Freeform 130"/>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1" name="Freeform 131"/>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2" name="Freeform 132"/>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3" name="Freeform 133"/>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4" name="Freeform 134"/>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5" name="Freeform 135"/>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6" name="Freeform 136"/>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7"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8" name="Freeform 138"/>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09" name="Freeform 139"/>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0" name="Freeform 140"/>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1" name="Freeform 141"/>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212" name="Group 25"/>
                <p:cNvGrpSpPr>
                  <a:grpSpLocks noChangeAspect="1"/>
                </p:cNvGrpSpPr>
                <p:nvPr/>
              </p:nvGrpSpPr>
              <p:grpSpPr bwMode="gray">
                <a:xfrm>
                  <a:off x="4961730" y="3769072"/>
                  <a:ext cx="219075" cy="239713"/>
                  <a:chOff x="2643" y="2535"/>
                  <a:chExt cx="138" cy="151"/>
                </a:xfrm>
                <a:grpFill/>
              </p:grpSpPr>
              <p:sp>
                <p:nvSpPr>
                  <p:cNvPr id="242"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43"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sp>
              <p:nvSpPr>
                <p:cNvPr id="213"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4"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5"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6"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7"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8"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19"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0"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1"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2"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3"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4"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5"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6"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7"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8"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29"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0"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1"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2"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3"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4"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5"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6"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7"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sp>
              <p:nvSpPr>
                <p:cNvPr id="238"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5" dirty="0"/>
                </a:p>
              </p:txBody>
            </p:sp>
            <p:grpSp>
              <p:nvGrpSpPr>
                <p:cNvPr id="239" name="Group 364"/>
                <p:cNvGrpSpPr>
                  <a:grpSpLocks noChangeAspect="1"/>
                </p:cNvGrpSpPr>
                <p:nvPr/>
              </p:nvGrpSpPr>
              <p:grpSpPr bwMode="gray">
                <a:xfrm>
                  <a:off x="5141117" y="3280172"/>
                  <a:ext cx="289379" cy="349200"/>
                  <a:chOff x="3548063" y="12700"/>
                  <a:chExt cx="5667375" cy="6838950"/>
                </a:xfrm>
                <a:grpFill/>
              </p:grpSpPr>
              <p:sp>
                <p:nvSpPr>
                  <p:cNvPr id="240"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tx2"/>
                    </a:solidFill>
                    <a:prstDash val="solid"/>
                    <a:round/>
                    <a:headEnd type="none" w="med" len="med"/>
                    <a:tailEnd type="none" w="med" len="med"/>
                  </a:ln>
                  <a:effectLst/>
                </p:spPr>
                <p:txBody>
                  <a:bodyPr/>
                  <a:lstStyle/>
                  <a:p>
                    <a:endParaRPr lang="en-GB" sz="1015" dirty="0"/>
                  </a:p>
                </p:txBody>
              </p:sp>
              <p:sp>
                <p:nvSpPr>
                  <p:cNvPr id="241"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tx2"/>
                    </a:solidFill>
                    <a:prstDash val="solid"/>
                    <a:round/>
                    <a:headEnd type="none" w="med" len="med"/>
                    <a:tailEnd type="none" w="med" len="med"/>
                  </a:ln>
                  <a:effectLst/>
                </p:spPr>
                <p:txBody>
                  <a:bodyPr/>
                  <a:lstStyle/>
                  <a:p>
                    <a:endParaRPr lang="en-GB" sz="1015" dirty="0"/>
                  </a:p>
                </p:txBody>
              </p:sp>
            </p:grpSp>
          </p:grpSp>
        </p:grpSp>
      </p:grpSp>
      <p:sp>
        <p:nvSpPr>
          <p:cNvPr id="437" name="Freeform 54"/>
          <p:cNvSpPr>
            <a:spLocks noChangeAspect="1"/>
          </p:cNvSpPr>
          <p:nvPr/>
        </p:nvSpPr>
        <p:spPr bwMode="gray">
          <a:xfrm>
            <a:off x="10395631" y="3823043"/>
            <a:ext cx="939839" cy="806571"/>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pattFill prst="wdUpDiag">
            <a:fgClr>
              <a:schemeClr val="accent5"/>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5" dirty="0"/>
          </a:p>
        </p:txBody>
      </p:sp>
      <p:sp>
        <p:nvSpPr>
          <p:cNvPr id="438" name="Freeform 114"/>
          <p:cNvSpPr>
            <a:spLocks noChangeAspect="1"/>
          </p:cNvSpPr>
          <p:nvPr/>
        </p:nvSpPr>
        <p:spPr bwMode="gray">
          <a:xfrm>
            <a:off x="9479077" y="1940271"/>
            <a:ext cx="1422459" cy="10855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pattFill prst="wdUpDiag">
            <a:fgClr>
              <a:schemeClr val="accent4"/>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5" dirty="0"/>
          </a:p>
        </p:txBody>
      </p:sp>
      <p:sp>
        <p:nvSpPr>
          <p:cNvPr id="439" name="Freeform 249"/>
          <p:cNvSpPr>
            <a:spLocks noChangeAspect="1"/>
          </p:cNvSpPr>
          <p:nvPr/>
        </p:nvSpPr>
        <p:spPr bwMode="gray">
          <a:xfrm>
            <a:off x="6056285" y="3418596"/>
            <a:ext cx="903855" cy="1041335"/>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pattFill prst="wdUpDiag">
            <a:fgClr>
              <a:schemeClr val="accent3"/>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5" dirty="0"/>
          </a:p>
        </p:txBody>
      </p:sp>
      <p:sp>
        <p:nvSpPr>
          <p:cNvPr id="440" name="Freeform 282"/>
          <p:cNvSpPr>
            <a:spLocks noChangeAspect="1"/>
          </p:cNvSpPr>
          <p:nvPr/>
        </p:nvSpPr>
        <p:spPr bwMode="gray">
          <a:xfrm>
            <a:off x="4877253" y="2105303"/>
            <a:ext cx="1339905" cy="787975"/>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pattFill prst="wdUpDiag">
            <a:fgClr>
              <a:schemeClr val="accent2"/>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5" dirty="0"/>
          </a:p>
        </p:txBody>
      </p:sp>
      <p:sp>
        <p:nvSpPr>
          <p:cNvPr id="441" name="Text Placeholder 5"/>
          <p:cNvSpPr txBox="1"/>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endParaRPr lang="en-ID" sz="3600" b="1" dirty="0">
              <a:solidFill>
                <a:schemeClr val="accent1"/>
              </a:solidFill>
              <a:latin typeface="+mj-lt"/>
              <a:cs typeface="Poppins" panose="02000000000000000000" pitchFamily="2" charset="0"/>
            </a:endParaRPr>
          </a:p>
        </p:txBody>
      </p:sp>
      <p:sp>
        <p:nvSpPr>
          <p:cNvPr id="442" name="Rectangle 441"/>
          <p:cNvSpPr/>
          <p:nvPr/>
        </p:nvSpPr>
        <p:spPr>
          <a:xfrm>
            <a:off x="419101" y="1891592"/>
            <a:ext cx="4258419" cy="4247317"/>
          </a:xfrm>
          <a:prstGeom prst="rect">
            <a:avLst/>
          </a:prstGeom>
        </p:spPr>
        <p:txBody>
          <a:bodyPr wrap="square">
            <a:spAutoFit/>
          </a:bodyPr>
          <a:lstStyle/>
          <a:p>
            <a:pPr algn="just">
              <a:lnSpc>
                <a:spcPct val="150000"/>
              </a:lnSpc>
              <a:buClr>
                <a:schemeClr val="accent6"/>
              </a:buClr>
            </a:pPr>
            <a:r>
              <a:rPr lang="en-ID" sz="1200" dirty="0">
                <a:ea typeface="Open Sans" pitchFamily="34" charset="0"/>
                <a:cs typeface="Open Sans" pitchFamily="34" charset="0"/>
              </a:rPr>
              <a:t>                            Even the all-powerful Pointing has no control about the blind texts it is an almost </a:t>
            </a:r>
            <a:r>
              <a:rPr lang="en-ID" sz="1200" dirty="0" err="1">
                <a:ea typeface="Open Sans" pitchFamily="34" charset="0"/>
                <a:cs typeface="Open Sans" pitchFamily="34" charset="0"/>
              </a:rPr>
              <a:t>unorthographic</a:t>
            </a:r>
            <a:r>
              <a:rPr lang="en-ID" sz="1200" dirty="0">
                <a:ea typeface="Open Sans" pitchFamily="34" charset="0"/>
                <a:cs typeface="Open Sans"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endParaRPr lang="en-ID" sz="1200" dirty="0">
              <a:ea typeface="Open Sans" pitchFamily="34" charset="0"/>
              <a:cs typeface="Open Sans" pitchFamily="34" charset="0"/>
            </a:endParaRPr>
          </a:p>
          <a:p>
            <a:pPr algn="just">
              <a:lnSpc>
                <a:spcPct val="150000"/>
              </a:lnSpc>
              <a:buClr>
                <a:schemeClr val="accent6"/>
              </a:buClr>
            </a:pPr>
            <a:r>
              <a:rPr lang="en-ID" sz="1200" dirty="0">
                <a:ea typeface="Open Sans" pitchFamily="34" charset="0"/>
                <a:cs typeface="Open Sans"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itchFamily="34" charset="0"/>
              <a:cs typeface="Open Sans" pitchFamily="34" charset="0"/>
            </a:endParaRPr>
          </a:p>
        </p:txBody>
      </p:sp>
      <p:sp>
        <p:nvSpPr>
          <p:cNvPr id="28" name="Text Placeholder 27"/>
          <p:cNvSpPr>
            <a:spLocks noGrp="1"/>
          </p:cNvSpPr>
          <p:nvPr>
            <p:ph type="body" sz="quarter" idx="10"/>
          </p:nvPr>
        </p:nvSpPr>
        <p:spPr>
          <a:xfrm>
            <a:off x="415273" y="444626"/>
            <a:ext cx="11363111" cy="588220"/>
          </a:xfrm>
        </p:spPr>
        <p:txBody>
          <a:bodyPr/>
          <a:lstStyle/>
          <a:p>
            <a:r>
              <a:rPr lang="en-ID" dirty="0"/>
              <a:t>World Map Vector</a:t>
            </a:r>
            <a:endParaRPr lang="en-ID"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14:bounceEnd="60000">
                                          <p:cBhvr additive="base">
                                            <p:cTn id="7" dur="500" fill="hold"/>
                                            <p:tgtEl>
                                              <p:spTgt spid="441"/>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2"/>
                                            </p:tgtEl>
                                            <p:attrNameLst>
                                              <p:attrName>style.visibility</p:attrName>
                                            </p:attrNameLst>
                                          </p:cBhvr>
                                          <p:to>
                                            <p:strVal val="visible"/>
                                          </p:to>
                                        </p:set>
                                        <p:anim calcmode="lin" valueType="num" p14:bounceEnd="60000">
                                          <p:cBhvr additive="base">
                                            <p:cTn id="11"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14:presetBounceEnd="60000">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14:bounceEnd="60000">
                                          <p:cBhvr additive="base">
                                            <p:cTn id="16" dur="500" fill="hold"/>
                                            <p:tgtEl>
                                              <p:spTgt spid="49"/>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49"/>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250"/>
                                      </p:stCondLst>
                                      <p:childTnLst>
                                        <p:set>
                                          <p:cBhvr>
                                            <p:cTn id="19" dur="1" fill="hold">
                                              <p:stCondLst>
                                                <p:cond delay="0"/>
                                              </p:stCondLst>
                                            </p:cTn>
                                            <p:tgtEl>
                                              <p:spTgt spid="440"/>
                                            </p:tgtEl>
                                            <p:attrNameLst>
                                              <p:attrName>style.visibility</p:attrName>
                                            </p:attrNameLst>
                                          </p:cBhvr>
                                          <p:to>
                                            <p:strVal val="visible"/>
                                          </p:to>
                                        </p:set>
                                        <p:anim calcmode="lin" valueType="num">
                                          <p:cBhvr>
                                            <p:cTn id="20" dur="500" fill="hold"/>
                                            <p:tgtEl>
                                              <p:spTgt spid="440"/>
                                            </p:tgtEl>
                                            <p:attrNameLst>
                                              <p:attrName>ppt_w</p:attrName>
                                            </p:attrNameLst>
                                          </p:cBhvr>
                                          <p:tavLst>
                                            <p:tav tm="0">
                                              <p:val>
                                                <p:fltVal val="0"/>
                                              </p:val>
                                            </p:tav>
                                            <p:tav tm="100000">
                                              <p:val>
                                                <p:strVal val="#ppt_w"/>
                                              </p:val>
                                            </p:tav>
                                          </p:tavLst>
                                        </p:anim>
                                        <p:anim calcmode="lin" valueType="num">
                                          <p:cBhvr>
                                            <p:cTn id="21" dur="500" fill="hold"/>
                                            <p:tgtEl>
                                              <p:spTgt spid="440"/>
                                            </p:tgtEl>
                                            <p:attrNameLst>
                                              <p:attrName>ppt_h</p:attrName>
                                            </p:attrNameLst>
                                          </p:cBhvr>
                                          <p:tavLst>
                                            <p:tav tm="0">
                                              <p:val>
                                                <p:fltVal val="0"/>
                                              </p:val>
                                            </p:tav>
                                            <p:tav tm="100000">
                                              <p:val>
                                                <p:strVal val="#ppt_h"/>
                                              </p:val>
                                            </p:tav>
                                          </p:tavLst>
                                        </p:anim>
                                        <p:animEffect transition="in" filter="fade">
                                          <p:cBhvr>
                                            <p:cTn id="22" dur="500"/>
                                            <p:tgtEl>
                                              <p:spTgt spid="44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439"/>
                                            </p:tgtEl>
                                            <p:attrNameLst>
                                              <p:attrName>style.visibility</p:attrName>
                                            </p:attrNameLst>
                                          </p:cBhvr>
                                          <p:to>
                                            <p:strVal val="visible"/>
                                          </p:to>
                                        </p:set>
                                        <p:anim calcmode="lin" valueType="num">
                                          <p:cBhvr>
                                            <p:cTn id="25" dur="500" fill="hold"/>
                                            <p:tgtEl>
                                              <p:spTgt spid="439"/>
                                            </p:tgtEl>
                                            <p:attrNameLst>
                                              <p:attrName>ppt_w</p:attrName>
                                            </p:attrNameLst>
                                          </p:cBhvr>
                                          <p:tavLst>
                                            <p:tav tm="0">
                                              <p:val>
                                                <p:fltVal val="0"/>
                                              </p:val>
                                            </p:tav>
                                            <p:tav tm="100000">
                                              <p:val>
                                                <p:strVal val="#ppt_w"/>
                                              </p:val>
                                            </p:tav>
                                          </p:tavLst>
                                        </p:anim>
                                        <p:anim calcmode="lin" valueType="num">
                                          <p:cBhvr>
                                            <p:cTn id="26" dur="500" fill="hold"/>
                                            <p:tgtEl>
                                              <p:spTgt spid="439"/>
                                            </p:tgtEl>
                                            <p:attrNameLst>
                                              <p:attrName>ppt_h</p:attrName>
                                            </p:attrNameLst>
                                          </p:cBhvr>
                                          <p:tavLst>
                                            <p:tav tm="0">
                                              <p:val>
                                                <p:fltVal val="0"/>
                                              </p:val>
                                            </p:tav>
                                            <p:tav tm="100000">
                                              <p:val>
                                                <p:strVal val="#ppt_h"/>
                                              </p:val>
                                            </p:tav>
                                          </p:tavLst>
                                        </p:anim>
                                        <p:animEffect transition="in" filter="fade">
                                          <p:cBhvr>
                                            <p:cTn id="27" dur="500"/>
                                            <p:tgtEl>
                                              <p:spTgt spid="43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38"/>
                                            </p:tgtEl>
                                            <p:attrNameLst>
                                              <p:attrName>style.visibility</p:attrName>
                                            </p:attrNameLst>
                                          </p:cBhvr>
                                          <p:to>
                                            <p:strVal val="visible"/>
                                          </p:to>
                                        </p:set>
                                        <p:anim calcmode="lin" valueType="num">
                                          <p:cBhvr>
                                            <p:cTn id="30" dur="500" fill="hold"/>
                                            <p:tgtEl>
                                              <p:spTgt spid="438"/>
                                            </p:tgtEl>
                                            <p:attrNameLst>
                                              <p:attrName>ppt_w</p:attrName>
                                            </p:attrNameLst>
                                          </p:cBhvr>
                                          <p:tavLst>
                                            <p:tav tm="0">
                                              <p:val>
                                                <p:fltVal val="0"/>
                                              </p:val>
                                            </p:tav>
                                            <p:tav tm="100000">
                                              <p:val>
                                                <p:strVal val="#ppt_w"/>
                                              </p:val>
                                            </p:tav>
                                          </p:tavLst>
                                        </p:anim>
                                        <p:anim calcmode="lin" valueType="num">
                                          <p:cBhvr>
                                            <p:cTn id="31" dur="500" fill="hold"/>
                                            <p:tgtEl>
                                              <p:spTgt spid="438"/>
                                            </p:tgtEl>
                                            <p:attrNameLst>
                                              <p:attrName>ppt_h</p:attrName>
                                            </p:attrNameLst>
                                          </p:cBhvr>
                                          <p:tavLst>
                                            <p:tav tm="0">
                                              <p:val>
                                                <p:fltVal val="0"/>
                                              </p:val>
                                            </p:tav>
                                            <p:tav tm="100000">
                                              <p:val>
                                                <p:strVal val="#ppt_h"/>
                                              </p:val>
                                            </p:tav>
                                          </p:tavLst>
                                        </p:anim>
                                        <p:animEffect transition="in" filter="fade">
                                          <p:cBhvr>
                                            <p:cTn id="32" dur="500"/>
                                            <p:tgtEl>
                                              <p:spTgt spid="438"/>
                                            </p:tgtEl>
                                          </p:cBhvr>
                                        </p:animEffect>
                                      </p:childTnLst>
                                    </p:cTn>
                                  </p:par>
                                  <p:par>
                                    <p:cTn id="33" presetID="53" presetClass="entr" presetSubtype="16" fill="hold" grpId="0" nodeType="withEffect">
                                      <p:stCondLst>
                                        <p:cond delay="1000"/>
                                      </p:stCondLst>
                                      <p:childTnLst>
                                        <p:set>
                                          <p:cBhvr>
                                            <p:cTn id="34" dur="1" fill="hold">
                                              <p:stCondLst>
                                                <p:cond delay="0"/>
                                              </p:stCondLst>
                                            </p:cTn>
                                            <p:tgtEl>
                                              <p:spTgt spid="437"/>
                                            </p:tgtEl>
                                            <p:attrNameLst>
                                              <p:attrName>style.visibility</p:attrName>
                                            </p:attrNameLst>
                                          </p:cBhvr>
                                          <p:to>
                                            <p:strVal val="visible"/>
                                          </p:to>
                                        </p:set>
                                        <p:anim calcmode="lin" valueType="num">
                                          <p:cBhvr>
                                            <p:cTn id="35" dur="500" fill="hold"/>
                                            <p:tgtEl>
                                              <p:spTgt spid="437"/>
                                            </p:tgtEl>
                                            <p:attrNameLst>
                                              <p:attrName>ppt_w</p:attrName>
                                            </p:attrNameLst>
                                          </p:cBhvr>
                                          <p:tavLst>
                                            <p:tav tm="0">
                                              <p:val>
                                                <p:fltVal val="0"/>
                                              </p:val>
                                            </p:tav>
                                            <p:tav tm="100000">
                                              <p:val>
                                                <p:strVal val="#ppt_w"/>
                                              </p:val>
                                            </p:tav>
                                          </p:tavLst>
                                        </p:anim>
                                        <p:anim calcmode="lin" valueType="num">
                                          <p:cBhvr>
                                            <p:cTn id="36" dur="500" fill="hold"/>
                                            <p:tgtEl>
                                              <p:spTgt spid="437"/>
                                            </p:tgtEl>
                                            <p:attrNameLst>
                                              <p:attrName>ppt_h</p:attrName>
                                            </p:attrNameLst>
                                          </p:cBhvr>
                                          <p:tavLst>
                                            <p:tav tm="0">
                                              <p:val>
                                                <p:fltVal val="0"/>
                                              </p:val>
                                            </p:tav>
                                            <p:tav tm="100000">
                                              <p:val>
                                                <p:strVal val="#ppt_h"/>
                                              </p:val>
                                            </p:tav>
                                          </p:tavLst>
                                        </p:anim>
                                        <p:animEffect transition="in" filter="fade">
                                          <p:cBhvr>
                                            <p:cTn id="37"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1" grpId="0"/>
          <p:bldP spid="4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500" fill="hold"/>
                                            <p:tgtEl>
                                              <p:spTgt spid="441"/>
                                            </p:tgtEl>
                                            <p:attrNameLst>
                                              <p:attrName>ppt_x</p:attrName>
                                            </p:attrNameLst>
                                          </p:cBhvr>
                                          <p:tavLst>
                                            <p:tav tm="0">
                                              <p:val>
                                                <p:strVal val="0-#ppt_w/2"/>
                                              </p:val>
                                            </p:tav>
                                            <p:tav tm="100000">
                                              <p:val>
                                                <p:strVal val="#ppt_x"/>
                                              </p:val>
                                            </p:tav>
                                          </p:tavLst>
                                        </p:anim>
                                        <p:anim calcmode="lin" valueType="num">
                                          <p:cBhvr additive="base">
                                            <p:cTn id="8" dur="500" fill="hold"/>
                                            <p:tgtEl>
                                              <p:spTgt spid="4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2"/>
                                            </p:tgtEl>
                                            <p:attrNameLst>
                                              <p:attrName>style.visibility</p:attrName>
                                            </p:attrNameLst>
                                          </p:cBhvr>
                                          <p:to>
                                            <p:strVal val="visible"/>
                                          </p:to>
                                        </p:set>
                                        <p:anim calcmode="lin" valueType="num">
                                          <p:cBhvr additive="base">
                                            <p:cTn id="11" dur="500" fill="hold"/>
                                            <p:tgtEl>
                                              <p:spTgt spid="442"/>
                                            </p:tgtEl>
                                            <p:attrNameLst>
                                              <p:attrName>ppt_x</p:attrName>
                                            </p:attrNameLst>
                                          </p:cBhvr>
                                          <p:tavLst>
                                            <p:tav tm="0">
                                              <p:val>
                                                <p:strVal val="0-#ppt_w/2"/>
                                              </p:val>
                                            </p:tav>
                                            <p:tav tm="100000">
                                              <p:val>
                                                <p:strVal val="#ppt_x"/>
                                              </p:val>
                                            </p:tav>
                                          </p:tavLst>
                                        </p:anim>
                                        <p:anim calcmode="lin" valueType="num">
                                          <p:cBhvr additive="base">
                                            <p:cTn id="12" dur="500" fill="hold"/>
                                            <p:tgtEl>
                                              <p:spTgt spid="4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fill="hold"/>
                                            <p:tgtEl>
                                              <p:spTgt spid="49"/>
                                            </p:tgtEl>
                                            <p:attrNameLst>
                                              <p:attrName>ppt_x</p:attrName>
                                            </p:attrNameLst>
                                          </p:cBhvr>
                                          <p:tavLst>
                                            <p:tav tm="0">
                                              <p:val>
                                                <p:strVal val="1+#ppt_w/2"/>
                                              </p:val>
                                            </p:tav>
                                            <p:tav tm="100000">
                                              <p:val>
                                                <p:strVal val="#ppt_x"/>
                                              </p:val>
                                            </p:tav>
                                          </p:tavLst>
                                        </p:anim>
                                        <p:anim calcmode="lin" valueType="num">
                                          <p:cBhvr additive="base">
                                            <p:cTn id="17" dur="500" fill="hold"/>
                                            <p:tgtEl>
                                              <p:spTgt spid="49"/>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250"/>
                                      </p:stCondLst>
                                      <p:childTnLst>
                                        <p:set>
                                          <p:cBhvr>
                                            <p:cTn id="19" dur="1" fill="hold">
                                              <p:stCondLst>
                                                <p:cond delay="0"/>
                                              </p:stCondLst>
                                            </p:cTn>
                                            <p:tgtEl>
                                              <p:spTgt spid="440"/>
                                            </p:tgtEl>
                                            <p:attrNameLst>
                                              <p:attrName>style.visibility</p:attrName>
                                            </p:attrNameLst>
                                          </p:cBhvr>
                                          <p:to>
                                            <p:strVal val="visible"/>
                                          </p:to>
                                        </p:set>
                                        <p:anim calcmode="lin" valueType="num">
                                          <p:cBhvr>
                                            <p:cTn id="20" dur="500" fill="hold"/>
                                            <p:tgtEl>
                                              <p:spTgt spid="440"/>
                                            </p:tgtEl>
                                            <p:attrNameLst>
                                              <p:attrName>ppt_w</p:attrName>
                                            </p:attrNameLst>
                                          </p:cBhvr>
                                          <p:tavLst>
                                            <p:tav tm="0">
                                              <p:val>
                                                <p:fltVal val="0"/>
                                              </p:val>
                                            </p:tav>
                                            <p:tav tm="100000">
                                              <p:val>
                                                <p:strVal val="#ppt_w"/>
                                              </p:val>
                                            </p:tav>
                                          </p:tavLst>
                                        </p:anim>
                                        <p:anim calcmode="lin" valueType="num">
                                          <p:cBhvr>
                                            <p:cTn id="21" dur="500" fill="hold"/>
                                            <p:tgtEl>
                                              <p:spTgt spid="440"/>
                                            </p:tgtEl>
                                            <p:attrNameLst>
                                              <p:attrName>ppt_h</p:attrName>
                                            </p:attrNameLst>
                                          </p:cBhvr>
                                          <p:tavLst>
                                            <p:tav tm="0">
                                              <p:val>
                                                <p:fltVal val="0"/>
                                              </p:val>
                                            </p:tav>
                                            <p:tav tm="100000">
                                              <p:val>
                                                <p:strVal val="#ppt_h"/>
                                              </p:val>
                                            </p:tav>
                                          </p:tavLst>
                                        </p:anim>
                                        <p:animEffect transition="in" filter="fade">
                                          <p:cBhvr>
                                            <p:cTn id="22" dur="500"/>
                                            <p:tgtEl>
                                              <p:spTgt spid="44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439"/>
                                            </p:tgtEl>
                                            <p:attrNameLst>
                                              <p:attrName>style.visibility</p:attrName>
                                            </p:attrNameLst>
                                          </p:cBhvr>
                                          <p:to>
                                            <p:strVal val="visible"/>
                                          </p:to>
                                        </p:set>
                                        <p:anim calcmode="lin" valueType="num">
                                          <p:cBhvr>
                                            <p:cTn id="25" dur="500" fill="hold"/>
                                            <p:tgtEl>
                                              <p:spTgt spid="439"/>
                                            </p:tgtEl>
                                            <p:attrNameLst>
                                              <p:attrName>ppt_w</p:attrName>
                                            </p:attrNameLst>
                                          </p:cBhvr>
                                          <p:tavLst>
                                            <p:tav tm="0">
                                              <p:val>
                                                <p:fltVal val="0"/>
                                              </p:val>
                                            </p:tav>
                                            <p:tav tm="100000">
                                              <p:val>
                                                <p:strVal val="#ppt_w"/>
                                              </p:val>
                                            </p:tav>
                                          </p:tavLst>
                                        </p:anim>
                                        <p:anim calcmode="lin" valueType="num">
                                          <p:cBhvr>
                                            <p:cTn id="26" dur="500" fill="hold"/>
                                            <p:tgtEl>
                                              <p:spTgt spid="439"/>
                                            </p:tgtEl>
                                            <p:attrNameLst>
                                              <p:attrName>ppt_h</p:attrName>
                                            </p:attrNameLst>
                                          </p:cBhvr>
                                          <p:tavLst>
                                            <p:tav tm="0">
                                              <p:val>
                                                <p:fltVal val="0"/>
                                              </p:val>
                                            </p:tav>
                                            <p:tav tm="100000">
                                              <p:val>
                                                <p:strVal val="#ppt_h"/>
                                              </p:val>
                                            </p:tav>
                                          </p:tavLst>
                                        </p:anim>
                                        <p:animEffect transition="in" filter="fade">
                                          <p:cBhvr>
                                            <p:cTn id="27" dur="500"/>
                                            <p:tgtEl>
                                              <p:spTgt spid="43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38"/>
                                            </p:tgtEl>
                                            <p:attrNameLst>
                                              <p:attrName>style.visibility</p:attrName>
                                            </p:attrNameLst>
                                          </p:cBhvr>
                                          <p:to>
                                            <p:strVal val="visible"/>
                                          </p:to>
                                        </p:set>
                                        <p:anim calcmode="lin" valueType="num">
                                          <p:cBhvr>
                                            <p:cTn id="30" dur="500" fill="hold"/>
                                            <p:tgtEl>
                                              <p:spTgt spid="438"/>
                                            </p:tgtEl>
                                            <p:attrNameLst>
                                              <p:attrName>ppt_w</p:attrName>
                                            </p:attrNameLst>
                                          </p:cBhvr>
                                          <p:tavLst>
                                            <p:tav tm="0">
                                              <p:val>
                                                <p:fltVal val="0"/>
                                              </p:val>
                                            </p:tav>
                                            <p:tav tm="100000">
                                              <p:val>
                                                <p:strVal val="#ppt_w"/>
                                              </p:val>
                                            </p:tav>
                                          </p:tavLst>
                                        </p:anim>
                                        <p:anim calcmode="lin" valueType="num">
                                          <p:cBhvr>
                                            <p:cTn id="31" dur="500" fill="hold"/>
                                            <p:tgtEl>
                                              <p:spTgt spid="438"/>
                                            </p:tgtEl>
                                            <p:attrNameLst>
                                              <p:attrName>ppt_h</p:attrName>
                                            </p:attrNameLst>
                                          </p:cBhvr>
                                          <p:tavLst>
                                            <p:tav tm="0">
                                              <p:val>
                                                <p:fltVal val="0"/>
                                              </p:val>
                                            </p:tav>
                                            <p:tav tm="100000">
                                              <p:val>
                                                <p:strVal val="#ppt_h"/>
                                              </p:val>
                                            </p:tav>
                                          </p:tavLst>
                                        </p:anim>
                                        <p:animEffect transition="in" filter="fade">
                                          <p:cBhvr>
                                            <p:cTn id="32" dur="500"/>
                                            <p:tgtEl>
                                              <p:spTgt spid="438"/>
                                            </p:tgtEl>
                                          </p:cBhvr>
                                        </p:animEffect>
                                      </p:childTnLst>
                                    </p:cTn>
                                  </p:par>
                                  <p:par>
                                    <p:cTn id="33" presetID="53" presetClass="entr" presetSubtype="16" fill="hold" grpId="0" nodeType="withEffect">
                                      <p:stCondLst>
                                        <p:cond delay="1000"/>
                                      </p:stCondLst>
                                      <p:childTnLst>
                                        <p:set>
                                          <p:cBhvr>
                                            <p:cTn id="34" dur="1" fill="hold">
                                              <p:stCondLst>
                                                <p:cond delay="0"/>
                                              </p:stCondLst>
                                            </p:cTn>
                                            <p:tgtEl>
                                              <p:spTgt spid="437"/>
                                            </p:tgtEl>
                                            <p:attrNameLst>
                                              <p:attrName>style.visibility</p:attrName>
                                            </p:attrNameLst>
                                          </p:cBhvr>
                                          <p:to>
                                            <p:strVal val="visible"/>
                                          </p:to>
                                        </p:set>
                                        <p:anim calcmode="lin" valueType="num">
                                          <p:cBhvr>
                                            <p:cTn id="35" dur="500" fill="hold"/>
                                            <p:tgtEl>
                                              <p:spTgt spid="437"/>
                                            </p:tgtEl>
                                            <p:attrNameLst>
                                              <p:attrName>ppt_w</p:attrName>
                                            </p:attrNameLst>
                                          </p:cBhvr>
                                          <p:tavLst>
                                            <p:tav tm="0">
                                              <p:val>
                                                <p:fltVal val="0"/>
                                              </p:val>
                                            </p:tav>
                                            <p:tav tm="100000">
                                              <p:val>
                                                <p:strVal val="#ppt_w"/>
                                              </p:val>
                                            </p:tav>
                                          </p:tavLst>
                                        </p:anim>
                                        <p:anim calcmode="lin" valueType="num">
                                          <p:cBhvr>
                                            <p:cTn id="36" dur="500" fill="hold"/>
                                            <p:tgtEl>
                                              <p:spTgt spid="437"/>
                                            </p:tgtEl>
                                            <p:attrNameLst>
                                              <p:attrName>ppt_h</p:attrName>
                                            </p:attrNameLst>
                                          </p:cBhvr>
                                          <p:tavLst>
                                            <p:tav tm="0">
                                              <p:val>
                                                <p:fltVal val="0"/>
                                              </p:val>
                                            </p:tav>
                                            <p:tav tm="100000">
                                              <p:val>
                                                <p:strVal val="#ppt_h"/>
                                              </p:val>
                                            </p:tav>
                                          </p:tavLst>
                                        </p:anim>
                                        <p:animEffect transition="in" filter="fade">
                                          <p:cBhvr>
                                            <p:cTn id="37"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1" grpId="0"/>
          <p:bldP spid="442"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The Map Vector</a:t>
            </a:r>
            <a:endParaRPr lang="en-ID" dirty="0"/>
          </a:p>
        </p:txBody>
      </p:sp>
      <p:sp>
        <p:nvSpPr>
          <p:cNvPr id="28" name="Text Placeholder 27"/>
          <p:cNvSpPr>
            <a:spLocks noGrp="1"/>
          </p:cNvSpPr>
          <p:nvPr>
            <p:ph type="body" sz="quarter" idx="10"/>
          </p:nvPr>
        </p:nvSpPr>
        <p:spPr>
          <a:xfrm>
            <a:off x="415273" y="444626"/>
            <a:ext cx="11363111" cy="588220"/>
          </a:xfrm>
        </p:spPr>
        <p:txBody>
          <a:bodyPr/>
          <a:lstStyle/>
          <a:p>
            <a:r>
              <a:rPr lang="en-ID" dirty="0"/>
              <a:t>African Map Vector</a:t>
            </a:r>
            <a:endParaRPr lang="en-ID" dirty="0"/>
          </a:p>
        </p:txBody>
      </p:sp>
      <p:sp>
        <p:nvSpPr>
          <p:cNvPr id="443" name="Text Placeholder 5"/>
          <p:cNvSpPr txBox="1"/>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endParaRPr lang="en-ID" sz="3600" b="1" dirty="0">
              <a:solidFill>
                <a:schemeClr val="accent1"/>
              </a:solidFill>
              <a:latin typeface="+mj-lt"/>
              <a:cs typeface="Poppins" panose="02000000000000000000" pitchFamily="2" charset="0"/>
            </a:endParaRPr>
          </a:p>
        </p:txBody>
      </p:sp>
      <p:sp>
        <p:nvSpPr>
          <p:cNvPr id="444" name="Rectangle 443"/>
          <p:cNvSpPr/>
          <p:nvPr/>
        </p:nvSpPr>
        <p:spPr>
          <a:xfrm>
            <a:off x="419101" y="1891592"/>
            <a:ext cx="4755800" cy="3693319"/>
          </a:xfrm>
          <a:prstGeom prst="rect">
            <a:avLst/>
          </a:prstGeom>
        </p:spPr>
        <p:txBody>
          <a:bodyPr wrap="square">
            <a:spAutoFit/>
          </a:bodyPr>
          <a:lstStyle/>
          <a:p>
            <a:pPr algn="just">
              <a:lnSpc>
                <a:spcPct val="150000"/>
              </a:lnSpc>
              <a:buClr>
                <a:schemeClr val="accent6"/>
              </a:buClr>
            </a:pPr>
            <a:r>
              <a:rPr lang="en-ID" sz="1200" dirty="0">
                <a:ea typeface="Open Sans" pitchFamily="34" charset="0"/>
                <a:cs typeface="Open Sans" pitchFamily="34" charset="0"/>
              </a:rPr>
              <a:t>                            Even the all-powerful Pointing has no control about the blind texts it is an almost </a:t>
            </a:r>
            <a:r>
              <a:rPr lang="en-ID" sz="1200" dirty="0" err="1">
                <a:ea typeface="Open Sans" pitchFamily="34" charset="0"/>
                <a:cs typeface="Open Sans" pitchFamily="34" charset="0"/>
              </a:rPr>
              <a:t>unorthographic</a:t>
            </a:r>
            <a:r>
              <a:rPr lang="en-ID" sz="1200" dirty="0">
                <a:ea typeface="Open Sans" pitchFamily="34" charset="0"/>
                <a:cs typeface="Open Sans"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endParaRPr lang="en-ID" sz="1200" dirty="0">
              <a:ea typeface="Open Sans" pitchFamily="34" charset="0"/>
              <a:cs typeface="Open Sans" pitchFamily="34" charset="0"/>
            </a:endParaRPr>
          </a:p>
          <a:p>
            <a:pPr algn="just">
              <a:lnSpc>
                <a:spcPct val="150000"/>
              </a:lnSpc>
              <a:buClr>
                <a:schemeClr val="accent6"/>
              </a:buClr>
            </a:pPr>
            <a:r>
              <a:rPr lang="en-ID" sz="1200" dirty="0">
                <a:ea typeface="Open Sans" pitchFamily="34" charset="0"/>
                <a:cs typeface="Open Sans"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itchFamily="34" charset="0"/>
              <a:cs typeface="Open Sans" pitchFamily="34" charset="0"/>
            </a:endParaRPr>
          </a:p>
        </p:txBody>
      </p:sp>
      <p:grpSp>
        <p:nvGrpSpPr>
          <p:cNvPr id="111" name="Group 110"/>
          <p:cNvGrpSpPr/>
          <p:nvPr/>
        </p:nvGrpSpPr>
        <p:grpSpPr>
          <a:xfrm>
            <a:off x="6699032" y="505945"/>
            <a:ext cx="4186356" cy="5846110"/>
            <a:chOff x="7765674" y="1516098"/>
            <a:chExt cx="3595687" cy="5021263"/>
          </a:xfrm>
          <a:solidFill>
            <a:schemeClr val="bg2"/>
          </a:solidFill>
        </p:grpSpPr>
        <p:sp>
          <p:nvSpPr>
            <p:cNvPr id="112" name="Freeform 5"/>
            <p:cNvSpPr/>
            <p:nvPr/>
          </p:nvSpPr>
          <p:spPr bwMode="auto">
            <a:xfrm>
              <a:off x="8492749" y="3841786"/>
              <a:ext cx="476250" cy="2695575"/>
            </a:xfrm>
            <a:custGeom>
              <a:avLst/>
              <a:gdLst>
                <a:gd name="T0" fmla="*/ 82 w 167"/>
                <a:gd name="T1" fmla="*/ 868 h 946"/>
                <a:gd name="T2" fmla="*/ 74 w 167"/>
                <a:gd name="T3" fmla="*/ 813 h 946"/>
                <a:gd name="T4" fmla="*/ 86 w 167"/>
                <a:gd name="T5" fmla="*/ 763 h 946"/>
                <a:gd name="T6" fmla="*/ 89 w 167"/>
                <a:gd name="T7" fmla="*/ 715 h 946"/>
                <a:gd name="T8" fmla="*/ 70 w 167"/>
                <a:gd name="T9" fmla="*/ 651 h 946"/>
                <a:gd name="T10" fmla="*/ 68 w 167"/>
                <a:gd name="T11" fmla="*/ 573 h 946"/>
                <a:gd name="T12" fmla="*/ 67 w 167"/>
                <a:gd name="T13" fmla="*/ 511 h 946"/>
                <a:gd name="T14" fmla="*/ 81 w 167"/>
                <a:gd name="T15" fmla="*/ 470 h 946"/>
                <a:gd name="T16" fmla="*/ 79 w 167"/>
                <a:gd name="T17" fmla="*/ 399 h 946"/>
                <a:gd name="T18" fmla="*/ 84 w 167"/>
                <a:gd name="T19" fmla="*/ 339 h 946"/>
                <a:gd name="T20" fmla="*/ 116 w 167"/>
                <a:gd name="T21" fmla="*/ 256 h 946"/>
                <a:gd name="T22" fmla="*/ 119 w 167"/>
                <a:gd name="T23" fmla="*/ 122 h 946"/>
                <a:gd name="T24" fmla="*/ 104 w 167"/>
                <a:gd name="T25" fmla="*/ 52 h 946"/>
                <a:gd name="T26" fmla="*/ 54 w 167"/>
                <a:gd name="T27" fmla="*/ 26 h 946"/>
                <a:gd name="T28" fmla="*/ 64 w 167"/>
                <a:gd name="T29" fmla="*/ 106 h 946"/>
                <a:gd name="T30" fmla="*/ 54 w 167"/>
                <a:gd name="T31" fmla="*/ 160 h 946"/>
                <a:gd name="T32" fmla="*/ 57 w 167"/>
                <a:gd name="T33" fmla="*/ 237 h 946"/>
                <a:gd name="T34" fmla="*/ 40 w 167"/>
                <a:gd name="T35" fmla="*/ 308 h 946"/>
                <a:gd name="T36" fmla="*/ 46 w 167"/>
                <a:gd name="T37" fmla="*/ 385 h 946"/>
                <a:gd name="T38" fmla="*/ 44 w 167"/>
                <a:gd name="T39" fmla="*/ 436 h 946"/>
                <a:gd name="T40" fmla="*/ 26 w 167"/>
                <a:gd name="T41" fmla="*/ 508 h 946"/>
                <a:gd name="T42" fmla="*/ 27 w 167"/>
                <a:gd name="T43" fmla="*/ 578 h 946"/>
                <a:gd name="T44" fmla="*/ 20 w 167"/>
                <a:gd name="T45" fmla="*/ 631 h 946"/>
                <a:gd name="T46" fmla="*/ 52 w 167"/>
                <a:gd name="T47" fmla="*/ 648 h 946"/>
                <a:gd name="T48" fmla="*/ 54 w 167"/>
                <a:gd name="T49" fmla="*/ 664 h 946"/>
                <a:gd name="T50" fmla="*/ 50 w 167"/>
                <a:gd name="T51" fmla="*/ 691 h 946"/>
                <a:gd name="T52" fmla="*/ 47 w 167"/>
                <a:gd name="T53" fmla="*/ 705 h 946"/>
                <a:gd name="T54" fmla="*/ 53 w 167"/>
                <a:gd name="T55" fmla="*/ 736 h 946"/>
                <a:gd name="T56" fmla="*/ 46 w 167"/>
                <a:gd name="T57" fmla="*/ 746 h 946"/>
                <a:gd name="T58" fmla="*/ 44 w 167"/>
                <a:gd name="T59" fmla="*/ 766 h 946"/>
                <a:gd name="T60" fmla="*/ 35 w 167"/>
                <a:gd name="T61" fmla="*/ 753 h 946"/>
                <a:gd name="T62" fmla="*/ 20 w 167"/>
                <a:gd name="T63" fmla="*/ 756 h 946"/>
                <a:gd name="T64" fmla="*/ 7 w 167"/>
                <a:gd name="T65" fmla="*/ 776 h 946"/>
                <a:gd name="T66" fmla="*/ 23 w 167"/>
                <a:gd name="T67" fmla="*/ 773 h 946"/>
                <a:gd name="T68" fmla="*/ 41 w 167"/>
                <a:gd name="T69" fmla="*/ 780 h 946"/>
                <a:gd name="T70" fmla="*/ 37 w 167"/>
                <a:gd name="T71" fmla="*/ 793 h 946"/>
                <a:gd name="T72" fmla="*/ 53 w 167"/>
                <a:gd name="T73" fmla="*/ 797 h 946"/>
                <a:gd name="T74" fmla="*/ 49 w 167"/>
                <a:gd name="T75" fmla="*/ 805 h 946"/>
                <a:gd name="T76" fmla="*/ 44 w 167"/>
                <a:gd name="T77" fmla="*/ 811 h 946"/>
                <a:gd name="T78" fmla="*/ 42 w 167"/>
                <a:gd name="T79" fmla="*/ 826 h 946"/>
                <a:gd name="T80" fmla="*/ 53 w 167"/>
                <a:gd name="T81" fmla="*/ 836 h 946"/>
                <a:gd name="T82" fmla="*/ 53 w 167"/>
                <a:gd name="T83" fmla="*/ 851 h 946"/>
                <a:gd name="T84" fmla="*/ 44 w 167"/>
                <a:gd name="T85" fmla="*/ 857 h 946"/>
                <a:gd name="T86" fmla="*/ 52 w 167"/>
                <a:gd name="T87" fmla="*/ 866 h 946"/>
                <a:gd name="T88" fmla="*/ 62 w 167"/>
                <a:gd name="T89" fmla="*/ 876 h 946"/>
                <a:gd name="T90" fmla="*/ 68 w 167"/>
                <a:gd name="T91" fmla="*/ 888 h 946"/>
                <a:gd name="T92" fmla="*/ 74 w 167"/>
                <a:gd name="T93" fmla="*/ 902 h 946"/>
                <a:gd name="T94" fmla="*/ 79 w 167"/>
                <a:gd name="T95" fmla="*/ 894 h 946"/>
                <a:gd name="T96" fmla="*/ 76 w 167"/>
                <a:gd name="T97" fmla="*/ 888 h 946"/>
                <a:gd name="T98" fmla="*/ 91 w 167"/>
                <a:gd name="T99" fmla="*/ 908 h 946"/>
                <a:gd name="T100" fmla="*/ 76 w 167"/>
                <a:gd name="T101" fmla="*/ 907 h 946"/>
                <a:gd name="T102" fmla="*/ 71 w 167"/>
                <a:gd name="T103" fmla="*/ 917 h 946"/>
                <a:gd name="T104" fmla="*/ 85 w 167"/>
                <a:gd name="T105" fmla="*/ 914 h 946"/>
                <a:gd name="T106" fmla="*/ 79 w 167"/>
                <a:gd name="T107" fmla="*/ 926 h 946"/>
                <a:gd name="T108" fmla="*/ 88 w 167"/>
                <a:gd name="T109" fmla="*/ 914 h 946"/>
                <a:gd name="T110" fmla="*/ 90 w 167"/>
                <a:gd name="T111" fmla="*/ 922 h 946"/>
                <a:gd name="T112" fmla="*/ 83 w 167"/>
                <a:gd name="T113" fmla="*/ 932 h 946"/>
                <a:gd name="T114" fmla="*/ 101 w 167"/>
                <a:gd name="T115" fmla="*/ 929 h 946"/>
                <a:gd name="T116" fmla="*/ 114 w 167"/>
                <a:gd name="T117" fmla="*/ 917 h 946"/>
                <a:gd name="T118" fmla="*/ 109 w 167"/>
                <a:gd name="T119" fmla="*/ 942 h 946"/>
                <a:gd name="T120" fmla="*/ 135 w 167"/>
                <a:gd name="T121" fmla="*/ 914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 h="946">
                  <a:moveTo>
                    <a:pt x="137" y="898"/>
                  </a:moveTo>
                  <a:cubicBezTo>
                    <a:pt x="127" y="897"/>
                    <a:pt x="111" y="902"/>
                    <a:pt x="101" y="900"/>
                  </a:cubicBezTo>
                  <a:cubicBezTo>
                    <a:pt x="99" y="899"/>
                    <a:pt x="102" y="897"/>
                    <a:pt x="100" y="896"/>
                  </a:cubicBezTo>
                  <a:cubicBezTo>
                    <a:pt x="100" y="896"/>
                    <a:pt x="96" y="894"/>
                    <a:pt x="96" y="894"/>
                  </a:cubicBezTo>
                  <a:cubicBezTo>
                    <a:pt x="95" y="894"/>
                    <a:pt x="94" y="893"/>
                    <a:pt x="93" y="892"/>
                  </a:cubicBezTo>
                  <a:cubicBezTo>
                    <a:pt x="92" y="890"/>
                    <a:pt x="92" y="890"/>
                    <a:pt x="92" y="890"/>
                  </a:cubicBezTo>
                  <a:cubicBezTo>
                    <a:pt x="91" y="890"/>
                    <a:pt x="90" y="890"/>
                    <a:pt x="90" y="889"/>
                  </a:cubicBezTo>
                  <a:cubicBezTo>
                    <a:pt x="91" y="887"/>
                    <a:pt x="93" y="884"/>
                    <a:pt x="92" y="881"/>
                  </a:cubicBezTo>
                  <a:cubicBezTo>
                    <a:pt x="92" y="880"/>
                    <a:pt x="88" y="880"/>
                    <a:pt x="89" y="878"/>
                  </a:cubicBezTo>
                  <a:cubicBezTo>
                    <a:pt x="89" y="878"/>
                    <a:pt x="91" y="876"/>
                    <a:pt x="91" y="876"/>
                  </a:cubicBezTo>
                  <a:cubicBezTo>
                    <a:pt x="92" y="873"/>
                    <a:pt x="89" y="872"/>
                    <a:pt x="89" y="869"/>
                  </a:cubicBezTo>
                  <a:cubicBezTo>
                    <a:pt x="88" y="869"/>
                    <a:pt x="89" y="869"/>
                    <a:pt x="89" y="868"/>
                  </a:cubicBezTo>
                  <a:cubicBezTo>
                    <a:pt x="89" y="868"/>
                    <a:pt x="89" y="867"/>
                    <a:pt x="89" y="867"/>
                  </a:cubicBezTo>
                  <a:cubicBezTo>
                    <a:pt x="87" y="864"/>
                    <a:pt x="84" y="868"/>
                    <a:pt x="82" y="868"/>
                  </a:cubicBezTo>
                  <a:cubicBezTo>
                    <a:pt x="82" y="867"/>
                    <a:pt x="81" y="867"/>
                    <a:pt x="80" y="867"/>
                  </a:cubicBezTo>
                  <a:cubicBezTo>
                    <a:pt x="78" y="866"/>
                    <a:pt x="76" y="872"/>
                    <a:pt x="73" y="871"/>
                  </a:cubicBezTo>
                  <a:cubicBezTo>
                    <a:pt x="72" y="870"/>
                    <a:pt x="71" y="867"/>
                    <a:pt x="70" y="866"/>
                  </a:cubicBezTo>
                  <a:cubicBezTo>
                    <a:pt x="69" y="863"/>
                    <a:pt x="70" y="860"/>
                    <a:pt x="67" y="858"/>
                  </a:cubicBezTo>
                  <a:cubicBezTo>
                    <a:pt x="66" y="857"/>
                    <a:pt x="64" y="857"/>
                    <a:pt x="63" y="856"/>
                  </a:cubicBezTo>
                  <a:cubicBezTo>
                    <a:pt x="62" y="855"/>
                    <a:pt x="64" y="853"/>
                    <a:pt x="64" y="852"/>
                  </a:cubicBezTo>
                  <a:cubicBezTo>
                    <a:pt x="63" y="851"/>
                    <a:pt x="62" y="851"/>
                    <a:pt x="61" y="850"/>
                  </a:cubicBezTo>
                  <a:cubicBezTo>
                    <a:pt x="61" y="850"/>
                    <a:pt x="63" y="847"/>
                    <a:pt x="63" y="847"/>
                  </a:cubicBezTo>
                  <a:cubicBezTo>
                    <a:pt x="63" y="844"/>
                    <a:pt x="56" y="839"/>
                    <a:pt x="63" y="835"/>
                  </a:cubicBezTo>
                  <a:cubicBezTo>
                    <a:pt x="63" y="835"/>
                    <a:pt x="67" y="834"/>
                    <a:pt x="67" y="834"/>
                  </a:cubicBezTo>
                  <a:cubicBezTo>
                    <a:pt x="68" y="834"/>
                    <a:pt x="66" y="833"/>
                    <a:pt x="66" y="832"/>
                  </a:cubicBezTo>
                  <a:cubicBezTo>
                    <a:pt x="66" y="831"/>
                    <a:pt x="67" y="828"/>
                    <a:pt x="68" y="827"/>
                  </a:cubicBezTo>
                  <a:cubicBezTo>
                    <a:pt x="70" y="824"/>
                    <a:pt x="75" y="825"/>
                    <a:pt x="76" y="821"/>
                  </a:cubicBezTo>
                  <a:cubicBezTo>
                    <a:pt x="77" y="819"/>
                    <a:pt x="74" y="815"/>
                    <a:pt x="74" y="813"/>
                  </a:cubicBezTo>
                  <a:cubicBezTo>
                    <a:pt x="75" y="812"/>
                    <a:pt x="79" y="811"/>
                    <a:pt x="80" y="810"/>
                  </a:cubicBezTo>
                  <a:cubicBezTo>
                    <a:pt x="82" y="805"/>
                    <a:pt x="75" y="802"/>
                    <a:pt x="74" y="800"/>
                  </a:cubicBezTo>
                  <a:cubicBezTo>
                    <a:pt x="73" y="799"/>
                    <a:pt x="77" y="790"/>
                    <a:pt x="76" y="788"/>
                  </a:cubicBezTo>
                  <a:cubicBezTo>
                    <a:pt x="76" y="788"/>
                    <a:pt x="75" y="788"/>
                    <a:pt x="75" y="788"/>
                  </a:cubicBezTo>
                  <a:cubicBezTo>
                    <a:pt x="75" y="786"/>
                    <a:pt x="79" y="786"/>
                    <a:pt x="79" y="786"/>
                  </a:cubicBezTo>
                  <a:cubicBezTo>
                    <a:pt x="80" y="786"/>
                    <a:pt x="81" y="783"/>
                    <a:pt x="81" y="783"/>
                  </a:cubicBezTo>
                  <a:cubicBezTo>
                    <a:pt x="81" y="783"/>
                    <a:pt x="81" y="782"/>
                    <a:pt x="81" y="782"/>
                  </a:cubicBezTo>
                  <a:cubicBezTo>
                    <a:pt x="81" y="782"/>
                    <a:pt x="81" y="782"/>
                    <a:pt x="81" y="782"/>
                  </a:cubicBezTo>
                  <a:cubicBezTo>
                    <a:pt x="81" y="781"/>
                    <a:pt x="81" y="781"/>
                    <a:pt x="81" y="781"/>
                  </a:cubicBezTo>
                  <a:cubicBezTo>
                    <a:pt x="82" y="780"/>
                    <a:pt x="84" y="783"/>
                    <a:pt x="84" y="780"/>
                  </a:cubicBezTo>
                  <a:cubicBezTo>
                    <a:pt x="84" y="778"/>
                    <a:pt x="80" y="778"/>
                    <a:pt x="81" y="777"/>
                  </a:cubicBezTo>
                  <a:cubicBezTo>
                    <a:pt x="81" y="776"/>
                    <a:pt x="83" y="776"/>
                    <a:pt x="83" y="775"/>
                  </a:cubicBezTo>
                  <a:cubicBezTo>
                    <a:pt x="83" y="775"/>
                    <a:pt x="80" y="772"/>
                    <a:pt x="81" y="770"/>
                  </a:cubicBezTo>
                  <a:cubicBezTo>
                    <a:pt x="84" y="768"/>
                    <a:pt x="88" y="770"/>
                    <a:pt x="86" y="763"/>
                  </a:cubicBezTo>
                  <a:cubicBezTo>
                    <a:pt x="85" y="762"/>
                    <a:pt x="84" y="757"/>
                    <a:pt x="83" y="756"/>
                  </a:cubicBezTo>
                  <a:cubicBezTo>
                    <a:pt x="82" y="755"/>
                    <a:pt x="79" y="754"/>
                    <a:pt x="80" y="754"/>
                  </a:cubicBezTo>
                  <a:cubicBezTo>
                    <a:pt x="80" y="754"/>
                    <a:pt x="85" y="752"/>
                    <a:pt x="85" y="749"/>
                  </a:cubicBezTo>
                  <a:cubicBezTo>
                    <a:pt x="85" y="747"/>
                    <a:pt x="79" y="747"/>
                    <a:pt x="81" y="740"/>
                  </a:cubicBezTo>
                  <a:cubicBezTo>
                    <a:pt x="82" y="737"/>
                    <a:pt x="84" y="739"/>
                    <a:pt x="86" y="738"/>
                  </a:cubicBezTo>
                  <a:cubicBezTo>
                    <a:pt x="87" y="737"/>
                    <a:pt x="85" y="736"/>
                    <a:pt x="85" y="735"/>
                  </a:cubicBezTo>
                  <a:cubicBezTo>
                    <a:pt x="86" y="734"/>
                    <a:pt x="89" y="733"/>
                    <a:pt x="89" y="732"/>
                  </a:cubicBezTo>
                  <a:cubicBezTo>
                    <a:pt x="90" y="730"/>
                    <a:pt x="86" y="730"/>
                    <a:pt x="86" y="729"/>
                  </a:cubicBezTo>
                  <a:cubicBezTo>
                    <a:pt x="84" y="728"/>
                    <a:pt x="83" y="725"/>
                    <a:pt x="82" y="724"/>
                  </a:cubicBezTo>
                  <a:cubicBezTo>
                    <a:pt x="78" y="722"/>
                    <a:pt x="70" y="725"/>
                    <a:pt x="71" y="719"/>
                  </a:cubicBezTo>
                  <a:cubicBezTo>
                    <a:pt x="71" y="719"/>
                    <a:pt x="76" y="719"/>
                    <a:pt x="77" y="719"/>
                  </a:cubicBezTo>
                  <a:cubicBezTo>
                    <a:pt x="79" y="719"/>
                    <a:pt x="81" y="718"/>
                    <a:pt x="83" y="718"/>
                  </a:cubicBezTo>
                  <a:cubicBezTo>
                    <a:pt x="85" y="718"/>
                    <a:pt x="87" y="720"/>
                    <a:pt x="88" y="719"/>
                  </a:cubicBezTo>
                  <a:cubicBezTo>
                    <a:pt x="90" y="718"/>
                    <a:pt x="87" y="717"/>
                    <a:pt x="89" y="715"/>
                  </a:cubicBezTo>
                  <a:cubicBezTo>
                    <a:pt x="89" y="714"/>
                    <a:pt x="91" y="714"/>
                    <a:pt x="90" y="712"/>
                  </a:cubicBezTo>
                  <a:cubicBezTo>
                    <a:pt x="89" y="707"/>
                    <a:pt x="79" y="711"/>
                    <a:pt x="75" y="710"/>
                  </a:cubicBezTo>
                  <a:cubicBezTo>
                    <a:pt x="74" y="709"/>
                    <a:pt x="75" y="708"/>
                    <a:pt x="75" y="708"/>
                  </a:cubicBezTo>
                  <a:cubicBezTo>
                    <a:pt x="76" y="706"/>
                    <a:pt x="73" y="704"/>
                    <a:pt x="74" y="702"/>
                  </a:cubicBezTo>
                  <a:cubicBezTo>
                    <a:pt x="74" y="701"/>
                    <a:pt x="78" y="699"/>
                    <a:pt x="77" y="697"/>
                  </a:cubicBezTo>
                  <a:cubicBezTo>
                    <a:pt x="77" y="696"/>
                    <a:pt x="73" y="693"/>
                    <a:pt x="73" y="693"/>
                  </a:cubicBezTo>
                  <a:cubicBezTo>
                    <a:pt x="73" y="691"/>
                    <a:pt x="78" y="692"/>
                    <a:pt x="75" y="689"/>
                  </a:cubicBezTo>
                  <a:cubicBezTo>
                    <a:pt x="74" y="688"/>
                    <a:pt x="69" y="686"/>
                    <a:pt x="70" y="684"/>
                  </a:cubicBezTo>
                  <a:cubicBezTo>
                    <a:pt x="71" y="681"/>
                    <a:pt x="74" y="683"/>
                    <a:pt x="73" y="679"/>
                  </a:cubicBezTo>
                  <a:cubicBezTo>
                    <a:pt x="73" y="677"/>
                    <a:pt x="66" y="678"/>
                    <a:pt x="65" y="676"/>
                  </a:cubicBezTo>
                  <a:cubicBezTo>
                    <a:pt x="64" y="675"/>
                    <a:pt x="62" y="663"/>
                    <a:pt x="63" y="662"/>
                  </a:cubicBezTo>
                  <a:cubicBezTo>
                    <a:pt x="63" y="662"/>
                    <a:pt x="64" y="662"/>
                    <a:pt x="64" y="661"/>
                  </a:cubicBezTo>
                  <a:cubicBezTo>
                    <a:pt x="65" y="659"/>
                    <a:pt x="62" y="657"/>
                    <a:pt x="62" y="656"/>
                  </a:cubicBezTo>
                  <a:cubicBezTo>
                    <a:pt x="62" y="649"/>
                    <a:pt x="68" y="655"/>
                    <a:pt x="70" y="651"/>
                  </a:cubicBezTo>
                  <a:cubicBezTo>
                    <a:pt x="71" y="648"/>
                    <a:pt x="64" y="642"/>
                    <a:pt x="64" y="639"/>
                  </a:cubicBezTo>
                  <a:cubicBezTo>
                    <a:pt x="64" y="638"/>
                    <a:pt x="66" y="638"/>
                    <a:pt x="66" y="637"/>
                  </a:cubicBezTo>
                  <a:cubicBezTo>
                    <a:pt x="66" y="636"/>
                    <a:pt x="64" y="634"/>
                    <a:pt x="64" y="632"/>
                  </a:cubicBezTo>
                  <a:cubicBezTo>
                    <a:pt x="63" y="630"/>
                    <a:pt x="64" y="626"/>
                    <a:pt x="64" y="624"/>
                  </a:cubicBezTo>
                  <a:cubicBezTo>
                    <a:pt x="64" y="623"/>
                    <a:pt x="64" y="622"/>
                    <a:pt x="64" y="622"/>
                  </a:cubicBezTo>
                  <a:cubicBezTo>
                    <a:pt x="63" y="620"/>
                    <a:pt x="61" y="618"/>
                    <a:pt x="61" y="616"/>
                  </a:cubicBezTo>
                  <a:cubicBezTo>
                    <a:pt x="60" y="613"/>
                    <a:pt x="66" y="606"/>
                    <a:pt x="66" y="605"/>
                  </a:cubicBezTo>
                  <a:cubicBezTo>
                    <a:pt x="65" y="605"/>
                    <a:pt x="60" y="603"/>
                    <a:pt x="62" y="600"/>
                  </a:cubicBezTo>
                  <a:cubicBezTo>
                    <a:pt x="62" y="600"/>
                    <a:pt x="65" y="600"/>
                    <a:pt x="65" y="600"/>
                  </a:cubicBezTo>
                  <a:cubicBezTo>
                    <a:pt x="68" y="596"/>
                    <a:pt x="60" y="587"/>
                    <a:pt x="63" y="586"/>
                  </a:cubicBezTo>
                  <a:cubicBezTo>
                    <a:pt x="64" y="585"/>
                    <a:pt x="67" y="588"/>
                    <a:pt x="68" y="587"/>
                  </a:cubicBezTo>
                  <a:cubicBezTo>
                    <a:pt x="69" y="583"/>
                    <a:pt x="67" y="587"/>
                    <a:pt x="66" y="585"/>
                  </a:cubicBezTo>
                  <a:cubicBezTo>
                    <a:pt x="66" y="584"/>
                    <a:pt x="68" y="580"/>
                    <a:pt x="69" y="580"/>
                  </a:cubicBezTo>
                  <a:cubicBezTo>
                    <a:pt x="69" y="578"/>
                    <a:pt x="68" y="575"/>
                    <a:pt x="68" y="573"/>
                  </a:cubicBezTo>
                  <a:cubicBezTo>
                    <a:pt x="68" y="572"/>
                    <a:pt x="67" y="570"/>
                    <a:pt x="67" y="569"/>
                  </a:cubicBezTo>
                  <a:cubicBezTo>
                    <a:pt x="69" y="567"/>
                    <a:pt x="78" y="564"/>
                    <a:pt x="79" y="563"/>
                  </a:cubicBezTo>
                  <a:cubicBezTo>
                    <a:pt x="79" y="562"/>
                    <a:pt x="78" y="562"/>
                    <a:pt x="78" y="561"/>
                  </a:cubicBezTo>
                  <a:cubicBezTo>
                    <a:pt x="78" y="561"/>
                    <a:pt x="79" y="561"/>
                    <a:pt x="79" y="560"/>
                  </a:cubicBezTo>
                  <a:cubicBezTo>
                    <a:pt x="80" y="559"/>
                    <a:pt x="75" y="554"/>
                    <a:pt x="75" y="552"/>
                  </a:cubicBezTo>
                  <a:cubicBezTo>
                    <a:pt x="74" y="550"/>
                    <a:pt x="74" y="549"/>
                    <a:pt x="73" y="548"/>
                  </a:cubicBezTo>
                  <a:cubicBezTo>
                    <a:pt x="72" y="544"/>
                    <a:pt x="70" y="541"/>
                    <a:pt x="69" y="538"/>
                  </a:cubicBezTo>
                  <a:cubicBezTo>
                    <a:pt x="68" y="535"/>
                    <a:pt x="71" y="533"/>
                    <a:pt x="70" y="531"/>
                  </a:cubicBezTo>
                  <a:cubicBezTo>
                    <a:pt x="69" y="529"/>
                    <a:pt x="68" y="529"/>
                    <a:pt x="68" y="527"/>
                  </a:cubicBezTo>
                  <a:cubicBezTo>
                    <a:pt x="67" y="526"/>
                    <a:pt x="70" y="523"/>
                    <a:pt x="70" y="522"/>
                  </a:cubicBezTo>
                  <a:cubicBezTo>
                    <a:pt x="69" y="520"/>
                    <a:pt x="67" y="520"/>
                    <a:pt x="67" y="519"/>
                  </a:cubicBezTo>
                  <a:cubicBezTo>
                    <a:pt x="67" y="518"/>
                    <a:pt x="68" y="519"/>
                    <a:pt x="68" y="518"/>
                  </a:cubicBezTo>
                  <a:cubicBezTo>
                    <a:pt x="67" y="515"/>
                    <a:pt x="67" y="515"/>
                    <a:pt x="67" y="515"/>
                  </a:cubicBezTo>
                  <a:cubicBezTo>
                    <a:pt x="67" y="515"/>
                    <a:pt x="67" y="511"/>
                    <a:pt x="67" y="511"/>
                  </a:cubicBezTo>
                  <a:cubicBezTo>
                    <a:pt x="68" y="510"/>
                    <a:pt x="69" y="512"/>
                    <a:pt x="69" y="511"/>
                  </a:cubicBezTo>
                  <a:cubicBezTo>
                    <a:pt x="69" y="510"/>
                    <a:pt x="69" y="509"/>
                    <a:pt x="69" y="508"/>
                  </a:cubicBezTo>
                  <a:cubicBezTo>
                    <a:pt x="69" y="507"/>
                    <a:pt x="69" y="506"/>
                    <a:pt x="69" y="505"/>
                  </a:cubicBezTo>
                  <a:cubicBezTo>
                    <a:pt x="70" y="505"/>
                    <a:pt x="71" y="506"/>
                    <a:pt x="72" y="505"/>
                  </a:cubicBezTo>
                  <a:cubicBezTo>
                    <a:pt x="72" y="505"/>
                    <a:pt x="72" y="504"/>
                    <a:pt x="72" y="503"/>
                  </a:cubicBezTo>
                  <a:cubicBezTo>
                    <a:pt x="73" y="503"/>
                    <a:pt x="77" y="504"/>
                    <a:pt x="77" y="504"/>
                  </a:cubicBezTo>
                  <a:cubicBezTo>
                    <a:pt x="78" y="501"/>
                    <a:pt x="76" y="499"/>
                    <a:pt x="79" y="496"/>
                  </a:cubicBezTo>
                  <a:cubicBezTo>
                    <a:pt x="80" y="496"/>
                    <a:pt x="84" y="497"/>
                    <a:pt x="84" y="494"/>
                  </a:cubicBezTo>
                  <a:cubicBezTo>
                    <a:pt x="84" y="493"/>
                    <a:pt x="82" y="492"/>
                    <a:pt x="82" y="492"/>
                  </a:cubicBezTo>
                  <a:cubicBezTo>
                    <a:pt x="82" y="490"/>
                    <a:pt x="84" y="489"/>
                    <a:pt x="84" y="487"/>
                  </a:cubicBezTo>
                  <a:cubicBezTo>
                    <a:pt x="84" y="485"/>
                    <a:pt x="80" y="479"/>
                    <a:pt x="80" y="476"/>
                  </a:cubicBezTo>
                  <a:cubicBezTo>
                    <a:pt x="80" y="476"/>
                    <a:pt x="81" y="476"/>
                    <a:pt x="81" y="475"/>
                  </a:cubicBezTo>
                  <a:cubicBezTo>
                    <a:pt x="80" y="474"/>
                    <a:pt x="77" y="476"/>
                    <a:pt x="77" y="473"/>
                  </a:cubicBezTo>
                  <a:cubicBezTo>
                    <a:pt x="77" y="471"/>
                    <a:pt x="81" y="472"/>
                    <a:pt x="81" y="470"/>
                  </a:cubicBezTo>
                  <a:cubicBezTo>
                    <a:pt x="81" y="470"/>
                    <a:pt x="81" y="466"/>
                    <a:pt x="81" y="466"/>
                  </a:cubicBezTo>
                  <a:cubicBezTo>
                    <a:pt x="81" y="465"/>
                    <a:pt x="83" y="462"/>
                    <a:pt x="83" y="461"/>
                  </a:cubicBezTo>
                  <a:cubicBezTo>
                    <a:pt x="83" y="460"/>
                    <a:pt x="82" y="460"/>
                    <a:pt x="82" y="460"/>
                  </a:cubicBezTo>
                  <a:cubicBezTo>
                    <a:pt x="82" y="459"/>
                    <a:pt x="87" y="452"/>
                    <a:pt x="87" y="451"/>
                  </a:cubicBezTo>
                  <a:cubicBezTo>
                    <a:pt x="88" y="450"/>
                    <a:pt x="86" y="448"/>
                    <a:pt x="88" y="447"/>
                  </a:cubicBezTo>
                  <a:cubicBezTo>
                    <a:pt x="88" y="447"/>
                    <a:pt x="93" y="447"/>
                    <a:pt x="92" y="446"/>
                  </a:cubicBezTo>
                  <a:cubicBezTo>
                    <a:pt x="91" y="440"/>
                    <a:pt x="89" y="438"/>
                    <a:pt x="90" y="432"/>
                  </a:cubicBezTo>
                  <a:cubicBezTo>
                    <a:pt x="91" y="431"/>
                    <a:pt x="90" y="430"/>
                    <a:pt x="90" y="429"/>
                  </a:cubicBezTo>
                  <a:cubicBezTo>
                    <a:pt x="90" y="426"/>
                    <a:pt x="93" y="424"/>
                    <a:pt x="91" y="421"/>
                  </a:cubicBezTo>
                  <a:cubicBezTo>
                    <a:pt x="88" y="417"/>
                    <a:pt x="86" y="425"/>
                    <a:pt x="83" y="418"/>
                  </a:cubicBezTo>
                  <a:cubicBezTo>
                    <a:pt x="82" y="415"/>
                    <a:pt x="85" y="414"/>
                    <a:pt x="85" y="411"/>
                  </a:cubicBezTo>
                  <a:cubicBezTo>
                    <a:pt x="85" y="410"/>
                    <a:pt x="82" y="409"/>
                    <a:pt x="81" y="408"/>
                  </a:cubicBezTo>
                  <a:cubicBezTo>
                    <a:pt x="80" y="405"/>
                    <a:pt x="81" y="403"/>
                    <a:pt x="81" y="401"/>
                  </a:cubicBezTo>
                  <a:cubicBezTo>
                    <a:pt x="81" y="399"/>
                    <a:pt x="80" y="400"/>
                    <a:pt x="79" y="399"/>
                  </a:cubicBezTo>
                  <a:cubicBezTo>
                    <a:pt x="79" y="399"/>
                    <a:pt x="78" y="396"/>
                    <a:pt x="78" y="396"/>
                  </a:cubicBezTo>
                  <a:cubicBezTo>
                    <a:pt x="77" y="394"/>
                    <a:pt x="74" y="392"/>
                    <a:pt x="74" y="389"/>
                  </a:cubicBezTo>
                  <a:cubicBezTo>
                    <a:pt x="75" y="387"/>
                    <a:pt x="79" y="392"/>
                    <a:pt x="78" y="387"/>
                  </a:cubicBezTo>
                  <a:cubicBezTo>
                    <a:pt x="77" y="384"/>
                    <a:pt x="75" y="386"/>
                    <a:pt x="73" y="385"/>
                  </a:cubicBezTo>
                  <a:cubicBezTo>
                    <a:pt x="68" y="381"/>
                    <a:pt x="68" y="371"/>
                    <a:pt x="69" y="366"/>
                  </a:cubicBezTo>
                  <a:cubicBezTo>
                    <a:pt x="70" y="363"/>
                    <a:pt x="70" y="365"/>
                    <a:pt x="72" y="365"/>
                  </a:cubicBezTo>
                  <a:cubicBezTo>
                    <a:pt x="72" y="365"/>
                    <a:pt x="73" y="364"/>
                    <a:pt x="73" y="363"/>
                  </a:cubicBezTo>
                  <a:cubicBezTo>
                    <a:pt x="74" y="362"/>
                    <a:pt x="75" y="363"/>
                    <a:pt x="75" y="362"/>
                  </a:cubicBezTo>
                  <a:cubicBezTo>
                    <a:pt x="76" y="361"/>
                    <a:pt x="73" y="361"/>
                    <a:pt x="73" y="360"/>
                  </a:cubicBezTo>
                  <a:cubicBezTo>
                    <a:pt x="73" y="359"/>
                    <a:pt x="73" y="359"/>
                    <a:pt x="73" y="358"/>
                  </a:cubicBezTo>
                  <a:cubicBezTo>
                    <a:pt x="74" y="354"/>
                    <a:pt x="77" y="350"/>
                    <a:pt x="77" y="346"/>
                  </a:cubicBezTo>
                  <a:cubicBezTo>
                    <a:pt x="77" y="346"/>
                    <a:pt x="76" y="345"/>
                    <a:pt x="76" y="344"/>
                  </a:cubicBezTo>
                  <a:cubicBezTo>
                    <a:pt x="76" y="344"/>
                    <a:pt x="80" y="346"/>
                    <a:pt x="81" y="345"/>
                  </a:cubicBezTo>
                  <a:cubicBezTo>
                    <a:pt x="83" y="344"/>
                    <a:pt x="84" y="341"/>
                    <a:pt x="84" y="339"/>
                  </a:cubicBezTo>
                  <a:cubicBezTo>
                    <a:pt x="84" y="336"/>
                    <a:pt x="81" y="339"/>
                    <a:pt x="80" y="337"/>
                  </a:cubicBezTo>
                  <a:cubicBezTo>
                    <a:pt x="79" y="334"/>
                    <a:pt x="83" y="330"/>
                    <a:pt x="81" y="327"/>
                  </a:cubicBezTo>
                  <a:cubicBezTo>
                    <a:pt x="80" y="326"/>
                    <a:pt x="77" y="317"/>
                    <a:pt x="77" y="316"/>
                  </a:cubicBezTo>
                  <a:cubicBezTo>
                    <a:pt x="78" y="314"/>
                    <a:pt x="82" y="313"/>
                    <a:pt x="83" y="311"/>
                  </a:cubicBezTo>
                  <a:cubicBezTo>
                    <a:pt x="84" y="306"/>
                    <a:pt x="83" y="296"/>
                    <a:pt x="85" y="292"/>
                  </a:cubicBezTo>
                  <a:cubicBezTo>
                    <a:pt x="85" y="292"/>
                    <a:pt x="88" y="290"/>
                    <a:pt x="88" y="290"/>
                  </a:cubicBezTo>
                  <a:cubicBezTo>
                    <a:pt x="88" y="290"/>
                    <a:pt x="89" y="286"/>
                    <a:pt x="89" y="286"/>
                  </a:cubicBezTo>
                  <a:cubicBezTo>
                    <a:pt x="89" y="286"/>
                    <a:pt x="90" y="287"/>
                    <a:pt x="91" y="287"/>
                  </a:cubicBezTo>
                  <a:cubicBezTo>
                    <a:pt x="92" y="287"/>
                    <a:pt x="92" y="282"/>
                    <a:pt x="93" y="281"/>
                  </a:cubicBezTo>
                  <a:cubicBezTo>
                    <a:pt x="94" y="281"/>
                    <a:pt x="95" y="281"/>
                    <a:pt x="96" y="280"/>
                  </a:cubicBezTo>
                  <a:cubicBezTo>
                    <a:pt x="97" y="279"/>
                    <a:pt x="103" y="259"/>
                    <a:pt x="104" y="258"/>
                  </a:cubicBezTo>
                  <a:cubicBezTo>
                    <a:pt x="106" y="256"/>
                    <a:pt x="107" y="259"/>
                    <a:pt x="110" y="259"/>
                  </a:cubicBezTo>
                  <a:cubicBezTo>
                    <a:pt x="111" y="259"/>
                    <a:pt x="110" y="257"/>
                    <a:pt x="111" y="257"/>
                  </a:cubicBezTo>
                  <a:cubicBezTo>
                    <a:pt x="112" y="256"/>
                    <a:pt x="115" y="257"/>
                    <a:pt x="116" y="256"/>
                  </a:cubicBezTo>
                  <a:cubicBezTo>
                    <a:pt x="120" y="252"/>
                    <a:pt x="110" y="245"/>
                    <a:pt x="109" y="242"/>
                  </a:cubicBezTo>
                  <a:cubicBezTo>
                    <a:pt x="107" y="236"/>
                    <a:pt x="112" y="236"/>
                    <a:pt x="113" y="232"/>
                  </a:cubicBezTo>
                  <a:cubicBezTo>
                    <a:pt x="114" y="228"/>
                    <a:pt x="108" y="219"/>
                    <a:pt x="107" y="215"/>
                  </a:cubicBezTo>
                  <a:cubicBezTo>
                    <a:pt x="106" y="208"/>
                    <a:pt x="112" y="205"/>
                    <a:pt x="112" y="203"/>
                  </a:cubicBezTo>
                  <a:cubicBezTo>
                    <a:pt x="111" y="198"/>
                    <a:pt x="109" y="199"/>
                    <a:pt x="107" y="198"/>
                  </a:cubicBezTo>
                  <a:cubicBezTo>
                    <a:pt x="106" y="196"/>
                    <a:pt x="110" y="188"/>
                    <a:pt x="111" y="188"/>
                  </a:cubicBezTo>
                  <a:cubicBezTo>
                    <a:pt x="115" y="183"/>
                    <a:pt x="135" y="178"/>
                    <a:pt x="137" y="174"/>
                  </a:cubicBezTo>
                  <a:cubicBezTo>
                    <a:pt x="139" y="173"/>
                    <a:pt x="141" y="157"/>
                    <a:pt x="143" y="154"/>
                  </a:cubicBezTo>
                  <a:cubicBezTo>
                    <a:pt x="143" y="152"/>
                    <a:pt x="145" y="148"/>
                    <a:pt x="145" y="147"/>
                  </a:cubicBezTo>
                  <a:cubicBezTo>
                    <a:pt x="144" y="146"/>
                    <a:pt x="141" y="143"/>
                    <a:pt x="140" y="142"/>
                  </a:cubicBezTo>
                  <a:cubicBezTo>
                    <a:pt x="138" y="143"/>
                    <a:pt x="138" y="143"/>
                    <a:pt x="138" y="143"/>
                  </a:cubicBezTo>
                  <a:cubicBezTo>
                    <a:pt x="133" y="144"/>
                    <a:pt x="127" y="145"/>
                    <a:pt x="124" y="144"/>
                  </a:cubicBezTo>
                  <a:cubicBezTo>
                    <a:pt x="120" y="143"/>
                    <a:pt x="122" y="136"/>
                    <a:pt x="121" y="132"/>
                  </a:cubicBezTo>
                  <a:cubicBezTo>
                    <a:pt x="121" y="130"/>
                    <a:pt x="120" y="125"/>
                    <a:pt x="119" y="122"/>
                  </a:cubicBezTo>
                  <a:cubicBezTo>
                    <a:pt x="118" y="121"/>
                    <a:pt x="116" y="121"/>
                    <a:pt x="116" y="120"/>
                  </a:cubicBezTo>
                  <a:cubicBezTo>
                    <a:pt x="115" y="118"/>
                    <a:pt x="116" y="116"/>
                    <a:pt x="115" y="114"/>
                  </a:cubicBezTo>
                  <a:cubicBezTo>
                    <a:pt x="115" y="113"/>
                    <a:pt x="113" y="112"/>
                    <a:pt x="113" y="110"/>
                  </a:cubicBezTo>
                  <a:cubicBezTo>
                    <a:pt x="112" y="108"/>
                    <a:pt x="113" y="104"/>
                    <a:pt x="112" y="102"/>
                  </a:cubicBezTo>
                  <a:cubicBezTo>
                    <a:pt x="112" y="100"/>
                    <a:pt x="108" y="93"/>
                    <a:pt x="106" y="92"/>
                  </a:cubicBezTo>
                  <a:cubicBezTo>
                    <a:pt x="106" y="92"/>
                    <a:pt x="103" y="93"/>
                    <a:pt x="102" y="92"/>
                  </a:cubicBezTo>
                  <a:cubicBezTo>
                    <a:pt x="100" y="88"/>
                    <a:pt x="104" y="87"/>
                    <a:pt x="104" y="85"/>
                  </a:cubicBezTo>
                  <a:cubicBezTo>
                    <a:pt x="105" y="83"/>
                    <a:pt x="100" y="82"/>
                    <a:pt x="99" y="81"/>
                  </a:cubicBezTo>
                  <a:cubicBezTo>
                    <a:pt x="94" y="78"/>
                    <a:pt x="99" y="77"/>
                    <a:pt x="99" y="76"/>
                  </a:cubicBezTo>
                  <a:cubicBezTo>
                    <a:pt x="99" y="76"/>
                    <a:pt x="97" y="71"/>
                    <a:pt x="96" y="71"/>
                  </a:cubicBezTo>
                  <a:cubicBezTo>
                    <a:pt x="96" y="71"/>
                    <a:pt x="95" y="70"/>
                    <a:pt x="96" y="70"/>
                  </a:cubicBezTo>
                  <a:cubicBezTo>
                    <a:pt x="97" y="68"/>
                    <a:pt x="100" y="69"/>
                    <a:pt x="101" y="69"/>
                  </a:cubicBezTo>
                  <a:cubicBezTo>
                    <a:pt x="105" y="66"/>
                    <a:pt x="98" y="60"/>
                    <a:pt x="98" y="59"/>
                  </a:cubicBezTo>
                  <a:cubicBezTo>
                    <a:pt x="98" y="57"/>
                    <a:pt x="104" y="52"/>
                    <a:pt x="104" y="52"/>
                  </a:cubicBezTo>
                  <a:cubicBezTo>
                    <a:pt x="104" y="52"/>
                    <a:pt x="91" y="42"/>
                    <a:pt x="90" y="39"/>
                  </a:cubicBezTo>
                  <a:cubicBezTo>
                    <a:pt x="90" y="39"/>
                    <a:pt x="90" y="38"/>
                    <a:pt x="90" y="37"/>
                  </a:cubicBezTo>
                  <a:cubicBezTo>
                    <a:pt x="90" y="37"/>
                    <a:pt x="88" y="34"/>
                    <a:pt x="88" y="34"/>
                  </a:cubicBezTo>
                  <a:cubicBezTo>
                    <a:pt x="88" y="31"/>
                    <a:pt x="88" y="28"/>
                    <a:pt x="87" y="26"/>
                  </a:cubicBezTo>
                  <a:cubicBezTo>
                    <a:pt x="87" y="24"/>
                    <a:pt x="84" y="20"/>
                    <a:pt x="84" y="17"/>
                  </a:cubicBezTo>
                  <a:cubicBezTo>
                    <a:pt x="84" y="16"/>
                    <a:pt x="88" y="16"/>
                    <a:pt x="85" y="14"/>
                  </a:cubicBezTo>
                  <a:cubicBezTo>
                    <a:pt x="85" y="14"/>
                    <a:pt x="81" y="14"/>
                    <a:pt x="80" y="13"/>
                  </a:cubicBezTo>
                  <a:cubicBezTo>
                    <a:pt x="79" y="11"/>
                    <a:pt x="79" y="9"/>
                    <a:pt x="79" y="8"/>
                  </a:cubicBezTo>
                  <a:cubicBezTo>
                    <a:pt x="77" y="4"/>
                    <a:pt x="75" y="4"/>
                    <a:pt x="74" y="0"/>
                  </a:cubicBezTo>
                  <a:cubicBezTo>
                    <a:pt x="71" y="5"/>
                    <a:pt x="67" y="4"/>
                    <a:pt x="66" y="4"/>
                  </a:cubicBezTo>
                  <a:cubicBezTo>
                    <a:pt x="63" y="6"/>
                    <a:pt x="67" y="10"/>
                    <a:pt x="67" y="12"/>
                  </a:cubicBezTo>
                  <a:cubicBezTo>
                    <a:pt x="68" y="21"/>
                    <a:pt x="57" y="23"/>
                    <a:pt x="51" y="23"/>
                  </a:cubicBezTo>
                  <a:cubicBezTo>
                    <a:pt x="51" y="24"/>
                    <a:pt x="51" y="24"/>
                    <a:pt x="51" y="24"/>
                  </a:cubicBezTo>
                  <a:cubicBezTo>
                    <a:pt x="53" y="25"/>
                    <a:pt x="54" y="26"/>
                    <a:pt x="54" y="26"/>
                  </a:cubicBezTo>
                  <a:cubicBezTo>
                    <a:pt x="54" y="27"/>
                    <a:pt x="53" y="30"/>
                    <a:pt x="53" y="31"/>
                  </a:cubicBezTo>
                  <a:cubicBezTo>
                    <a:pt x="53" y="35"/>
                    <a:pt x="55" y="40"/>
                    <a:pt x="56" y="44"/>
                  </a:cubicBezTo>
                  <a:cubicBezTo>
                    <a:pt x="56" y="46"/>
                    <a:pt x="55" y="47"/>
                    <a:pt x="56" y="49"/>
                  </a:cubicBezTo>
                  <a:cubicBezTo>
                    <a:pt x="56" y="50"/>
                    <a:pt x="57" y="51"/>
                    <a:pt x="57" y="52"/>
                  </a:cubicBezTo>
                  <a:cubicBezTo>
                    <a:pt x="58" y="53"/>
                    <a:pt x="57" y="55"/>
                    <a:pt x="57" y="57"/>
                  </a:cubicBezTo>
                  <a:cubicBezTo>
                    <a:pt x="57" y="57"/>
                    <a:pt x="58" y="57"/>
                    <a:pt x="59" y="58"/>
                  </a:cubicBezTo>
                  <a:cubicBezTo>
                    <a:pt x="59" y="58"/>
                    <a:pt x="59" y="58"/>
                    <a:pt x="59" y="59"/>
                  </a:cubicBezTo>
                  <a:cubicBezTo>
                    <a:pt x="60" y="61"/>
                    <a:pt x="61" y="65"/>
                    <a:pt x="61" y="67"/>
                  </a:cubicBezTo>
                  <a:cubicBezTo>
                    <a:pt x="61" y="71"/>
                    <a:pt x="58" y="87"/>
                    <a:pt x="59" y="89"/>
                  </a:cubicBezTo>
                  <a:cubicBezTo>
                    <a:pt x="60" y="90"/>
                    <a:pt x="61" y="91"/>
                    <a:pt x="61" y="92"/>
                  </a:cubicBezTo>
                  <a:cubicBezTo>
                    <a:pt x="62" y="93"/>
                    <a:pt x="61" y="94"/>
                    <a:pt x="61" y="95"/>
                  </a:cubicBezTo>
                  <a:cubicBezTo>
                    <a:pt x="61" y="96"/>
                    <a:pt x="62" y="96"/>
                    <a:pt x="62" y="97"/>
                  </a:cubicBezTo>
                  <a:cubicBezTo>
                    <a:pt x="63" y="99"/>
                    <a:pt x="63" y="102"/>
                    <a:pt x="63" y="104"/>
                  </a:cubicBezTo>
                  <a:cubicBezTo>
                    <a:pt x="63" y="105"/>
                    <a:pt x="64" y="105"/>
                    <a:pt x="64" y="106"/>
                  </a:cubicBezTo>
                  <a:cubicBezTo>
                    <a:pt x="64" y="109"/>
                    <a:pt x="63" y="109"/>
                    <a:pt x="62" y="111"/>
                  </a:cubicBezTo>
                  <a:cubicBezTo>
                    <a:pt x="62" y="112"/>
                    <a:pt x="62" y="112"/>
                    <a:pt x="62" y="113"/>
                  </a:cubicBezTo>
                  <a:cubicBezTo>
                    <a:pt x="62" y="114"/>
                    <a:pt x="62" y="115"/>
                    <a:pt x="62" y="116"/>
                  </a:cubicBezTo>
                  <a:cubicBezTo>
                    <a:pt x="62" y="116"/>
                    <a:pt x="63" y="117"/>
                    <a:pt x="62" y="118"/>
                  </a:cubicBezTo>
                  <a:cubicBezTo>
                    <a:pt x="62" y="119"/>
                    <a:pt x="61" y="120"/>
                    <a:pt x="61" y="122"/>
                  </a:cubicBezTo>
                  <a:cubicBezTo>
                    <a:pt x="61" y="127"/>
                    <a:pt x="60" y="133"/>
                    <a:pt x="60" y="138"/>
                  </a:cubicBezTo>
                  <a:cubicBezTo>
                    <a:pt x="61" y="139"/>
                    <a:pt x="59" y="142"/>
                    <a:pt x="59" y="143"/>
                  </a:cubicBezTo>
                  <a:cubicBezTo>
                    <a:pt x="59" y="144"/>
                    <a:pt x="61" y="145"/>
                    <a:pt x="60" y="146"/>
                  </a:cubicBezTo>
                  <a:cubicBezTo>
                    <a:pt x="60" y="148"/>
                    <a:pt x="59" y="151"/>
                    <a:pt x="56" y="151"/>
                  </a:cubicBezTo>
                  <a:cubicBezTo>
                    <a:pt x="55" y="151"/>
                    <a:pt x="55" y="149"/>
                    <a:pt x="55" y="149"/>
                  </a:cubicBezTo>
                  <a:cubicBezTo>
                    <a:pt x="54" y="149"/>
                    <a:pt x="53" y="150"/>
                    <a:pt x="53" y="150"/>
                  </a:cubicBezTo>
                  <a:cubicBezTo>
                    <a:pt x="54" y="153"/>
                    <a:pt x="54" y="153"/>
                    <a:pt x="54" y="153"/>
                  </a:cubicBezTo>
                  <a:cubicBezTo>
                    <a:pt x="54" y="154"/>
                    <a:pt x="53" y="154"/>
                    <a:pt x="53" y="154"/>
                  </a:cubicBezTo>
                  <a:cubicBezTo>
                    <a:pt x="52" y="156"/>
                    <a:pt x="54" y="159"/>
                    <a:pt x="54" y="160"/>
                  </a:cubicBezTo>
                  <a:cubicBezTo>
                    <a:pt x="53" y="161"/>
                    <a:pt x="53" y="161"/>
                    <a:pt x="53" y="162"/>
                  </a:cubicBezTo>
                  <a:cubicBezTo>
                    <a:pt x="53" y="163"/>
                    <a:pt x="54" y="162"/>
                    <a:pt x="55" y="162"/>
                  </a:cubicBezTo>
                  <a:cubicBezTo>
                    <a:pt x="57" y="162"/>
                    <a:pt x="55" y="155"/>
                    <a:pt x="59" y="165"/>
                  </a:cubicBezTo>
                  <a:cubicBezTo>
                    <a:pt x="59" y="166"/>
                    <a:pt x="56" y="171"/>
                    <a:pt x="56" y="172"/>
                  </a:cubicBezTo>
                  <a:cubicBezTo>
                    <a:pt x="56" y="174"/>
                    <a:pt x="57" y="177"/>
                    <a:pt x="57" y="180"/>
                  </a:cubicBezTo>
                  <a:cubicBezTo>
                    <a:pt x="56" y="184"/>
                    <a:pt x="56" y="188"/>
                    <a:pt x="56" y="192"/>
                  </a:cubicBezTo>
                  <a:cubicBezTo>
                    <a:pt x="56" y="192"/>
                    <a:pt x="56" y="195"/>
                    <a:pt x="56" y="195"/>
                  </a:cubicBezTo>
                  <a:cubicBezTo>
                    <a:pt x="57" y="199"/>
                    <a:pt x="61" y="207"/>
                    <a:pt x="60" y="211"/>
                  </a:cubicBezTo>
                  <a:cubicBezTo>
                    <a:pt x="59" y="214"/>
                    <a:pt x="60" y="211"/>
                    <a:pt x="58" y="212"/>
                  </a:cubicBezTo>
                  <a:cubicBezTo>
                    <a:pt x="57" y="214"/>
                    <a:pt x="54" y="222"/>
                    <a:pt x="54" y="224"/>
                  </a:cubicBezTo>
                  <a:cubicBezTo>
                    <a:pt x="54" y="225"/>
                    <a:pt x="55" y="226"/>
                    <a:pt x="56" y="227"/>
                  </a:cubicBezTo>
                  <a:cubicBezTo>
                    <a:pt x="57" y="229"/>
                    <a:pt x="56" y="231"/>
                    <a:pt x="56" y="233"/>
                  </a:cubicBezTo>
                  <a:cubicBezTo>
                    <a:pt x="56" y="234"/>
                    <a:pt x="56" y="235"/>
                    <a:pt x="56" y="236"/>
                  </a:cubicBezTo>
                  <a:cubicBezTo>
                    <a:pt x="56" y="237"/>
                    <a:pt x="57" y="237"/>
                    <a:pt x="57" y="237"/>
                  </a:cubicBezTo>
                  <a:cubicBezTo>
                    <a:pt x="57" y="238"/>
                    <a:pt x="56" y="238"/>
                    <a:pt x="56" y="239"/>
                  </a:cubicBezTo>
                  <a:cubicBezTo>
                    <a:pt x="55" y="240"/>
                    <a:pt x="56" y="243"/>
                    <a:pt x="56" y="244"/>
                  </a:cubicBezTo>
                  <a:cubicBezTo>
                    <a:pt x="56" y="247"/>
                    <a:pt x="54" y="250"/>
                    <a:pt x="53" y="252"/>
                  </a:cubicBezTo>
                  <a:cubicBezTo>
                    <a:pt x="53" y="253"/>
                    <a:pt x="55" y="254"/>
                    <a:pt x="55" y="256"/>
                  </a:cubicBezTo>
                  <a:cubicBezTo>
                    <a:pt x="54" y="260"/>
                    <a:pt x="54" y="255"/>
                    <a:pt x="53" y="257"/>
                  </a:cubicBezTo>
                  <a:cubicBezTo>
                    <a:pt x="53" y="258"/>
                    <a:pt x="53" y="259"/>
                    <a:pt x="52" y="259"/>
                  </a:cubicBezTo>
                  <a:cubicBezTo>
                    <a:pt x="52" y="260"/>
                    <a:pt x="50" y="257"/>
                    <a:pt x="50" y="261"/>
                  </a:cubicBezTo>
                  <a:cubicBezTo>
                    <a:pt x="51" y="265"/>
                    <a:pt x="53" y="268"/>
                    <a:pt x="52" y="272"/>
                  </a:cubicBezTo>
                  <a:cubicBezTo>
                    <a:pt x="52" y="275"/>
                    <a:pt x="50" y="272"/>
                    <a:pt x="49" y="277"/>
                  </a:cubicBezTo>
                  <a:cubicBezTo>
                    <a:pt x="47" y="282"/>
                    <a:pt x="48" y="287"/>
                    <a:pt x="48" y="292"/>
                  </a:cubicBezTo>
                  <a:cubicBezTo>
                    <a:pt x="48" y="295"/>
                    <a:pt x="45" y="295"/>
                    <a:pt x="44" y="298"/>
                  </a:cubicBezTo>
                  <a:cubicBezTo>
                    <a:pt x="44" y="298"/>
                    <a:pt x="45" y="298"/>
                    <a:pt x="45" y="299"/>
                  </a:cubicBezTo>
                  <a:cubicBezTo>
                    <a:pt x="45" y="299"/>
                    <a:pt x="45" y="300"/>
                    <a:pt x="45" y="301"/>
                  </a:cubicBezTo>
                  <a:cubicBezTo>
                    <a:pt x="44" y="303"/>
                    <a:pt x="40" y="305"/>
                    <a:pt x="40" y="308"/>
                  </a:cubicBezTo>
                  <a:cubicBezTo>
                    <a:pt x="40" y="309"/>
                    <a:pt x="42" y="311"/>
                    <a:pt x="42" y="312"/>
                  </a:cubicBezTo>
                  <a:cubicBezTo>
                    <a:pt x="42" y="314"/>
                    <a:pt x="39" y="312"/>
                    <a:pt x="42" y="315"/>
                  </a:cubicBezTo>
                  <a:cubicBezTo>
                    <a:pt x="43" y="317"/>
                    <a:pt x="46" y="317"/>
                    <a:pt x="46" y="320"/>
                  </a:cubicBezTo>
                  <a:cubicBezTo>
                    <a:pt x="46" y="320"/>
                    <a:pt x="46" y="324"/>
                    <a:pt x="46" y="324"/>
                  </a:cubicBezTo>
                  <a:cubicBezTo>
                    <a:pt x="46" y="324"/>
                    <a:pt x="47" y="325"/>
                    <a:pt x="47" y="325"/>
                  </a:cubicBezTo>
                  <a:cubicBezTo>
                    <a:pt x="48" y="326"/>
                    <a:pt x="46" y="327"/>
                    <a:pt x="46" y="328"/>
                  </a:cubicBezTo>
                  <a:cubicBezTo>
                    <a:pt x="47" y="331"/>
                    <a:pt x="48" y="331"/>
                    <a:pt x="48" y="333"/>
                  </a:cubicBezTo>
                  <a:cubicBezTo>
                    <a:pt x="48" y="334"/>
                    <a:pt x="46" y="334"/>
                    <a:pt x="45" y="336"/>
                  </a:cubicBezTo>
                  <a:cubicBezTo>
                    <a:pt x="44" y="337"/>
                    <a:pt x="48" y="338"/>
                    <a:pt x="45" y="340"/>
                  </a:cubicBezTo>
                  <a:cubicBezTo>
                    <a:pt x="44" y="341"/>
                    <a:pt x="44" y="343"/>
                    <a:pt x="42" y="344"/>
                  </a:cubicBezTo>
                  <a:cubicBezTo>
                    <a:pt x="40" y="344"/>
                    <a:pt x="40" y="340"/>
                    <a:pt x="39" y="345"/>
                  </a:cubicBezTo>
                  <a:cubicBezTo>
                    <a:pt x="37" y="356"/>
                    <a:pt x="43" y="367"/>
                    <a:pt x="45" y="378"/>
                  </a:cubicBezTo>
                  <a:cubicBezTo>
                    <a:pt x="45" y="379"/>
                    <a:pt x="46" y="381"/>
                    <a:pt x="46" y="383"/>
                  </a:cubicBezTo>
                  <a:cubicBezTo>
                    <a:pt x="46" y="383"/>
                    <a:pt x="46" y="384"/>
                    <a:pt x="46" y="385"/>
                  </a:cubicBezTo>
                  <a:cubicBezTo>
                    <a:pt x="46" y="385"/>
                    <a:pt x="47" y="385"/>
                    <a:pt x="47" y="385"/>
                  </a:cubicBezTo>
                  <a:cubicBezTo>
                    <a:pt x="47" y="386"/>
                    <a:pt x="47" y="392"/>
                    <a:pt x="47" y="394"/>
                  </a:cubicBezTo>
                  <a:cubicBezTo>
                    <a:pt x="47" y="395"/>
                    <a:pt x="51" y="397"/>
                    <a:pt x="51" y="398"/>
                  </a:cubicBezTo>
                  <a:cubicBezTo>
                    <a:pt x="51" y="399"/>
                    <a:pt x="49" y="401"/>
                    <a:pt x="49" y="402"/>
                  </a:cubicBezTo>
                  <a:cubicBezTo>
                    <a:pt x="49" y="403"/>
                    <a:pt x="51" y="405"/>
                    <a:pt x="50" y="407"/>
                  </a:cubicBezTo>
                  <a:cubicBezTo>
                    <a:pt x="49" y="408"/>
                    <a:pt x="48" y="408"/>
                    <a:pt x="48" y="409"/>
                  </a:cubicBezTo>
                  <a:cubicBezTo>
                    <a:pt x="47" y="411"/>
                    <a:pt x="50" y="413"/>
                    <a:pt x="48" y="415"/>
                  </a:cubicBezTo>
                  <a:cubicBezTo>
                    <a:pt x="48" y="416"/>
                    <a:pt x="47" y="415"/>
                    <a:pt x="46" y="415"/>
                  </a:cubicBezTo>
                  <a:cubicBezTo>
                    <a:pt x="46" y="416"/>
                    <a:pt x="46" y="417"/>
                    <a:pt x="46" y="417"/>
                  </a:cubicBezTo>
                  <a:cubicBezTo>
                    <a:pt x="45" y="417"/>
                    <a:pt x="44" y="417"/>
                    <a:pt x="44" y="418"/>
                  </a:cubicBezTo>
                  <a:cubicBezTo>
                    <a:pt x="44" y="418"/>
                    <a:pt x="46" y="422"/>
                    <a:pt x="46" y="423"/>
                  </a:cubicBezTo>
                  <a:cubicBezTo>
                    <a:pt x="47" y="425"/>
                    <a:pt x="45" y="425"/>
                    <a:pt x="46" y="426"/>
                  </a:cubicBezTo>
                  <a:cubicBezTo>
                    <a:pt x="47" y="430"/>
                    <a:pt x="49" y="428"/>
                    <a:pt x="47" y="433"/>
                  </a:cubicBezTo>
                  <a:cubicBezTo>
                    <a:pt x="47" y="435"/>
                    <a:pt x="45" y="434"/>
                    <a:pt x="44" y="436"/>
                  </a:cubicBezTo>
                  <a:cubicBezTo>
                    <a:pt x="43" y="437"/>
                    <a:pt x="43" y="440"/>
                    <a:pt x="43" y="442"/>
                  </a:cubicBezTo>
                  <a:cubicBezTo>
                    <a:pt x="42" y="443"/>
                    <a:pt x="41" y="444"/>
                    <a:pt x="40" y="445"/>
                  </a:cubicBezTo>
                  <a:cubicBezTo>
                    <a:pt x="40" y="446"/>
                    <a:pt x="41" y="448"/>
                    <a:pt x="41" y="449"/>
                  </a:cubicBezTo>
                  <a:cubicBezTo>
                    <a:pt x="42" y="454"/>
                    <a:pt x="42" y="448"/>
                    <a:pt x="40" y="452"/>
                  </a:cubicBezTo>
                  <a:cubicBezTo>
                    <a:pt x="40" y="453"/>
                    <a:pt x="41" y="457"/>
                    <a:pt x="41" y="458"/>
                  </a:cubicBezTo>
                  <a:cubicBezTo>
                    <a:pt x="41" y="461"/>
                    <a:pt x="39" y="462"/>
                    <a:pt x="38" y="465"/>
                  </a:cubicBezTo>
                  <a:cubicBezTo>
                    <a:pt x="38" y="466"/>
                    <a:pt x="39" y="469"/>
                    <a:pt x="38" y="470"/>
                  </a:cubicBezTo>
                  <a:cubicBezTo>
                    <a:pt x="37" y="473"/>
                    <a:pt x="34" y="475"/>
                    <a:pt x="33" y="477"/>
                  </a:cubicBezTo>
                  <a:cubicBezTo>
                    <a:pt x="33" y="478"/>
                    <a:pt x="33" y="480"/>
                    <a:pt x="33" y="481"/>
                  </a:cubicBezTo>
                  <a:cubicBezTo>
                    <a:pt x="32" y="482"/>
                    <a:pt x="30" y="482"/>
                    <a:pt x="29" y="483"/>
                  </a:cubicBezTo>
                  <a:cubicBezTo>
                    <a:pt x="29" y="484"/>
                    <a:pt x="32" y="488"/>
                    <a:pt x="32" y="489"/>
                  </a:cubicBezTo>
                  <a:cubicBezTo>
                    <a:pt x="32" y="490"/>
                    <a:pt x="27" y="492"/>
                    <a:pt x="27" y="494"/>
                  </a:cubicBezTo>
                  <a:cubicBezTo>
                    <a:pt x="27" y="497"/>
                    <a:pt x="28" y="500"/>
                    <a:pt x="27" y="503"/>
                  </a:cubicBezTo>
                  <a:cubicBezTo>
                    <a:pt x="27" y="504"/>
                    <a:pt x="26" y="508"/>
                    <a:pt x="26" y="508"/>
                  </a:cubicBezTo>
                  <a:cubicBezTo>
                    <a:pt x="25" y="509"/>
                    <a:pt x="25" y="508"/>
                    <a:pt x="25" y="508"/>
                  </a:cubicBezTo>
                  <a:cubicBezTo>
                    <a:pt x="24" y="509"/>
                    <a:pt x="25" y="510"/>
                    <a:pt x="25" y="510"/>
                  </a:cubicBezTo>
                  <a:cubicBezTo>
                    <a:pt x="25" y="511"/>
                    <a:pt x="25" y="512"/>
                    <a:pt x="25" y="513"/>
                  </a:cubicBezTo>
                  <a:cubicBezTo>
                    <a:pt x="24" y="516"/>
                    <a:pt x="22" y="510"/>
                    <a:pt x="22" y="510"/>
                  </a:cubicBezTo>
                  <a:cubicBezTo>
                    <a:pt x="21" y="511"/>
                    <a:pt x="22" y="513"/>
                    <a:pt x="22" y="514"/>
                  </a:cubicBezTo>
                  <a:cubicBezTo>
                    <a:pt x="21" y="514"/>
                    <a:pt x="20" y="514"/>
                    <a:pt x="20" y="515"/>
                  </a:cubicBezTo>
                  <a:cubicBezTo>
                    <a:pt x="20" y="515"/>
                    <a:pt x="21" y="515"/>
                    <a:pt x="22" y="516"/>
                  </a:cubicBezTo>
                  <a:cubicBezTo>
                    <a:pt x="22" y="517"/>
                    <a:pt x="22" y="523"/>
                    <a:pt x="21" y="525"/>
                  </a:cubicBezTo>
                  <a:cubicBezTo>
                    <a:pt x="17" y="532"/>
                    <a:pt x="12" y="519"/>
                    <a:pt x="11" y="530"/>
                  </a:cubicBezTo>
                  <a:cubicBezTo>
                    <a:pt x="11" y="531"/>
                    <a:pt x="13" y="532"/>
                    <a:pt x="13" y="532"/>
                  </a:cubicBezTo>
                  <a:cubicBezTo>
                    <a:pt x="15" y="534"/>
                    <a:pt x="11" y="537"/>
                    <a:pt x="13" y="540"/>
                  </a:cubicBezTo>
                  <a:cubicBezTo>
                    <a:pt x="14" y="543"/>
                    <a:pt x="18" y="545"/>
                    <a:pt x="19" y="548"/>
                  </a:cubicBezTo>
                  <a:cubicBezTo>
                    <a:pt x="20" y="553"/>
                    <a:pt x="17" y="556"/>
                    <a:pt x="19" y="561"/>
                  </a:cubicBezTo>
                  <a:cubicBezTo>
                    <a:pt x="21" y="566"/>
                    <a:pt x="24" y="573"/>
                    <a:pt x="27" y="578"/>
                  </a:cubicBezTo>
                  <a:cubicBezTo>
                    <a:pt x="27" y="578"/>
                    <a:pt x="27" y="577"/>
                    <a:pt x="27" y="577"/>
                  </a:cubicBezTo>
                  <a:cubicBezTo>
                    <a:pt x="28" y="577"/>
                    <a:pt x="28" y="578"/>
                    <a:pt x="28" y="578"/>
                  </a:cubicBezTo>
                  <a:cubicBezTo>
                    <a:pt x="28" y="580"/>
                    <a:pt x="28" y="582"/>
                    <a:pt x="28" y="583"/>
                  </a:cubicBezTo>
                  <a:cubicBezTo>
                    <a:pt x="29" y="586"/>
                    <a:pt x="26" y="589"/>
                    <a:pt x="25" y="591"/>
                  </a:cubicBezTo>
                  <a:cubicBezTo>
                    <a:pt x="25" y="592"/>
                    <a:pt x="27" y="595"/>
                    <a:pt x="26" y="596"/>
                  </a:cubicBezTo>
                  <a:cubicBezTo>
                    <a:pt x="26" y="597"/>
                    <a:pt x="26" y="595"/>
                    <a:pt x="25" y="594"/>
                  </a:cubicBezTo>
                  <a:cubicBezTo>
                    <a:pt x="25" y="594"/>
                    <a:pt x="23" y="595"/>
                    <a:pt x="20" y="597"/>
                  </a:cubicBezTo>
                  <a:cubicBezTo>
                    <a:pt x="18" y="599"/>
                    <a:pt x="22" y="600"/>
                    <a:pt x="21" y="602"/>
                  </a:cubicBezTo>
                  <a:cubicBezTo>
                    <a:pt x="21" y="603"/>
                    <a:pt x="20" y="603"/>
                    <a:pt x="20" y="604"/>
                  </a:cubicBezTo>
                  <a:cubicBezTo>
                    <a:pt x="18" y="607"/>
                    <a:pt x="20" y="610"/>
                    <a:pt x="20" y="612"/>
                  </a:cubicBezTo>
                  <a:cubicBezTo>
                    <a:pt x="20" y="615"/>
                    <a:pt x="16" y="618"/>
                    <a:pt x="17" y="621"/>
                  </a:cubicBezTo>
                  <a:cubicBezTo>
                    <a:pt x="17" y="622"/>
                    <a:pt x="18" y="622"/>
                    <a:pt x="18" y="622"/>
                  </a:cubicBezTo>
                  <a:cubicBezTo>
                    <a:pt x="19" y="623"/>
                    <a:pt x="17" y="623"/>
                    <a:pt x="17" y="624"/>
                  </a:cubicBezTo>
                  <a:cubicBezTo>
                    <a:pt x="16" y="626"/>
                    <a:pt x="18" y="629"/>
                    <a:pt x="20" y="631"/>
                  </a:cubicBezTo>
                  <a:cubicBezTo>
                    <a:pt x="22" y="634"/>
                    <a:pt x="22" y="642"/>
                    <a:pt x="28" y="640"/>
                  </a:cubicBezTo>
                  <a:cubicBezTo>
                    <a:pt x="28" y="640"/>
                    <a:pt x="28" y="638"/>
                    <a:pt x="29" y="638"/>
                  </a:cubicBezTo>
                  <a:cubicBezTo>
                    <a:pt x="30" y="638"/>
                    <a:pt x="29" y="640"/>
                    <a:pt x="28" y="640"/>
                  </a:cubicBezTo>
                  <a:cubicBezTo>
                    <a:pt x="28" y="640"/>
                    <a:pt x="22" y="641"/>
                    <a:pt x="25" y="644"/>
                  </a:cubicBezTo>
                  <a:cubicBezTo>
                    <a:pt x="26" y="645"/>
                    <a:pt x="39" y="645"/>
                    <a:pt x="40" y="642"/>
                  </a:cubicBezTo>
                  <a:cubicBezTo>
                    <a:pt x="40" y="641"/>
                    <a:pt x="36" y="636"/>
                    <a:pt x="41" y="636"/>
                  </a:cubicBezTo>
                  <a:cubicBezTo>
                    <a:pt x="46" y="636"/>
                    <a:pt x="49" y="645"/>
                    <a:pt x="53" y="640"/>
                  </a:cubicBezTo>
                  <a:cubicBezTo>
                    <a:pt x="55" y="639"/>
                    <a:pt x="53" y="632"/>
                    <a:pt x="55" y="633"/>
                  </a:cubicBezTo>
                  <a:cubicBezTo>
                    <a:pt x="55" y="633"/>
                    <a:pt x="55" y="634"/>
                    <a:pt x="55" y="634"/>
                  </a:cubicBezTo>
                  <a:cubicBezTo>
                    <a:pt x="55" y="634"/>
                    <a:pt x="54" y="635"/>
                    <a:pt x="55" y="636"/>
                  </a:cubicBezTo>
                  <a:cubicBezTo>
                    <a:pt x="55" y="636"/>
                    <a:pt x="56" y="640"/>
                    <a:pt x="56" y="640"/>
                  </a:cubicBezTo>
                  <a:cubicBezTo>
                    <a:pt x="55" y="642"/>
                    <a:pt x="44" y="643"/>
                    <a:pt x="44" y="647"/>
                  </a:cubicBezTo>
                  <a:cubicBezTo>
                    <a:pt x="44" y="649"/>
                    <a:pt x="50" y="651"/>
                    <a:pt x="51" y="650"/>
                  </a:cubicBezTo>
                  <a:cubicBezTo>
                    <a:pt x="51" y="650"/>
                    <a:pt x="51" y="649"/>
                    <a:pt x="52" y="648"/>
                  </a:cubicBezTo>
                  <a:cubicBezTo>
                    <a:pt x="52" y="648"/>
                    <a:pt x="53" y="648"/>
                    <a:pt x="53" y="648"/>
                  </a:cubicBezTo>
                  <a:cubicBezTo>
                    <a:pt x="54" y="649"/>
                    <a:pt x="53" y="650"/>
                    <a:pt x="53" y="650"/>
                  </a:cubicBezTo>
                  <a:cubicBezTo>
                    <a:pt x="53" y="651"/>
                    <a:pt x="53" y="652"/>
                    <a:pt x="53" y="652"/>
                  </a:cubicBezTo>
                  <a:cubicBezTo>
                    <a:pt x="54" y="653"/>
                    <a:pt x="55" y="652"/>
                    <a:pt x="55" y="653"/>
                  </a:cubicBezTo>
                  <a:cubicBezTo>
                    <a:pt x="55" y="654"/>
                    <a:pt x="54" y="654"/>
                    <a:pt x="54" y="655"/>
                  </a:cubicBezTo>
                  <a:cubicBezTo>
                    <a:pt x="54" y="655"/>
                    <a:pt x="55" y="655"/>
                    <a:pt x="55" y="655"/>
                  </a:cubicBezTo>
                  <a:cubicBezTo>
                    <a:pt x="55" y="656"/>
                    <a:pt x="54" y="656"/>
                    <a:pt x="54" y="657"/>
                  </a:cubicBezTo>
                  <a:cubicBezTo>
                    <a:pt x="54" y="657"/>
                    <a:pt x="55" y="658"/>
                    <a:pt x="55" y="658"/>
                  </a:cubicBezTo>
                  <a:cubicBezTo>
                    <a:pt x="56" y="659"/>
                    <a:pt x="56" y="660"/>
                    <a:pt x="56" y="661"/>
                  </a:cubicBezTo>
                  <a:cubicBezTo>
                    <a:pt x="56" y="663"/>
                    <a:pt x="52" y="654"/>
                    <a:pt x="51" y="654"/>
                  </a:cubicBezTo>
                  <a:cubicBezTo>
                    <a:pt x="50" y="654"/>
                    <a:pt x="46" y="656"/>
                    <a:pt x="46" y="657"/>
                  </a:cubicBezTo>
                  <a:cubicBezTo>
                    <a:pt x="46" y="657"/>
                    <a:pt x="47" y="657"/>
                    <a:pt x="47" y="657"/>
                  </a:cubicBezTo>
                  <a:cubicBezTo>
                    <a:pt x="49" y="658"/>
                    <a:pt x="49" y="661"/>
                    <a:pt x="50" y="662"/>
                  </a:cubicBezTo>
                  <a:cubicBezTo>
                    <a:pt x="51" y="662"/>
                    <a:pt x="54" y="662"/>
                    <a:pt x="54" y="664"/>
                  </a:cubicBezTo>
                  <a:cubicBezTo>
                    <a:pt x="54" y="664"/>
                    <a:pt x="53" y="663"/>
                    <a:pt x="53" y="663"/>
                  </a:cubicBezTo>
                  <a:cubicBezTo>
                    <a:pt x="51" y="662"/>
                    <a:pt x="49" y="661"/>
                    <a:pt x="47" y="664"/>
                  </a:cubicBezTo>
                  <a:cubicBezTo>
                    <a:pt x="46" y="666"/>
                    <a:pt x="48" y="664"/>
                    <a:pt x="48" y="667"/>
                  </a:cubicBezTo>
                  <a:cubicBezTo>
                    <a:pt x="48" y="667"/>
                    <a:pt x="47" y="667"/>
                    <a:pt x="47" y="667"/>
                  </a:cubicBezTo>
                  <a:cubicBezTo>
                    <a:pt x="47" y="668"/>
                    <a:pt x="47" y="669"/>
                    <a:pt x="47" y="669"/>
                  </a:cubicBezTo>
                  <a:cubicBezTo>
                    <a:pt x="48" y="672"/>
                    <a:pt x="50" y="671"/>
                    <a:pt x="51" y="673"/>
                  </a:cubicBezTo>
                  <a:cubicBezTo>
                    <a:pt x="51" y="674"/>
                    <a:pt x="50" y="674"/>
                    <a:pt x="50" y="675"/>
                  </a:cubicBezTo>
                  <a:cubicBezTo>
                    <a:pt x="51" y="676"/>
                    <a:pt x="52" y="676"/>
                    <a:pt x="51" y="677"/>
                  </a:cubicBezTo>
                  <a:cubicBezTo>
                    <a:pt x="51" y="678"/>
                    <a:pt x="49" y="675"/>
                    <a:pt x="49" y="675"/>
                  </a:cubicBezTo>
                  <a:cubicBezTo>
                    <a:pt x="46" y="676"/>
                    <a:pt x="49" y="680"/>
                    <a:pt x="48" y="681"/>
                  </a:cubicBezTo>
                  <a:cubicBezTo>
                    <a:pt x="48" y="682"/>
                    <a:pt x="46" y="682"/>
                    <a:pt x="45" y="683"/>
                  </a:cubicBezTo>
                  <a:cubicBezTo>
                    <a:pt x="44" y="684"/>
                    <a:pt x="45" y="685"/>
                    <a:pt x="45" y="686"/>
                  </a:cubicBezTo>
                  <a:cubicBezTo>
                    <a:pt x="44" y="688"/>
                    <a:pt x="46" y="689"/>
                    <a:pt x="47" y="690"/>
                  </a:cubicBezTo>
                  <a:cubicBezTo>
                    <a:pt x="47" y="690"/>
                    <a:pt x="50" y="690"/>
                    <a:pt x="50" y="691"/>
                  </a:cubicBezTo>
                  <a:cubicBezTo>
                    <a:pt x="50" y="691"/>
                    <a:pt x="44" y="695"/>
                    <a:pt x="49" y="695"/>
                  </a:cubicBezTo>
                  <a:cubicBezTo>
                    <a:pt x="52" y="695"/>
                    <a:pt x="50" y="691"/>
                    <a:pt x="51" y="694"/>
                  </a:cubicBezTo>
                  <a:cubicBezTo>
                    <a:pt x="52" y="694"/>
                    <a:pt x="53" y="695"/>
                    <a:pt x="52" y="696"/>
                  </a:cubicBezTo>
                  <a:cubicBezTo>
                    <a:pt x="52" y="696"/>
                    <a:pt x="51" y="695"/>
                    <a:pt x="51" y="695"/>
                  </a:cubicBezTo>
                  <a:cubicBezTo>
                    <a:pt x="50" y="695"/>
                    <a:pt x="49" y="696"/>
                    <a:pt x="49" y="696"/>
                  </a:cubicBezTo>
                  <a:cubicBezTo>
                    <a:pt x="48" y="696"/>
                    <a:pt x="49" y="695"/>
                    <a:pt x="48" y="695"/>
                  </a:cubicBezTo>
                  <a:cubicBezTo>
                    <a:pt x="48" y="695"/>
                    <a:pt x="48" y="696"/>
                    <a:pt x="48" y="696"/>
                  </a:cubicBezTo>
                  <a:cubicBezTo>
                    <a:pt x="47" y="698"/>
                    <a:pt x="47" y="699"/>
                    <a:pt x="46" y="700"/>
                  </a:cubicBezTo>
                  <a:cubicBezTo>
                    <a:pt x="46" y="701"/>
                    <a:pt x="48" y="703"/>
                    <a:pt x="47" y="703"/>
                  </a:cubicBezTo>
                  <a:cubicBezTo>
                    <a:pt x="47" y="704"/>
                    <a:pt x="46" y="702"/>
                    <a:pt x="45" y="702"/>
                  </a:cubicBezTo>
                  <a:cubicBezTo>
                    <a:pt x="45" y="703"/>
                    <a:pt x="45" y="703"/>
                    <a:pt x="45" y="703"/>
                  </a:cubicBezTo>
                  <a:cubicBezTo>
                    <a:pt x="45" y="704"/>
                    <a:pt x="45" y="704"/>
                    <a:pt x="45" y="704"/>
                  </a:cubicBezTo>
                  <a:cubicBezTo>
                    <a:pt x="44" y="704"/>
                    <a:pt x="44" y="702"/>
                    <a:pt x="44" y="704"/>
                  </a:cubicBezTo>
                  <a:cubicBezTo>
                    <a:pt x="44" y="708"/>
                    <a:pt x="46" y="704"/>
                    <a:pt x="47" y="705"/>
                  </a:cubicBezTo>
                  <a:cubicBezTo>
                    <a:pt x="48" y="705"/>
                    <a:pt x="46" y="706"/>
                    <a:pt x="46" y="707"/>
                  </a:cubicBezTo>
                  <a:cubicBezTo>
                    <a:pt x="47" y="708"/>
                    <a:pt x="49" y="708"/>
                    <a:pt x="50" y="708"/>
                  </a:cubicBezTo>
                  <a:cubicBezTo>
                    <a:pt x="52" y="709"/>
                    <a:pt x="54" y="712"/>
                    <a:pt x="57" y="713"/>
                  </a:cubicBezTo>
                  <a:cubicBezTo>
                    <a:pt x="58" y="713"/>
                    <a:pt x="59" y="712"/>
                    <a:pt x="59" y="713"/>
                  </a:cubicBezTo>
                  <a:cubicBezTo>
                    <a:pt x="60" y="713"/>
                    <a:pt x="58" y="714"/>
                    <a:pt x="58" y="714"/>
                  </a:cubicBezTo>
                  <a:cubicBezTo>
                    <a:pt x="57" y="715"/>
                    <a:pt x="57" y="716"/>
                    <a:pt x="57" y="717"/>
                  </a:cubicBezTo>
                  <a:cubicBezTo>
                    <a:pt x="57" y="718"/>
                    <a:pt x="58" y="718"/>
                    <a:pt x="58" y="719"/>
                  </a:cubicBezTo>
                  <a:cubicBezTo>
                    <a:pt x="58" y="720"/>
                    <a:pt x="51" y="724"/>
                    <a:pt x="50" y="725"/>
                  </a:cubicBezTo>
                  <a:cubicBezTo>
                    <a:pt x="46" y="727"/>
                    <a:pt x="50" y="724"/>
                    <a:pt x="46" y="725"/>
                  </a:cubicBezTo>
                  <a:cubicBezTo>
                    <a:pt x="42" y="726"/>
                    <a:pt x="47" y="730"/>
                    <a:pt x="47" y="730"/>
                  </a:cubicBezTo>
                  <a:cubicBezTo>
                    <a:pt x="48" y="732"/>
                    <a:pt x="44" y="731"/>
                    <a:pt x="44" y="732"/>
                  </a:cubicBezTo>
                  <a:cubicBezTo>
                    <a:pt x="44" y="732"/>
                    <a:pt x="44" y="733"/>
                    <a:pt x="45" y="734"/>
                  </a:cubicBezTo>
                  <a:cubicBezTo>
                    <a:pt x="47" y="736"/>
                    <a:pt x="47" y="733"/>
                    <a:pt x="48" y="733"/>
                  </a:cubicBezTo>
                  <a:cubicBezTo>
                    <a:pt x="50" y="733"/>
                    <a:pt x="52" y="735"/>
                    <a:pt x="53" y="736"/>
                  </a:cubicBezTo>
                  <a:cubicBezTo>
                    <a:pt x="53" y="736"/>
                    <a:pt x="60" y="736"/>
                    <a:pt x="57" y="738"/>
                  </a:cubicBezTo>
                  <a:cubicBezTo>
                    <a:pt x="55" y="739"/>
                    <a:pt x="50" y="734"/>
                    <a:pt x="49" y="734"/>
                  </a:cubicBezTo>
                  <a:cubicBezTo>
                    <a:pt x="45" y="735"/>
                    <a:pt x="49" y="734"/>
                    <a:pt x="48" y="736"/>
                  </a:cubicBezTo>
                  <a:cubicBezTo>
                    <a:pt x="48" y="737"/>
                    <a:pt x="47" y="736"/>
                    <a:pt x="47" y="736"/>
                  </a:cubicBezTo>
                  <a:cubicBezTo>
                    <a:pt x="45" y="735"/>
                    <a:pt x="46" y="737"/>
                    <a:pt x="46" y="738"/>
                  </a:cubicBezTo>
                  <a:cubicBezTo>
                    <a:pt x="46" y="738"/>
                    <a:pt x="46" y="737"/>
                    <a:pt x="45" y="737"/>
                  </a:cubicBezTo>
                  <a:cubicBezTo>
                    <a:pt x="45" y="737"/>
                    <a:pt x="44" y="737"/>
                    <a:pt x="44" y="738"/>
                  </a:cubicBezTo>
                  <a:cubicBezTo>
                    <a:pt x="43" y="739"/>
                    <a:pt x="43" y="746"/>
                    <a:pt x="46" y="745"/>
                  </a:cubicBezTo>
                  <a:cubicBezTo>
                    <a:pt x="46" y="744"/>
                    <a:pt x="46" y="744"/>
                    <a:pt x="46" y="743"/>
                  </a:cubicBezTo>
                  <a:cubicBezTo>
                    <a:pt x="47" y="743"/>
                    <a:pt x="47" y="742"/>
                    <a:pt x="48" y="742"/>
                  </a:cubicBezTo>
                  <a:cubicBezTo>
                    <a:pt x="49" y="742"/>
                    <a:pt x="49" y="743"/>
                    <a:pt x="49" y="743"/>
                  </a:cubicBezTo>
                  <a:cubicBezTo>
                    <a:pt x="52" y="743"/>
                    <a:pt x="52" y="743"/>
                    <a:pt x="52" y="743"/>
                  </a:cubicBezTo>
                  <a:cubicBezTo>
                    <a:pt x="52" y="744"/>
                    <a:pt x="48" y="744"/>
                    <a:pt x="47" y="744"/>
                  </a:cubicBezTo>
                  <a:cubicBezTo>
                    <a:pt x="47" y="744"/>
                    <a:pt x="46" y="745"/>
                    <a:pt x="46" y="746"/>
                  </a:cubicBezTo>
                  <a:cubicBezTo>
                    <a:pt x="45" y="747"/>
                    <a:pt x="44" y="747"/>
                    <a:pt x="44" y="748"/>
                  </a:cubicBezTo>
                  <a:cubicBezTo>
                    <a:pt x="45" y="747"/>
                    <a:pt x="46" y="747"/>
                    <a:pt x="46" y="749"/>
                  </a:cubicBezTo>
                  <a:cubicBezTo>
                    <a:pt x="45" y="749"/>
                    <a:pt x="44" y="749"/>
                    <a:pt x="44" y="749"/>
                  </a:cubicBezTo>
                  <a:cubicBezTo>
                    <a:pt x="44" y="749"/>
                    <a:pt x="44" y="750"/>
                    <a:pt x="44" y="751"/>
                  </a:cubicBezTo>
                  <a:cubicBezTo>
                    <a:pt x="44" y="751"/>
                    <a:pt x="43" y="751"/>
                    <a:pt x="43" y="751"/>
                  </a:cubicBezTo>
                  <a:cubicBezTo>
                    <a:pt x="42" y="752"/>
                    <a:pt x="44" y="755"/>
                    <a:pt x="44" y="756"/>
                  </a:cubicBezTo>
                  <a:cubicBezTo>
                    <a:pt x="44" y="756"/>
                    <a:pt x="43" y="760"/>
                    <a:pt x="44" y="760"/>
                  </a:cubicBezTo>
                  <a:cubicBezTo>
                    <a:pt x="44" y="760"/>
                    <a:pt x="45" y="759"/>
                    <a:pt x="45" y="759"/>
                  </a:cubicBezTo>
                  <a:cubicBezTo>
                    <a:pt x="45" y="758"/>
                    <a:pt x="48" y="750"/>
                    <a:pt x="50" y="752"/>
                  </a:cubicBezTo>
                  <a:cubicBezTo>
                    <a:pt x="50" y="753"/>
                    <a:pt x="49" y="753"/>
                    <a:pt x="48" y="753"/>
                  </a:cubicBezTo>
                  <a:cubicBezTo>
                    <a:pt x="48" y="754"/>
                    <a:pt x="45" y="758"/>
                    <a:pt x="46" y="759"/>
                  </a:cubicBezTo>
                  <a:cubicBezTo>
                    <a:pt x="47" y="759"/>
                    <a:pt x="48" y="759"/>
                    <a:pt x="48" y="759"/>
                  </a:cubicBezTo>
                  <a:cubicBezTo>
                    <a:pt x="48" y="759"/>
                    <a:pt x="44" y="761"/>
                    <a:pt x="43" y="763"/>
                  </a:cubicBezTo>
                  <a:cubicBezTo>
                    <a:pt x="41" y="765"/>
                    <a:pt x="45" y="762"/>
                    <a:pt x="44" y="766"/>
                  </a:cubicBezTo>
                  <a:cubicBezTo>
                    <a:pt x="44" y="766"/>
                    <a:pt x="43" y="765"/>
                    <a:pt x="42" y="766"/>
                  </a:cubicBezTo>
                  <a:cubicBezTo>
                    <a:pt x="42" y="766"/>
                    <a:pt x="41" y="768"/>
                    <a:pt x="40" y="767"/>
                  </a:cubicBezTo>
                  <a:cubicBezTo>
                    <a:pt x="40" y="767"/>
                    <a:pt x="39" y="767"/>
                    <a:pt x="38" y="766"/>
                  </a:cubicBezTo>
                  <a:cubicBezTo>
                    <a:pt x="38" y="765"/>
                    <a:pt x="42" y="761"/>
                    <a:pt x="42" y="760"/>
                  </a:cubicBezTo>
                  <a:cubicBezTo>
                    <a:pt x="42" y="758"/>
                    <a:pt x="39" y="755"/>
                    <a:pt x="37" y="756"/>
                  </a:cubicBezTo>
                  <a:cubicBezTo>
                    <a:pt x="35" y="758"/>
                    <a:pt x="40" y="759"/>
                    <a:pt x="41" y="761"/>
                  </a:cubicBezTo>
                  <a:cubicBezTo>
                    <a:pt x="41" y="762"/>
                    <a:pt x="39" y="761"/>
                    <a:pt x="39" y="760"/>
                  </a:cubicBezTo>
                  <a:cubicBezTo>
                    <a:pt x="37" y="759"/>
                    <a:pt x="35" y="761"/>
                    <a:pt x="36" y="757"/>
                  </a:cubicBezTo>
                  <a:cubicBezTo>
                    <a:pt x="36" y="757"/>
                    <a:pt x="34" y="759"/>
                    <a:pt x="33" y="759"/>
                  </a:cubicBezTo>
                  <a:cubicBezTo>
                    <a:pt x="31" y="760"/>
                    <a:pt x="29" y="759"/>
                    <a:pt x="27" y="758"/>
                  </a:cubicBezTo>
                  <a:cubicBezTo>
                    <a:pt x="26" y="757"/>
                    <a:pt x="30" y="759"/>
                    <a:pt x="30" y="759"/>
                  </a:cubicBezTo>
                  <a:cubicBezTo>
                    <a:pt x="33" y="759"/>
                    <a:pt x="38" y="756"/>
                    <a:pt x="37" y="754"/>
                  </a:cubicBezTo>
                  <a:cubicBezTo>
                    <a:pt x="36" y="748"/>
                    <a:pt x="36" y="756"/>
                    <a:pt x="33" y="756"/>
                  </a:cubicBezTo>
                  <a:cubicBezTo>
                    <a:pt x="32" y="756"/>
                    <a:pt x="35" y="756"/>
                    <a:pt x="35" y="753"/>
                  </a:cubicBezTo>
                  <a:cubicBezTo>
                    <a:pt x="35" y="752"/>
                    <a:pt x="33" y="754"/>
                    <a:pt x="33" y="753"/>
                  </a:cubicBezTo>
                  <a:cubicBezTo>
                    <a:pt x="33" y="751"/>
                    <a:pt x="35" y="753"/>
                    <a:pt x="35" y="751"/>
                  </a:cubicBezTo>
                  <a:cubicBezTo>
                    <a:pt x="35" y="748"/>
                    <a:pt x="31" y="753"/>
                    <a:pt x="32" y="750"/>
                  </a:cubicBezTo>
                  <a:cubicBezTo>
                    <a:pt x="32" y="749"/>
                    <a:pt x="33" y="749"/>
                    <a:pt x="33" y="749"/>
                  </a:cubicBezTo>
                  <a:cubicBezTo>
                    <a:pt x="34" y="746"/>
                    <a:pt x="29" y="749"/>
                    <a:pt x="29" y="748"/>
                  </a:cubicBezTo>
                  <a:cubicBezTo>
                    <a:pt x="29" y="748"/>
                    <a:pt x="29" y="748"/>
                    <a:pt x="28" y="748"/>
                  </a:cubicBezTo>
                  <a:cubicBezTo>
                    <a:pt x="27" y="748"/>
                    <a:pt x="27" y="747"/>
                    <a:pt x="26" y="748"/>
                  </a:cubicBezTo>
                  <a:cubicBezTo>
                    <a:pt x="25" y="749"/>
                    <a:pt x="30" y="750"/>
                    <a:pt x="27" y="754"/>
                  </a:cubicBezTo>
                  <a:cubicBezTo>
                    <a:pt x="26" y="754"/>
                    <a:pt x="27" y="751"/>
                    <a:pt x="26" y="751"/>
                  </a:cubicBezTo>
                  <a:cubicBezTo>
                    <a:pt x="24" y="751"/>
                    <a:pt x="25" y="748"/>
                    <a:pt x="24" y="748"/>
                  </a:cubicBezTo>
                  <a:cubicBezTo>
                    <a:pt x="23" y="748"/>
                    <a:pt x="24" y="749"/>
                    <a:pt x="23" y="749"/>
                  </a:cubicBezTo>
                  <a:cubicBezTo>
                    <a:pt x="23" y="749"/>
                    <a:pt x="22" y="749"/>
                    <a:pt x="22" y="748"/>
                  </a:cubicBezTo>
                  <a:cubicBezTo>
                    <a:pt x="22" y="748"/>
                    <a:pt x="21" y="749"/>
                    <a:pt x="21" y="753"/>
                  </a:cubicBezTo>
                  <a:cubicBezTo>
                    <a:pt x="22" y="755"/>
                    <a:pt x="21" y="753"/>
                    <a:pt x="20" y="756"/>
                  </a:cubicBezTo>
                  <a:cubicBezTo>
                    <a:pt x="20" y="758"/>
                    <a:pt x="22" y="757"/>
                    <a:pt x="21" y="759"/>
                  </a:cubicBezTo>
                  <a:cubicBezTo>
                    <a:pt x="21" y="759"/>
                    <a:pt x="19" y="756"/>
                    <a:pt x="18" y="757"/>
                  </a:cubicBezTo>
                  <a:cubicBezTo>
                    <a:pt x="18" y="758"/>
                    <a:pt x="17" y="759"/>
                    <a:pt x="17" y="759"/>
                  </a:cubicBezTo>
                  <a:cubicBezTo>
                    <a:pt x="17" y="760"/>
                    <a:pt x="19" y="760"/>
                    <a:pt x="18" y="761"/>
                  </a:cubicBezTo>
                  <a:cubicBezTo>
                    <a:pt x="18" y="761"/>
                    <a:pt x="16" y="758"/>
                    <a:pt x="15" y="759"/>
                  </a:cubicBezTo>
                  <a:cubicBezTo>
                    <a:pt x="14" y="760"/>
                    <a:pt x="14" y="760"/>
                    <a:pt x="14" y="761"/>
                  </a:cubicBezTo>
                  <a:cubicBezTo>
                    <a:pt x="14" y="762"/>
                    <a:pt x="16" y="762"/>
                    <a:pt x="17" y="762"/>
                  </a:cubicBezTo>
                  <a:cubicBezTo>
                    <a:pt x="17" y="763"/>
                    <a:pt x="15" y="762"/>
                    <a:pt x="14" y="762"/>
                  </a:cubicBezTo>
                  <a:cubicBezTo>
                    <a:pt x="14" y="762"/>
                    <a:pt x="13" y="761"/>
                    <a:pt x="13" y="761"/>
                  </a:cubicBezTo>
                  <a:cubicBezTo>
                    <a:pt x="13" y="762"/>
                    <a:pt x="13" y="762"/>
                    <a:pt x="13" y="763"/>
                  </a:cubicBezTo>
                  <a:cubicBezTo>
                    <a:pt x="13" y="763"/>
                    <a:pt x="14" y="764"/>
                    <a:pt x="13" y="764"/>
                  </a:cubicBezTo>
                  <a:cubicBezTo>
                    <a:pt x="13" y="764"/>
                    <a:pt x="13" y="763"/>
                    <a:pt x="12" y="763"/>
                  </a:cubicBezTo>
                  <a:cubicBezTo>
                    <a:pt x="10" y="763"/>
                    <a:pt x="10" y="766"/>
                    <a:pt x="10" y="766"/>
                  </a:cubicBezTo>
                  <a:cubicBezTo>
                    <a:pt x="9" y="768"/>
                    <a:pt x="0" y="768"/>
                    <a:pt x="7" y="776"/>
                  </a:cubicBezTo>
                  <a:cubicBezTo>
                    <a:pt x="7" y="777"/>
                    <a:pt x="7" y="777"/>
                    <a:pt x="8" y="778"/>
                  </a:cubicBezTo>
                  <a:cubicBezTo>
                    <a:pt x="11" y="779"/>
                    <a:pt x="12" y="775"/>
                    <a:pt x="11" y="774"/>
                  </a:cubicBezTo>
                  <a:cubicBezTo>
                    <a:pt x="11" y="773"/>
                    <a:pt x="10" y="774"/>
                    <a:pt x="10" y="774"/>
                  </a:cubicBezTo>
                  <a:cubicBezTo>
                    <a:pt x="9" y="773"/>
                    <a:pt x="12" y="769"/>
                    <a:pt x="8" y="772"/>
                  </a:cubicBezTo>
                  <a:cubicBezTo>
                    <a:pt x="7" y="772"/>
                    <a:pt x="7" y="775"/>
                    <a:pt x="6" y="774"/>
                  </a:cubicBezTo>
                  <a:cubicBezTo>
                    <a:pt x="5" y="772"/>
                    <a:pt x="9" y="770"/>
                    <a:pt x="10" y="770"/>
                  </a:cubicBezTo>
                  <a:cubicBezTo>
                    <a:pt x="11" y="770"/>
                    <a:pt x="11" y="771"/>
                    <a:pt x="12" y="771"/>
                  </a:cubicBezTo>
                  <a:cubicBezTo>
                    <a:pt x="13" y="771"/>
                    <a:pt x="13" y="769"/>
                    <a:pt x="14" y="769"/>
                  </a:cubicBezTo>
                  <a:cubicBezTo>
                    <a:pt x="14" y="769"/>
                    <a:pt x="14" y="770"/>
                    <a:pt x="15" y="770"/>
                  </a:cubicBezTo>
                  <a:cubicBezTo>
                    <a:pt x="16" y="770"/>
                    <a:pt x="19" y="764"/>
                    <a:pt x="19" y="764"/>
                  </a:cubicBezTo>
                  <a:cubicBezTo>
                    <a:pt x="22" y="765"/>
                    <a:pt x="15" y="767"/>
                    <a:pt x="19" y="772"/>
                  </a:cubicBezTo>
                  <a:cubicBezTo>
                    <a:pt x="19" y="773"/>
                    <a:pt x="20" y="773"/>
                    <a:pt x="21" y="773"/>
                  </a:cubicBezTo>
                  <a:cubicBezTo>
                    <a:pt x="22" y="773"/>
                    <a:pt x="22" y="773"/>
                    <a:pt x="22" y="773"/>
                  </a:cubicBezTo>
                  <a:cubicBezTo>
                    <a:pt x="22" y="773"/>
                    <a:pt x="22" y="773"/>
                    <a:pt x="23" y="773"/>
                  </a:cubicBezTo>
                  <a:cubicBezTo>
                    <a:pt x="23" y="773"/>
                    <a:pt x="24" y="775"/>
                    <a:pt x="26" y="775"/>
                  </a:cubicBezTo>
                  <a:cubicBezTo>
                    <a:pt x="28" y="776"/>
                    <a:pt x="32" y="776"/>
                    <a:pt x="31" y="775"/>
                  </a:cubicBezTo>
                  <a:cubicBezTo>
                    <a:pt x="30" y="774"/>
                    <a:pt x="27" y="775"/>
                    <a:pt x="26" y="775"/>
                  </a:cubicBezTo>
                  <a:cubicBezTo>
                    <a:pt x="26" y="774"/>
                    <a:pt x="26" y="774"/>
                    <a:pt x="26" y="773"/>
                  </a:cubicBezTo>
                  <a:cubicBezTo>
                    <a:pt x="26" y="773"/>
                    <a:pt x="30" y="773"/>
                    <a:pt x="30" y="773"/>
                  </a:cubicBezTo>
                  <a:cubicBezTo>
                    <a:pt x="29" y="772"/>
                    <a:pt x="27" y="772"/>
                    <a:pt x="27" y="771"/>
                  </a:cubicBezTo>
                  <a:cubicBezTo>
                    <a:pt x="28" y="771"/>
                    <a:pt x="28" y="772"/>
                    <a:pt x="29" y="772"/>
                  </a:cubicBezTo>
                  <a:cubicBezTo>
                    <a:pt x="30" y="772"/>
                    <a:pt x="33" y="772"/>
                    <a:pt x="34" y="772"/>
                  </a:cubicBezTo>
                  <a:cubicBezTo>
                    <a:pt x="34" y="773"/>
                    <a:pt x="34" y="773"/>
                    <a:pt x="34" y="773"/>
                  </a:cubicBezTo>
                  <a:cubicBezTo>
                    <a:pt x="34" y="774"/>
                    <a:pt x="34" y="774"/>
                    <a:pt x="35" y="774"/>
                  </a:cubicBezTo>
                  <a:cubicBezTo>
                    <a:pt x="36" y="775"/>
                    <a:pt x="36" y="773"/>
                    <a:pt x="37" y="774"/>
                  </a:cubicBezTo>
                  <a:cubicBezTo>
                    <a:pt x="37" y="774"/>
                    <a:pt x="36" y="775"/>
                    <a:pt x="36" y="775"/>
                  </a:cubicBezTo>
                  <a:cubicBezTo>
                    <a:pt x="35" y="777"/>
                    <a:pt x="41" y="778"/>
                    <a:pt x="42" y="778"/>
                  </a:cubicBezTo>
                  <a:cubicBezTo>
                    <a:pt x="42" y="779"/>
                    <a:pt x="41" y="779"/>
                    <a:pt x="41" y="780"/>
                  </a:cubicBezTo>
                  <a:cubicBezTo>
                    <a:pt x="41" y="781"/>
                    <a:pt x="43" y="783"/>
                    <a:pt x="42" y="784"/>
                  </a:cubicBezTo>
                  <a:cubicBezTo>
                    <a:pt x="39" y="786"/>
                    <a:pt x="42" y="779"/>
                    <a:pt x="39" y="783"/>
                  </a:cubicBezTo>
                  <a:cubicBezTo>
                    <a:pt x="38" y="783"/>
                    <a:pt x="39" y="785"/>
                    <a:pt x="39" y="785"/>
                  </a:cubicBezTo>
                  <a:cubicBezTo>
                    <a:pt x="39" y="786"/>
                    <a:pt x="40" y="787"/>
                    <a:pt x="40" y="786"/>
                  </a:cubicBezTo>
                  <a:cubicBezTo>
                    <a:pt x="36" y="785"/>
                    <a:pt x="40" y="785"/>
                    <a:pt x="38" y="783"/>
                  </a:cubicBezTo>
                  <a:cubicBezTo>
                    <a:pt x="38" y="783"/>
                    <a:pt x="37" y="783"/>
                    <a:pt x="37" y="783"/>
                  </a:cubicBezTo>
                  <a:cubicBezTo>
                    <a:pt x="35" y="784"/>
                    <a:pt x="36" y="783"/>
                    <a:pt x="35" y="783"/>
                  </a:cubicBezTo>
                  <a:cubicBezTo>
                    <a:pt x="34" y="783"/>
                    <a:pt x="34" y="785"/>
                    <a:pt x="33" y="786"/>
                  </a:cubicBezTo>
                  <a:cubicBezTo>
                    <a:pt x="33" y="787"/>
                    <a:pt x="32" y="788"/>
                    <a:pt x="32" y="789"/>
                  </a:cubicBezTo>
                  <a:cubicBezTo>
                    <a:pt x="31" y="792"/>
                    <a:pt x="33" y="786"/>
                    <a:pt x="35" y="789"/>
                  </a:cubicBezTo>
                  <a:cubicBezTo>
                    <a:pt x="35" y="790"/>
                    <a:pt x="33" y="790"/>
                    <a:pt x="33" y="790"/>
                  </a:cubicBezTo>
                  <a:cubicBezTo>
                    <a:pt x="34" y="791"/>
                    <a:pt x="34" y="791"/>
                    <a:pt x="35" y="792"/>
                  </a:cubicBezTo>
                  <a:cubicBezTo>
                    <a:pt x="35" y="792"/>
                    <a:pt x="36" y="791"/>
                    <a:pt x="36" y="791"/>
                  </a:cubicBezTo>
                  <a:cubicBezTo>
                    <a:pt x="36" y="792"/>
                    <a:pt x="36" y="793"/>
                    <a:pt x="37" y="793"/>
                  </a:cubicBezTo>
                  <a:cubicBezTo>
                    <a:pt x="37" y="793"/>
                    <a:pt x="40" y="792"/>
                    <a:pt x="41" y="792"/>
                  </a:cubicBezTo>
                  <a:cubicBezTo>
                    <a:pt x="41" y="792"/>
                    <a:pt x="42" y="791"/>
                    <a:pt x="42" y="791"/>
                  </a:cubicBezTo>
                  <a:cubicBezTo>
                    <a:pt x="41" y="792"/>
                    <a:pt x="40" y="792"/>
                    <a:pt x="40" y="793"/>
                  </a:cubicBezTo>
                  <a:cubicBezTo>
                    <a:pt x="40" y="793"/>
                    <a:pt x="42" y="793"/>
                    <a:pt x="42" y="793"/>
                  </a:cubicBezTo>
                  <a:cubicBezTo>
                    <a:pt x="43" y="793"/>
                    <a:pt x="41" y="794"/>
                    <a:pt x="41" y="794"/>
                  </a:cubicBezTo>
                  <a:cubicBezTo>
                    <a:pt x="40" y="794"/>
                    <a:pt x="37" y="793"/>
                    <a:pt x="37" y="795"/>
                  </a:cubicBezTo>
                  <a:cubicBezTo>
                    <a:pt x="37" y="796"/>
                    <a:pt x="40" y="796"/>
                    <a:pt x="40" y="797"/>
                  </a:cubicBezTo>
                  <a:cubicBezTo>
                    <a:pt x="40" y="797"/>
                    <a:pt x="40" y="797"/>
                    <a:pt x="39" y="797"/>
                  </a:cubicBezTo>
                  <a:cubicBezTo>
                    <a:pt x="41" y="797"/>
                    <a:pt x="42" y="797"/>
                    <a:pt x="42" y="797"/>
                  </a:cubicBezTo>
                  <a:cubicBezTo>
                    <a:pt x="43" y="797"/>
                    <a:pt x="46" y="801"/>
                    <a:pt x="48" y="797"/>
                  </a:cubicBezTo>
                  <a:cubicBezTo>
                    <a:pt x="49" y="795"/>
                    <a:pt x="47" y="793"/>
                    <a:pt x="48" y="791"/>
                  </a:cubicBezTo>
                  <a:cubicBezTo>
                    <a:pt x="48" y="790"/>
                    <a:pt x="49" y="791"/>
                    <a:pt x="49" y="791"/>
                  </a:cubicBezTo>
                  <a:cubicBezTo>
                    <a:pt x="50" y="793"/>
                    <a:pt x="48" y="796"/>
                    <a:pt x="50" y="797"/>
                  </a:cubicBezTo>
                  <a:cubicBezTo>
                    <a:pt x="53" y="797"/>
                    <a:pt x="53" y="797"/>
                    <a:pt x="53" y="797"/>
                  </a:cubicBezTo>
                  <a:cubicBezTo>
                    <a:pt x="53" y="798"/>
                    <a:pt x="52" y="798"/>
                    <a:pt x="52" y="799"/>
                  </a:cubicBezTo>
                  <a:cubicBezTo>
                    <a:pt x="52" y="800"/>
                    <a:pt x="54" y="799"/>
                    <a:pt x="54" y="799"/>
                  </a:cubicBezTo>
                  <a:cubicBezTo>
                    <a:pt x="54" y="800"/>
                    <a:pt x="54" y="800"/>
                    <a:pt x="54" y="801"/>
                  </a:cubicBezTo>
                  <a:cubicBezTo>
                    <a:pt x="54" y="801"/>
                    <a:pt x="59" y="802"/>
                    <a:pt x="60" y="802"/>
                  </a:cubicBezTo>
                  <a:cubicBezTo>
                    <a:pt x="61" y="802"/>
                    <a:pt x="58" y="802"/>
                    <a:pt x="56" y="802"/>
                  </a:cubicBezTo>
                  <a:cubicBezTo>
                    <a:pt x="55" y="802"/>
                    <a:pt x="52" y="799"/>
                    <a:pt x="51" y="800"/>
                  </a:cubicBezTo>
                  <a:cubicBezTo>
                    <a:pt x="51" y="801"/>
                    <a:pt x="57" y="810"/>
                    <a:pt x="59" y="804"/>
                  </a:cubicBezTo>
                  <a:cubicBezTo>
                    <a:pt x="60" y="802"/>
                    <a:pt x="60" y="807"/>
                    <a:pt x="58" y="807"/>
                  </a:cubicBezTo>
                  <a:cubicBezTo>
                    <a:pt x="58" y="808"/>
                    <a:pt x="57" y="806"/>
                    <a:pt x="56" y="807"/>
                  </a:cubicBezTo>
                  <a:cubicBezTo>
                    <a:pt x="56" y="807"/>
                    <a:pt x="55" y="807"/>
                    <a:pt x="55" y="807"/>
                  </a:cubicBezTo>
                  <a:cubicBezTo>
                    <a:pt x="54" y="808"/>
                    <a:pt x="55" y="808"/>
                    <a:pt x="55" y="808"/>
                  </a:cubicBezTo>
                  <a:cubicBezTo>
                    <a:pt x="53" y="809"/>
                    <a:pt x="54" y="806"/>
                    <a:pt x="53" y="805"/>
                  </a:cubicBezTo>
                  <a:cubicBezTo>
                    <a:pt x="50" y="804"/>
                    <a:pt x="50" y="804"/>
                    <a:pt x="50" y="804"/>
                  </a:cubicBezTo>
                  <a:cubicBezTo>
                    <a:pt x="49" y="805"/>
                    <a:pt x="49" y="806"/>
                    <a:pt x="49" y="805"/>
                  </a:cubicBezTo>
                  <a:cubicBezTo>
                    <a:pt x="49" y="805"/>
                    <a:pt x="50" y="804"/>
                    <a:pt x="49" y="803"/>
                  </a:cubicBezTo>
                  <a:cubicBezTo>
                    <a:pt x="49" y="802"/>
                    <a:pt x="48" y="805"/>
                    <a:pt x="48" y="805"/>
                  </a:cubicBezTo>
                  <a:cubicBezTo>
                    <a:pt x="47" y="805"/>
                    <a:pt x="48" y="804"/>
                    <a:pt x="47" y="803"/>
                  </a:cubicBezTo>
                  <a:cubicBezTo>
                    <a:pt x="47" y="803"/>
                    <a:pt x="46" y="804"/>
                    <a:pt x="46" y="804"/>
                  </a:cubicBezTo>
                  <a:cubicBezTo>
                    <a:pt x="44" y="804"/>
                    <a:pt x="42" y="801"/>
                    <a:pt x="40" y="803"/>
                  </a:cubicBezTo>
                  <a:cubicBezTo>
                    <a:pt x="38" y="805"/>
                    <a:pt x="44" y="810"/>
                    <a:pt x="41" y="809"/>
                  </a:cubicBezTo>
                  <a:cubicBezTo>
                    <a:pt x="39" y="808"/>
                    <a:pt x="38" y="802"/>
                    <a:pt x="34" y="802"/>
                  </a:cubicBezTo>
                  <a:cubicBezTo>
                    <a:pt x="33" y="802"/>
                    <a:pt x="31" y="804"/>
                    <a:pt x="32" y="805"/>
                  </a:cubicBezTo>
                  <a:cubicBezTo>
                    <a:pt x="33" y="807"/>
                    <a:pt x="35" y="804"/>
                    <a:pt x="36" y="804"/>
                  </a:cubicBezTo>
                  <a:cubicBezTo>
                    <a:pt x="36" y="804"/>
                    <a:pt x="35" y="805"/>
                    <a:pt x="35" y="805"/>
                  </a:cubicBezTo>
                  <a:cubicBezTo>
                    <a:pt x="35" y="808"/>
                    <a:pt x="39" y="808"/>
                    <a:pt x="41" y="810"/>
                  </a:cubicBezTo>
                  <a:cubicBezTo>
                    <a:pt x="41" y="810"/>
                    <a:pt x="40" y="811"/>
                    <a:pt x="41" y="811"/>
                  </a:cubicBezTo>
                  <a:cubicBezTo>
                    <a:pt x="41" y="811"/>
                    <a:pt x="42" y="810"/>
                    <a:pt x="43" y="810"/>
                  </a:cubicBezTo>
                  <a:cubicBezTo>
                    <a:pt x="43" y="810"/>
                    <a:pt x="45" y="810"/>
                    <a:pt x="44" y="811"/>
                  </a:cubicBezTo>
                  <a:cubicBezTo>
                    <a:pt x="44" y="812"/>
                    <a:pt x="41" y="811"/>
                    <a:pt x="42" y="812"/>
                  </a:cubicBezTo>
                  <a:cubicBezTo>
                    <a:pt x="44" y="813"/>
                    <a:pt x="46" y="813"/>
                    <a:pt x="48" y="813"/>
                  </a:cubicBezTo>
                  <a:cubicBezTo>
                    <a:pt x="49" y="813"/>
                    <a:pt x="46" y="813"/>
                    <a:pt x="46" y="814"/>
                  </a:cubicBezTo>
                  <a:cubicBezTo>
                    <a:pt x="46" y="815"/>
                    <a:pt x="48" y="818"/>
                    <a:pt x="48" y="818"/>
                  </a:cubicBezTo>
                  <a:cubicBezTo>
                    <a:pt x="46" y="817"/>
                    <a:pt x="45" y="815"/>
                    <a:pt x="43" y="815"/>
                  </a:cubicBezTo>
                  <a:cubicBezTo>
                    <a:pt x="42" y="815"/>
                    <a:pt x="39" y="818"/>
                    <a:pt x="39" y="819"/>
                  </a:cubicBezTo>
                  <a:cubicBezTo>
                    <a:pt x="39" y="822"/>
                    <a:pt x="41" y="819"/>
                    <a:pt x="42" y="820"/>
                  </a:cubicBezTo>
                  <a:cubicBezTo>
                    <a:pt x="42" y="820"/>
                    <a:pt x="41" y="821"/>
                    <a:pt x="42" y="821"/>
                  </a:cubicBezTo>
                  <a:cubicBezTo>
                    <a:pt x="42" y="822"/>
                    <a:pt x="43" y="820"/>
                    <a:pt x="44" y="820"/>
                  </a:cubicBezTo>
                  <a:cubicBezTo>
                    <a:pt x="46" y="820"/>
                    <a:pt x="46" y="821"/>
                    <a:pt x="47" y="821"/>
                  </a:cubicBezTo>
                  <a:cubicBezTo>
                    <a:pt x="46" y="821"/>
                    <a:pt x="46" y="821"/>
                    <a:pt x="45" y="821"/>
                  </a:cubicBezTo>
                  <a:cubicBezTo>
                    <a:pt x="43" y="821"/>
                    <a:pt x="42" y="822"/>
                    <a:pt x="41" y="821"/>
                  </a:cubicBezTo>
                  <a:cubicBezTo>
                    <a:pt x="41" y="821"/>
                    <a:pt x="40" y="821"/>
                    <a:pt x="40" y="821"/>
                  </a:cubicBezTo>
                  <a:cubicBezTo>
                    <a:pt x="38" y="825"/>
                    <a:pt x="40" y="824"/>
                    <a:pt x="42" y="826"/>
                  </a:cubicBezTo>
                  <a:cubicBezTo>
                    <a:pt x="42" y="828"/>
                    <a:pt x="41" y="826"/>
                    <a:pt x="40" y="829"/>
                  </a:cubicBezTo>
                  <a:cubicBezTo>
                    <a:pt x="40" y="832"/>
                    <a:pt x="41" y="829"/>
                    <a:pt x="42" y="830"/>
                  </a:cubicBezTo>
                  <a:cubicBezTo>
                    <a:pt x="43" y="832"/>
                    <a:pt x="42" y="833"/>
                    <a:pt x="42" y="835"/>
                  </a:cubicBezTo>
                  <a:cubicBezTo>
                    <a:pt x="43" y="835"/>
                    <a:pt x="44" y="842"/>
                    <a:pt x="47" y="841"/>
                  </a:cubicBezTo>
                  <a:cubicBezTo>
                    <a:pt x="47" y="841"/>
                    <a:pt x="48" y="841"/>
                    <a:pt x="48" y="840"/>
                  </a:cubicBezTo>
                  <a:cubicBezTo>
                    <a:pt x="48" y="839"/>
                    <a:pt x="48" y="835"/>
                    <a:pt x="47" y="834"/>
                  </a:cubicBezTo>
                  <a:cubicBezTo>
                    <a:pt x="47" y="834"/>
                    <a:pt x="46" y="834"/>
                    <a:pt x="46" y="833"/>
                  </a:cubicBezTo>
                  <a:cubicBezTo>
                    <a:pt x="47" y="833"/>
                    <a:pt x="50" y="835"/>
                    <a:pt x="48" y="830"/>
                  </a:cubicBezTo>
                  <a:cubicBezTo>
                    <a:pt x="48" y="830"/>
                    <a:pt x="47" y="828"/>
                    <a:pt x="48" y="828"/>
                  </a:cubicBezTo>
                  <a:cubicBezTo>
                    <a:pt x="49" y="828"/>
                    <a:pt x="54" y="829"/>
                    <a:pt x="52" y="829"/>
                  </a:cubicBezTo>
                  <a:cubicBezTo>
                    <a:pt x="52" y="829"/>
                    <a:pt x="48" y="828"/>
                    <a:pt x="49" y="830"/>
                  </a:cubicBezTo>
                  <a:cubicBezTo>
                    <a:pt x="49" y="831"/>
                    <a:pt x="50" y="831"/>
                    <a:pt x="50" y="832"/>
                  </a:cubicBezTo>
                  <a:cubicBezTo>
                    <a:pt x="50" y="832"/>
                    <a:pt x="50" y="834"/>
                    <a:pt x="50" y="834"/>
                  </a:cubicBezTo>
                  <a:cubicBezTo>
                    <a:pt x="51" y="835"/>
                    <a:pt x="54" y="835"/>
                    <a:pt x="53" y="836"/>
                  </a:cubicBezTo>
                  <a:cubicBezTo>
                    <a:pt x="51" y="839"/>
                    <a:pt x="50" y="831"/>
                    <a:pt x="49" y="837"/>
                  </a:cubicBezTo>
                  <a:cubicBezTo>
                    <a:pt x="48" y="838"/>
                    <a:pt x="49" y="839"/>
                    <a:pt x="49" y="840"/>
                  </a:cubicBezTo>
                  <a:cubicBezTo>
                    <a:pt x="49" y="840"/>
                    <a:pt x="50" y="840"/>
                    <a:pt x="50" y="840"/>
                  </a:cubicBezTo>
                  <a:cubicBezTo>
                    <a:pt x="51" y="841"/>
                    <a:pt x="53" y="840"/>
                    <a:pt x="54" y="840"/>
                  </a:cubicBezTo>
                  <a:cubicBezTo>
                    <a:pt x="54" y="840"/>
                    <a:pt x="55" y="844"/>
                    <a:pt x="55" y="844"/>
                  </a:cubicBezTo>
                  <a:cubicBezTo>
                    <a:pt x="56" y="844"/>
                    <a:pt x="58" y="844"/>
                    <a:pt x="58" y="846"/>
                  </a:cubicBezTo>
                  <a:cubicBezTo>
                    <a:pt x="59" y="848"/>
                    <a:pt x="55" y="845"/>
                    <a:pt x="54" y="844"/>
                  </a:cubicBezTo>
                  <a:cubicBezTo>
                    <a:pt x="54" y="844"/>
                    <a:pt x="52" y="841"/>
                    <a:pt x="52" y="841"/>
                  </a:cubicBezTo>
                  <a:cubicBezTo>
                    <a:pt x="51" y="841"/>
                    <a:pt x="51" y="843"/>
                    <a:pt x="51" y="843"/>
                  </a:cubicBezTo>
                  <a:cubicBezTo>
                    <a:pt x="51" y="843"/>
                    <a:pt x="51" y="842"/>
                    <a:pt x="51" y="842"/>
                  </a:cubicBezTo>
                  <a:cubicBezTo>
                    <a:pt x="50" y="840"/>
                    <a:pt x="46" y="842"/>
                    <a:pt x="46" y="843"/>
                  </a:cubicBezTo>
                  <a:cubicBezTo>
                    <a:pt x="43" y="848"/>
                    <a:pt x="50" y="845"/>
                    <a:pt x="51" y="846"/>
                  </a:cubicBezTo>
                  <a:cubicBezTo>
                    <a:pt x="52" y="846"/>
                    <a:pt x="46" y="848"/>
                    <a:pt x="46" y="848"/>
                  </a:cubicBezTo>
                  <a:cubicBezTo>
                    <a:pt x="46" y="849"/>
                    <a:pt x="52" y="852"/>
                    <a:pt x="53" y="851"/>
                  </a:cubicBezTo>
                  <a:cubicBezTo>
                    <a:pt x="53" y="851"/>
                    <a:pt x="55" y="849"/>
                    <a:pt x="55" y="849"/>
                  </a:cubicBezTo>
                  <a:cubicBezTo>
                    <a:pt x="56" y="851"/>
                    <a:pt x="53" y="850"/>
                    <a:pt x="53" y="853"/>
                  </a:cubicBezTo>
                  <a:cubicBezTo>
                    <a:pt x="53" y="853"/>
                    <a:pt x="58" y="853"/>
                    <a:pt x="56" y="855"/>
                  </a:cubicBezTo>
                  <a:cubicBezTo>
                    <a:pt x="56" y="855"/>
                    <a:pt x="55" y="854"/>
                    <a:pt x="55" y="853"/>
                  </a:cubicBezTo>
                  <a:cubicBezTo>
                    <a:pt x="54" y="853"/>
                    <a:pt x="52" y="854"/>
                    <a:pt x="51" y="853"/>
                  </a:cubicBezTo>
                  <a:cubicBezTo>
                    <a:pt x="50" y="853"/>
                    <a:pt x="48" y="850"/>
                    <a:pt x="46" y="851"/>
                  </a:cubicBezTo>
                  <a:cubicBezTo>
                    <a:pt x="45" y="852"/>
                    <a:pt x="47" y="854"/>
                    <a:pt x="47" y="854"/>
                  </a:cubicBezTo>
                  <a:cubicBezTo>
                    <a:pt x="48" y="854"/>
                    <a:pt x="51" y="858"/>
                    <a:pt x="51" y="858"/>
                  </a:cubicBezTo>
                  <a:cubicBezTo>
                    <a:pt x="53" y="858"/>
                    <a:pt x="52" y="856"/>
                    <a:pt x="54" y="858"/>
                  </a:cubicBezTo>
                  <a:cubicBezTo>
                    <a:pt x="55" y="859"/>
                    <a:pt x="59" y="860"/>
                    <a:pt x="57" y="860"/>
                  </a:cubicBezTo>
                  <a:cubicBezTo>
                    <a:pt x="55" y="860"/>
                    <a:pt x="49" y="859"/>
                    <a:pt x="48" y="857"/>
                  </a:cubicBezTo>
                  <a:cubicBezTo>
                    <a:pt x="48" y="857"/>
                    <a:pt x="48" y="857"/>
                    <a:pt x="48" y="856"/>
                  </a:cubicBezTo>
                  <a:cubicBezTo>
                    <a:pt x="48" y="856"/>
                    <a:pt x="48" y="855"/>
                    <a:pt x="47" y="855"/>
                  </a:cubicBezTo>
                  <a:cubicBezTo>
                    <a:pt x="44" y="854"/>
                    <a:pt x="45" y="856"/>
                    <a:pt x="44" y="857"/>
                  </a:cubicBezTo>
                  <a:cubicBezTo>
                    <a:pt x="44" y="857"/>
                    <a:pt x="43" y="855"/>
                    <a:pt x="43" y="856"/>
                  </a:cubicBezTo>
                  <a:cubicBezTo>
                    <a:pt x="42" y="856"/>
                    <a:pt x="40" y="858"/>
                    <a:pt x="41" y="858"/>
                  </a:cubicBezTo>
                  <a:cubicBezTo>
                    <a:pt x="49" y="862"/>
                    <a:pt x="36" y="856"/>
                    <a:pt x="45" y="859"/>
                  </a:cubicBezTo>
                  <a:cubicBezTo>
                    <a:pt x="45" y="859"/>
                    <a:pt x="45" y="861"/>
                    <a:pt x="48" y="862"/>
                  </a:cubicBezTo>
                  <a:cubicBezTo>
                    <a:pt x="49" y="863"/>
                    <a:pt x="48" y="859"/>
                    <a:pt x="49" y="860"/>
                  </a:cubicBezTo>
                  <a:cubicBezTo>
                    <a:pt x="51" y="861"/>
                    <a:pt x="48" y="863"/>
                    <a:pt x="50" y="864"/>
                  </a:cubicBezTo>
                  <a:cubicBezTo>
                    <a:pt x="51" y="864"/>
                    <a:pt x="53" y="862"/>
                    <a:pt x="54" y="862"/>
                  </a:cubicBezTo>
                  <a:cubicBezTo>
                    <a:pt x="54" y="862"/>
                    <a:pt x="55" y="861"/>
                    <a:pt x="55" y="862"/>
                  </a:cubicBezTo>
                  <a:cubicBezTo>
                    <a:pt x="55" y="862"/>
                    <a:pt x="53" y="863"/>
                    <a:pt x="53" y="863"/>
                  </a:cubicBezTo>
                  <a:cubicBezTo>
                    <a:pt x="53" y="864"/>
                    <a:pt x="60" y="866"/>
                    <a:pt x="58" y="866"/>
                  </a:cubicBezTo>
                  <a:cubicBezTo>
                    <a:pt x="54" y="867"/>
                    <a:pt x="52" y="863"/>
                    <a:pt x="54" y="867"/>
                  </a:cubicBezTo>
                  <a:cubicBezTo>
                    <a:pt x="54" y="868"/>
                    <a:pt x="53" y="867"/>
                    <a:pt x="53" y="866"/>
                  </a:cubicBezTo>
                  <a:cubicBezTo>
                    <a:pt x="53" y="866"/>
                    <a:pt x="50" y="863"/>
                    <a:pt x="50" y="865"/>
                  </a:cubicBezTo>
                  <a:cubicBezTo>
                    <a:pt x="50" y="867"/>
                    <a:pt x="52" y="865"/>
                    <a:pt x="52" y="866"/>
                  </a:cubicBezTo>
                  <a:cubicBezTo>
                    <a:pt x="52" y="867"/>
                    <a:pt x="52" y="871"/>
                    <a:pt x="54" y="871"/>
                  </a:cubicBezTo>
                  <a:cubicBezTo>
                    <a:pt x="54" y="871"/>
                    <a:pt x="54" y="870"/>
                    <a:pt x="54" y="870"/>
                  </a:cubicBezTo>
                  <a:cubicBezTo>
                    <a:pt x="56" y="869"/>
                    <a:pt x="54" y="873"/>
                    <a:pt x="56" y="873"/>
                  </a:cubicBezTo>
                  <a:cubicBezTo>
                    <a:pt x="62" y="875"/>
                    <a:pt x="59" y="867"/>
                    <a:pt x="60" y="866"/>
                  </a:cubicBezTo>
                  <a:cubicBezTo>
                    <a:pt x="62" y="863"/>
                    <a:pt x="64" y="862"/>
                    <a:pt x="64" y="862"/>
                  </a:cubicBezTo>
                  <a:cubicBezTo>
                    <a:pt x="64" y="864"/>
                    <a:pt x="61" y="866"/>
                    <a:pt x="61" y="866"/>
                  </a:cubicBezTo>
                  <a:cubicBezTo>
                    <a:pt x="62" y="867"/>
                    <a:pt x="67" y="868"/>
                    <a:pt x="67" y="869"/>
                  </a:cubicBezTo>
                  <a:cubicBezTo>
                    <a:pt x="67" y="869"/>
                    <a:pt x="66" y="868"/>
                    <a:pt x="65" y="869"/>
                  </a:cubicBezTo>
                  <a:cubicBezTo>
                    <a:pt x="65" y="869"/>
                    <a:pt x="66" y="869"/>
                    <a:pt x="66" y="870"/>
                  </a:cubicBezTo>
                  <a:cubicBezTo>
                    <a:pt x="65" y="870"/>
                    <a:pt x="65" y="869"/>
                    <a:pt x="64" y="869"/>
                  </a:cubicBezTo>
                  <a:cubicBezTo>
                    <a:pt x="64" y="868"/>
                    <a:pt x="61" y="868"/>
                    <a:pt x="61" y="869"/>
                  </a:cubicBezTo>
                  <a:cubicBezTo>
                    <a:pt x="61" y="871"/>
                    <a:pt x="63" y="873"/>
                    <a:pt x="62" y="873"/>
                  </a:cubicBezTo>
                  <a:cubicBezTo>
                    <a:pt x="62" y="873"/>
                    <a:pt x="60" y="871"/>
                    <a:pt x="59" y="873"/>
                  </a:cubicBezTo>
                  <a:cubicBezTo>
                    <a:pt x="59" y="873"/>
                    <a:pt x="63" y="876"/>
                    <a:pt x="62" y="876"/>
                  </a:cubicBezTo>
                  <a:cubicBezTo>
                    <a:pt x="61" y="877"/>
                    <a:pt x="55" y="871"/>
                    <a:pt x="53" y="876"/>
                  </a:cubicBezTo>
                  <a:cubicBezTo>
                    <a:pt x="52" y="877"/>
                    <a:pt x="54" y="879"/>
                    <a:pt x="55" y="879"/>
                  </a:cubicBezTo>
                  <a:cubicBezTo>
                    <a:pt x="55" y="878"/>
                    <a:pt x="56" y="875"/>
                    <a:pt x="57" y="876"/>
                  </a:cubicBezTo>
                  <a:cubicBezTo>
                    <a:pt x="57" y="877"/>
                    <a:pt x="56" y="879"/>
                    <a:pt x="56" y="879"/>
                  </a:cubicBezTo>
                  <a:cubicBezTo>
                    <a:pt x="56" y="880"/>
                    <a:pt x="57" y="884"/>
                    <a:pt x="59" y="882"/>
                  </a:cubicBezTo>
                  <a:cubicBezTo>
                    <a:pt x="59" y="882"/>
                    <a:pt x="58" y="879"/>
                    <a:pt x="58" y="880"/>
                  </a:cubicBezTo>
                  <a:cubicBezTo>
                    <a:pt x="59" y="881"/>
                    <a:pt x="59" y="883"/>
                    <a:pt x="61" y="883"/>
                  </a:cubicBezTo>
                  <a:cubicBezTo>
                    <a:pt x="63" y="884"/>
                    <a:pt x="63" y="879"/>
                    <a:pt x="64" y="880"/>
                  </a:cubicBezTo>
                  <a:cubicBezTo>
                    <a:pt x="64" y="880"/>
                    <a:pt x="66" y="883"/>
                    <a:pt x="65" y="884"/>
                  </a:cubicBezTo>
                  <a:cubicBezTo>
                    <a:pt x="65" y="884"/>
                    <a:pt x="65" y="882"/>
                    <a:pt x="64" y="882"/>
                  </a:cubicBezTo>
                  <a:cubicBezTo>
                    <a:pt x="64" y="882"/>
                    <a:pt x="63" y="883"/>
                    <a:pt x="63" y="883"/>
                  </a:cubicBezTo>
                  <a:cubicBezTo>
                    <a:pt x="63" y="884"/>
                    <a:pt x="64" y="884"/>
                    <a:pt x="65" y="884"/>
                  </a:cubicBezTo>
                  <a:cubicBezTo>
                    <a:pt x="65" y="885"/>
                    <a:pt x="65" y="888"/>
                    <a:pt x="67" y="888"/>
                  </a:cubicBezTo>
                  <a:cubicBezTo>
                    <a:pt x="67" y="888"/>
                    <a:pt x="68" y="887"/>
                    <a:pt x="68" y="888"/>
                  </a:cubicBezTo>
                  <a:cubicBezTo>
                    <a:pt x="68" y="888"/>
                    <a:pt x="66" y="889"/>
                    <a:pt x="67" y="890"/>
                  </a:cubicBezTo>
                  <a:cubicBezTo>
                    <a:pt x="69" y="891"/>
                    <a:pt x="68" y="893"/>
                    <a:pt x="68" y="893"/>
                  </a:cubicBezTo>
                  <a:cubicBezTo>
                    <a:pt x="68" y="893"/>
                    <a:pt x="64" y="886"/>
                    <a:pt x="62" y="886"/>
                  </a:cubicBezTo>
                  <a:cubicBezTo>
                    <a:pt x="61" y="886"/>
                    <a:pt x="61" y="887"/>
                    <a:pt x="61" y="887"/>
                  </a:cubicBezTo>
                  <a:cubicBezTo>
                    <a:pt x="63" y="896"/>
                    <a:pt x="61" y="880"/>
                    <a:pt x="64" y="890"/>
                  </a:cubicBezTo>
                  <a:cubicBezTo>
                    <a:pt x="64" y="891"/>
                    <a:pt x="63" y="892"/>
                    <a:pt x="63" y="893"/>
                  </a:cubicBezTo>
                  <a:cubicBezTo>
                    <a:pt x="63" y="893"/>
                    <a:pt x="64" y="893"/>
                    <a:pt x="64" y="893"/>
                  </a:cubicBezTo>
                  <a:cubicBezTo>
                    <a:pt x="65" y="894"/>
                    <a:pt x="66" y="896"/>
                    <a:pt x="67" y="896"/>
                  </a:cubicBezTo>
                  <a:cubicBezTo>
                    <a:pt x="68" y="897"/>
                    <a:pt x="67" y="894"/>
                    <a:pt x="68" y="894"/>
                  </a:cubicBezTo>
                  <a:cubicBezTo>
                    <a:pt x="68" y="894"/>
                    <a:pt x="69" y="895"/>
                    <a:pt x="70" y="895"/>
                  </a:cubicBezTo>
                  <a:cubicBezTo>
                    <a:pt x="70" y="895"/>
                    <a:pt x="71" y="893"/>
                    <a:pt x="71" y="894"/>
                  </a:cubicBezTo>
                  <a:cubicBezTo>
                    <a:pt x="72" y="894"/>
                    <a:pt x="69" y="895"/>
                    <a:pt x="69" y="895"/>
                  </a:cubicBezTo>
                  <a:cubicBezTo>
                    <a:pt x="69" y="896"/>
                    <a:pt x="71" y="897"/>
                    <a:pt x="71" y="897"/>
                  </a:cubicBezTo>
                  <a:cubicBezTo>
                    <a:pt x="71" y="897"/>
                    <a:pt x="74" y="901"/>
                    <a:pt x="74" y="902"/>
                  </a:cubicBezTo>
                  <a:cubicBezTo>
                    <a:pt x="74" y="902"/>
                    <a:pt x="73" y="901"/>
                    <a:pt x="72" y="901"/>
                  </a:cubicBezTo>
                  <a:cubicBezTo>
                    <a:pt x="72" y="900"/>
                    <a:pt x="68" y="896"/>
                    <a:pt x="68" y="898"/>
                  </a:cubicBezTo>
                  <a:cubicBezTo>
                    <a:pt x="68" y="899"/>
                    <a:pt x="73" y="906"/>
                    <a:pt x="76" y="905"/>
                  </a:cubicBezTo>
                  <a:cubicBezTo>
                    <a:pt x="77" y="905"/>
                    <a:pt x="76" y="901"/>
                    <a:pt x="75" y="901"/>
                  </a:cubicBezTo>
                  <a:cubicBezTo>
                    <a:pt x="75" y="899"/>
                    <a:pt x="75" y="897"/>
                    <a:pt x="74" y="895"/>
                  </a:cubicBezTo>
                  <a:cubicBezTo>
                    <a:pt x="74" y="894"/>
                    <a:pt x="72" y="892"/>
                    <a:pt x="73" y="893"/>
                  </a:cubicBezTo>
                  <a:cubicBezTo>
                    <a:pt x="76" y="894"/>
                    <a:pt x="74" y="902"/>
                    <a:pt x="77" y="903"/>
                  </a:cubicBezTo>
                  <a:cubicBezTo>
                    <a:pt x="80" y="905"/>
                    <a:pt x="78" y="900"/>
                    <a:pt x="79" y="899"/>
                  </a:cubicBezTo>
                  <a:cubicBezTo>
                    <a:pt x="80" y="899"/>
                    <a:pt x="82" y="899"/>
                    <a:pt x="82" y="898"/>
                  </a:cubicBezTo>
                  <a:cubicBezTo>
                    <a:pt x="83" y="895"/>
                    <a:pt x="78" y="899"/>
                    <a:pt x="77" y="899"/>
                  </a:cubicBezTo>
                  <a:cubicBezTo>
                    <a:pt x="76" y="899"/>
                    <a:pt x="77" y="898"/>
                    <a:pt x="78" y="898"/>
                  </a:cubicBezTo>
                  <a:cubicBezTo>
                    <a:pt x="78" y="897"/>
                    <a:pt x="79" y="891"/>
                    <a:pt x="80" y="897"/>
                  </a:cubicBezTo>
                  <a:cubicBezTo>
                    <a:pt x="80" y="897"/>
                    <a:pt x="80" y="896"/>
                    <a:pt x="80" y="896"/>
                  </a:cubicBezTo>
                  <a:cubicBezTo>
                    <a:pt x="81" y="895"/>
                    <a:pt x="79" y="894"/>
                    <a:pt x="79" y="894"/>
                  </a:cubicBezTo>
                  <a:cubicBezTo>
                    <a:pt x="78" y="894"/>
                    <a:pt x="78" y="894"/>
                    <a:pt x="78" y="894"/>
                  </a:cubicBezTo>
                  <a:cubicBezTo>
                    <a:pt x="77" y="894"/>
                    <a:pt x="77" y="894"/>
                    <a:pt x="77" y="894"/>
                  </a:cubicBezTo>
                  <a:cubicBezTo>
                    <a:pt x="77" y="894"/>
                    <a:pt x="77" y="894"/>
                    <a:pt x="77" y="893"/>
                  </a:cubicBezTo>
                  <a:cubicBezTo>
                    <a:pt x="76" y="893"/>
                    <a:pt x="77" y="894"/>
                    <a:pt x="74" y="892"/>
                  </a:cubicBezTo>
                  <a:cubicBezTo>
                    <a:pt x="74" y="892"/>
                    <a:pt x="74" y="892"/>
                    <a:pt x="74" y="892"/>
                  </a:cubicBezTo>
                  <a:cubicBezTo>
                    <a:pt x="75" y="892"/>
                    <a:pt x="76" y="892"/>
                    <a:pt x="76" y="892"/>
                  </a:cubicBezTo>
                  <a:cubicBezTo>
                    <a:pt x="77" y="892"/>
                    <a:pt x="76" y="893"/>
                    <a:pt x="77" y="893"/>
                  </a:cubicBezTo>
                  <a:cubicBezTo>
                    <a:pt x="77" y="894"/>
                    <a:pt x="77" y="894"/>
                    <a:pt x="78" y="894"/>
                  </a:cubicBezTo>
                  <a:cubicBezTo>
                    <a:pt x="78" y="894"/>
                    <a:pt x="79" y="894"/>
                    <a:pt x="79" y="894"/>
                  </a:cubicBezTo>
                  <a:cubicBezTo>
                    <a:pt x="81" y="894"/>
                    <a:pt x="87" y="899"/>
                    <a:pt x="88" y="895"/>
                  </a:cubicBezTo>
                  <a:cubicBezTo>
                    <a:pt x="89" y="894"/>
                    <a:pt x="80" y="889"/>
                    <a:pt x="80" y="889"/>
                  </a:cubicBezTo>
                  <a:cubicBezTo>
                    <a:pt x="79" y="890"/>
                    <a:pt x="77" y="892"/>
                    <a:pt x="77" y="891"/>
                  </a:cubicBezTo>
                  <a:cubicBezTo>
                    <a:pt x="77" y="891"/>
                    <a:pt x="79" y="890"/>
                    <a:pt x="78" y="889"/>
                  </a:cubicBezTo>
                  <a:cubicBezTo>
                    <a:pt x="77" y="887"/>
                    <a:pt x="71" y="890"/>
                    <a:pt x="76" y="888"/>
                  </a:cubicBezTo>
                  <a:cubicBezTo>
                    <a:pt x="77" y="887"/>
                    <a:pt x="77" y="887"/>
                    <a:pt x="77" y="887"/>
                  </a:cubicBezTo>
                  <a:cubicBezTo>
                    <a:pt x="78" y="887"/>
                    <a:pt x="80" y="889"/>
                    <a:pt x="81" y="890"/>
                  </a:cubicBezTo>
                  <a:cubicBezTo>
                    <a:pt x="81" y="890"/>
                    <a:pt x="84" y="890"/>
                    <a:pt x="84" y="890"/>
                  </a:cubicBezTo>
                  <a:cubicBezTo>
                    <a:pt x="89" y="892"/>
                    <a:pt x="90" y="896"/>
                    <a:pt x="91" y="899"/>
                  </a:cubicBezTo>
                  <a:cubicBezTo>
                    <a:pt x="91" y="900"/>
                    <a:pt x="87" y="899"/>
                    <a:pt x="87" y="900"/>
                  </a:cubicBezTo>
                  <a:cubicBezTo>
                    <a:pt x="87" y="903"/>
                    <a:pt x="91" y="903"/>
                    <a:pt x="92" y="905"/>
                  </a:cubicBezTo>
                  <a:cubicBezTo>
                    <a:pt x="93" y="908"/>
                    <a:pt x="90" y="909"/>
                    <a:pt x="90" y="910"/>
                  </a:cubicBezTo>
                  <a:cubicBezTo>
                    <a:pt x="90" y="911"/>
                    <a:pt x="92" y="911"/>
                    <a:pt x="92" y="911"/>
                  </a:cubicBezTo>
                  <a:cubicBezTo>
                    <a:pt x="93" y="911"/>
                    <a:pt x="92" y="912"/>
                    <a:pt x="92" y="912"/>
                  </a:cubicBezTo>
                  <a:cubicBezTo>
                    <a:pt x="91" y="912"/>
                    <a:pt x="91" y="911"/>
                    <a:pt x="91" y="911"/>
                  </a:cubicBezTo>
                  <a:cubicBezTo>
                    <a:pt x="90" y="911"/>
                    <a:pt x="89" y="911"/>
                    <a:pt x="88" y="911"/>
                  </a:cubicBezTo>
                  <a:cubicBezTo>
                    <a:pt x="88" y="911"/>
                    <a:pt x="85" y="912"/>
                    <a:pt x="85" y="912"/>
                  </a:cubicBezTo>
                  <a:cubicBezTo>
                    <a:pt x="85" y="913"/>
                    <a:pt x="85" y="910"/>
                    <a:pt x="90" y="909"/>
                  </a:cubicBezTo>
                  <a:cubicBezTo>
                    <a:pt x="91" y="909"/>
                    <a:pt x="91" y="908"/>
                    <a:pt x="91" y="908"/>
                  </a:cubicBezTo>
                  <a:cubicBezTo>
                    <a:pt x="91" y="902"/>
                    <a:pt x="89" y="905"/>
                    <a:pt x="87" y="902"/>
                  </a:cubicBezTo>
                  <a:cubicBezTo>
                    <a:pt x="85" y="900"/>
                    <a:pt x="89" y="900"/>
                    <a:pt x="85" y="900"/>
                  </a:cubicBezTo>
                  <a:cubicBezTo>
                    <a:pt x="83" y="899"/>
                    <a:pt x="82" y="904"/>
                    <a:pt x="83" y="905"/>
                  </a:cubicBezTo>
                  <a:cubicBezTo>
                    <a:pt x="85" y="907"/>
                    <a:pt x="85" y="902"/>
                    <a:pt x="86" y="902"/>
                  </a:cubicBezTo>
                  <a:cubicBezTo>
                    <a:pt x="86" y="902"/>
                    <a:pt x="85" y="907"/>
                    <a:pt x="85" y="907"/>
                  </a:cubicBezTo>
                  <a:cubicBezTo>
                    <a:pt x="84" y="907"/>
                    <a:pt x="84" y="905"/>
                    <a:pt x="82" y="906"/>
                  </a:cubicBezTo>
                  <a:cubicBezTo>
                    <a:pt x="82" y="906"/>
                    <a:pt x="81" y="907"/>
                    <a:pt x="81" y="907"/>
                  </a:cubicBezTo>
                  <a:cubicBezTo>
                    <a:pt x="80" y="906"/>
                    <a:pt x="81" y="905"/>
                    <a:pt x="81" y="905"/>
                  </a:cubicBezTo>
                  <a:cubicBezTo>
                    <a:pt x="82" y="904"/>
                    <a:pt x="82" y="905"/>
                    <a:pt x="82" y="905"/>
                  </a:cubicBezTo>
                  <a:cubicBezTo>
                    <a:pt x="82" y="904"/>
                    <a:pt x="82" y="903"/>
                    <a:pt x="82" y="903"/>
                  </a:cubicBezTo>
                  <a:cubicBezTo>
                    <a:pt x="81" y="902"/>
                    <a:pt x="80" y="903"/>
                    <a:pt x="80" y="903"/>
                  </a:cubicBezTo>
                  <a:cubicBezTo>
                    <a:pt x="79" y="903"/>
                    <a:pt x="80" y="904"/>
                    <a:pt x="79" y="904"/>
                  </a:cubicBezTo>
                  <a:cubicBezTo>
                    <a:pt x="79" y="905"/>
                    <a:pt x="78" y="904"/>
                    <a:pt x="78" y="904"/>
                  </a:cubicBezTo>
                  <a:cubicBezTo>
                    <a:pt x="77" y="905"/>
                    <a:pt x="79" y="907"/>
                    <a:pt x="76" y="907"/>
                  </a:cubicBezTo>
                  <a:cubicBezTo>
                    <a:pt x="70" y="906"/>
                    <a:pt x="79" y="906"/>
                    <a:pt x="73" y="905"/>
                  </a:cubicBezTo>
                  <a:cubicBezTo>
                    <a:pt x="72" y="905"/>
                    <a:pt x="73" y="905"/>
                    <a:pt x="73" y="906"/>
                  </a:cubicBezTo>
                  <a:cubicBezTo>
                    <a:pt x="73" y="906"/>
                    <a:pt x="73" y="907"/>
                    <a:pt x="72" y="907"/>
                  </a:cubicBezTo>
                  <a:cubicBezTo>
                    <a:pt x="72" y="906"/>
                    <a:pt x="68" y="902"/>
                    <a:pt x="68" y="903"/>
                  </a:cubicBezTo>
                  <a:cubicBezTo>
                    <a:pt x="67" y="905"/>
                    <a:pt x="71" y="906"/>
                    <a:pt x="72" y="907"/>
                  </a:cubicBezTo>
                  <a:cubicBezTo>
                    <a:pt x="72" y="908"/>
                    <a:pt x="71" y="908"/>
                    <a:pt x="71" y="909"/>
                  </a:cubicBezTo>
                  <a:cubicBezTo>
                    <a:pt x="71" y="910"/>
                    <a:pt x="73" y="910"/>
                    <a:pt x="72" y="911"/>
                  </a:cubicBezTo>
                  <a:cubicBezTo>
                    <a:pt x="70" y="913"/>
                    <a:pt x="73" y="911"/>
                    <a:pt x="74" y="912"/>
                  </a:cubicBezTo>
                  <a:cubicBezTo>
                    <a:pt x="76" y="913"/>
                    <a:pt x="72" y="914"/>
                    <a:pt x="72" y="914"/>
                  </a:cubicBezTo>
                  <a:cubicBezTo>
                    <a:pt x="73" y="915"/>
                    <a:pt x="73" y="915"/>
                    <a:pt x="74" y="915"/>
                  </a:cubicBezTo>
                  <a:cubicBezTo>
                    <a:pt x="74" y="915"/>
                    <a:pt x="74" y="915"/>
                    <a:pt x="74" y="915"/>
                  </a:cubicBezTo>
                  <a:cubicBezTo>
                    <a:pt x="74" y="915"/>
                    <a:pt x="74" y="915"/>
                    <a:pt x="74" y="915"/>
                  </a:cubicBezTo>
                  <a:cubicBezTo>
                    <a:pt x="73" y="915"/>
                    <a:pt x="73" y="915"/>
                    <a:pt x="72" y="916"/>
                  </a:cubicBezTo>
                  <a:cubicBezTo>
                    <a:pt x="72" y="916"/>
                    <a:pt x="71" y="916"/>
                    <a:pt x="71" y="917"/>
                  </a:cubicBezTo>
                  <a:cubicBezTo>
                    <a:pt x="71" y="921"/>
                    <a:pt x="73" y="915"/>
                    <a:pt x="74" y="917"/>
                  </a:cubicBezTo>
                  <a:cubicBezTo>
                    <a:pt x="74" y="918"/>
                    <a:pt x="71" y="918"/>
                    <a:pt x="72" y="920"/>
                  </a:cubicBezTo>
                  <a:cubicBezTo>
                    <a:pt x="73" y="921"/>
                    <a:pt x="75" y="919"/>
                    <a:pt x="75" y="918"/>
                  </a:cubicBezTo>
                  <a:cubicBezTo>
                    <a:pt x="76" y="918"/>
                    <a:pt x="77" y="918"/>
                    <a:pt x="77" y="917"/>
                  </a:cubicBezTo>
                  <a:cubicBezTo>
                    <a:pt x="77" y="916"/>
                    <a:pt x="76" y="915"/>
                    <a:pt x="76" y="915"/>
                  </a:cubicBezTo>
                  <a:cubicBezTo>
                    <a:pt x="78" y="913"/>
                    <a:pt x="78" y="918"/>
                    <a:pt x="79" y="918"/>
                  </a:cubicBezTo>
                  <a:cubicBezTo>
                    <a:pt x="80" y="918"/>
                    <a:pt x="80" y="917"/>
                    <a:pt x="80" y="917"/>
                  </a:cubicBezTo>
                  <a:cubicBezTo>
                    <a:pt x="80" y="917"/>
                    <a:pt x="80" y="917"/>
                    <a:pt x="80" y="917"/>
                  </a:cubicBezTo>
                  <a:cubicBezTo>
                    <a:pt x="80" y="917"/>
                    <a:pt x="80" y="917"/>
                    <a:pt x="80" y="917"/>
                  </a:cubicBezTo>
                  <a:cubicBezTo>
                    <a:pt x="82" y="916"/>
                    <a:pt x="79" y="914"/>
                    <a:pt x="79" y="913"/>
                  </a:cubicBezTo>
                  <a:cubicBezTo>
                    <a:pt x="79" y="913"/>
                    <a:pt x="79" y="912"/>
                    <a:pt x="80" y="912"/>
                  </a:cubicBezTo>
                  <a:cubicBezTo>
                    <a:pt x="80" y="912"/>
                    <a:pt x="80" y="913"/>
                    <a:pt x="81" y="913"/>
                  </a:cubicBezTo>
                  <a:cubicBezTo>
                    <a:pt x="82" y="914"/>
                    <a:pt x="85" y="912"/>
                    <a:pt x="86" y="914"/>
                  </a:cubicBezTo>
                  <a:cubicBezTo>
                    <a:pt x="86" y="914"/>
                    <a:pt x="86" y="914"/>
                    <a:pt x="85" y="914"/>
                  </a:cubicBezTo>
                  <a:cubicBezTo>
                    <a:pt x="85" y="914"/>
                    <a:pt x="81" y="914"/>
                    <a:pt x="82" y="914"/>
                  </a:cubicBezTo>
                  <a:cubicBezTo>
                    <a:pt x="82" y="915"/>
                    <a:pt x="83" y="914"/>
                    <a:pt x="84" y="915"/>
                  </a:cubicBezTo>
                  <a:cubicBezTo>
                    <a:pt x="84" y="915"/>
                    <a:pt x="83" y="915"/>
                    <a:pt x="83" y="915"/>
                  </a:cubicBezTo>
                  <a:cubicBezTo>
                    <a:pt x="82" y="915"/>
                    <a:pt x="82" y="915"/>
                    <a:pt x="81" y="915"/>
                  </a:cubicBezTo>
                  <a:cubicBezTo>
                    <a:pt x="81" y="916"/>
                    <a:pt x="82" y="917"/>
                    <a:pt x="81" y="917"/>
                  </a:cubicBezTo>
                  <a:cubicBezTo>
                    <a:pt x="81" y="917"/>
                    <a:pt x="81" y="917"/>
                    <a:pt x="80" y="917"/>
                  </a:cubicBezTo>
                  <a:cubicBezTo>
                    <a:pt x="80" y="917"/>
                    <a:pt x="80" y="917"/>
                    <a:pt x="80" y="917"/>
                  </a:cubicBezTo>
                  <a:cubicBezTo>
                    <a:pt x="80" y="918"/>
                    <a:pt x="79" y="920"/>
                    <a:pt x="79" y="920"/>
                  </a:cubicBezTo>
                  <a:cubicBezTo>
                    <a:pt x="80" y="921"/>
                    <a:pt x="81" y="920"/>
                    <a:pt x="81" y="921"/>
                  </a:cubicBezTo>
                  <a:cubicBezTo>
                    <a:pt x="79" y="923"/>
                    <a:pt x="76" y="920"/>
                    <a:pt x="74" y="921"/>
                  </a:cubicBezTo>
                  <a:cubicBezTo>
                    <a:pt x="74" y="922"/>
                    <a:pt x="76" y="922"/>
                    <a:pt x="76" y="922"/>
                  </a:cubicBezTo>
                  <a:cubicBezTo>
                    <a:pt x="80" y="923"/>
                    <a:pt x="82" y="923"/>
                    <a:pt x="82" y="923"/>
                  </a:cubicBezTo>
                  <a:cubicBezTo>
                    <a:pt x="82" y="925"/>
                    <a:pt x="79" y="925"/>
                    <a:pt x="78" y="926"/>
                  </a:cubicBezTo>
                  <a:cubicBezTo>
                    <a:pt x="77" y="926"/>
                    <a:pt x="78" y="926"/>
                    <a:pt x="79" y="926"/>
                  </a:cubicBezTo>
                  <a:cubicBezTo>
                    <a:pt x="79" y="927"/>
                    <a:pt x="82" y="929"/>
                    <a:pt x="83" y="928"/>
                  </a:cubicBezTo>
                  <a:cubicBezTo>
                    <a:pt x="83" y="928"/>
                    <a:pt x="82" y="927"/>
                    <a:pt x="82" y="926"/>
                  </a:cubicBezTo>
                  <a:cubicBezTo>
                    <a:pt x="82" y="926"/>
                    <a:pt x="83" y="928"/>
                    <a:pt x="84" y="928"/>
                  </a:cubicBezTo>
                  <a:cubicBezTo>
                    <a:pt x="85" y="928"/>
                    <a:pt x="85" y="927"/>
                    <a:pt x="86" y="927"/>
                  </a:cubicBezTo>
                  <a:cubicBezTo>
                    <a:pt x="86" y="927"/>
                    <a:pt x="86" y="927"/>
                    <a:pt x="86" y="927"/>
                  </a:cubicBezTo>
                  <a:cubicBezTo>
                    <a:pt x="88" y="925"/>
                    <a:pt x="85" y="923"/>
                    <a:pt x="85" y="922"/>
                  </a:cubicBezTo>
                  <a:cubicBezTo>
                    <a:pt x="85" y="921"/>
                    <a:pt x="86" y="921"/>
                    <a:pt x="87" y="920"/>
                  </a:cubicBezTo>
                  <a:cubicBezTo>
                    <a:pt x="88" y="920"/>
                    <a:pt x="89" y="919"/>
                    <a:pt x="89" y="919"/>
                  </a:cubicBezTo>
                  <a:cubicBezTo>
                    <a:pt x="90" y="918"/>
                    <a:pt x="90" y="917"/>
                    <a:pt x="90" y="917"/>
                  </a:cubicBezTo>
                  <a:cubicBezTo>
                    <a:pt x="90" y="916"/>
                    <a:pt x="90" y="916"/>
                    <a:pt x="90" y="916"/>
                  </a:cubicBezTo>
                  <a:cubicBezTo>
                    <a:pt x="85" y="915"/>
                    <a:pt x="88" y="916"/>
                    <a:pt x="85" y="919"/>
                  </a:cubicBezTo>
                  <a:cubicBezTo>
                    <a:pt x="84" y="919"/>
                    <a:pt x="86" y="917"/>
                    <a:pt x="86" y="916"/>
                  </a:cubicBezTo>
                  <a:cubicBezTo>
                    <a:pt x="86" y="913"/>
                    <a:pt x="86" y="913"/>
                    <a:pt x="86" y="913"/>
                  </a:cubicBezTo>
                  <a:cubicBezTo>
                    <a:pt x="87" y="913"/>
                    <a:pt x="87" y="914"/>
                    <a:pt x="88" y="914"/>
                  </a:cubicBezTo>
                  <a:cubicBezTo>
                    <a:pt x="88" y="914"/>
                    <a:pt x="89" y="914"/>
                    <a:pt x="89" y="913"/>
                  </a:cubicBezTo>
                  <a:cubicBezTo>
                    <a:pt x="91" y="913"/>
                    <a:pt x="90" y="915"/>
                    <a:pt x="92" y="914"/>
                  </a:cubicBezTo>
                  <a:cubicBezTo>
                    <a:pt x="94" y="913"/>
                    <a:pt x="90" y="912"/>
                    <a:pt x="95" y="913"/>
                  </a:cubicBezTo>
                  <a:cubicBezTo>
                    <a:pt x="95" y="913"/>
                    <a:pt x="92" y="914"/>
                    <a:pt x="92" y="915"/>
                  </a:cubicBezTo>
                  <a:cubicBezTo>
                    <a:pt x="92" y="916"/>
                    <a:pt x="94" y="916"/>
                    <a:pt x="95" y="916"/>
                  </a:cubicBezTo>
                  <a:cubicBezTo>
                    <a:pt x="95" y="916"/>
                    <a:pt x="94" y="916"/>
                    <a:pt x="94" y="916"/>
                  </a:cubicBezTo>
                  <a:cubicBezTo>
                    <a:pt x="97" y="911"/>
                    <a:pt x="112" y="913"/>
                    <a:pt x="112" y="915"/>
                  </a:cubicBezTo>
                  <a:cubicBezTo>
                    <a:pt x="112" y="916"/>
                    <a:pt x="111" y="915"/>
                    <a:pt x="111" y="915"/>
                  </a:cubicBezTo>
                  <a:cubicBezTo>
                    <a:pt x="106" y="917"/>
                    <a:pt x="101" y="915"/>
                    <a:pt x="99" y="916"/>
                  </a:cubicBezTo>
                  <a:cubicBezTo>
                    <a:pt x="99" y="916"/>
                    <a:pt x="100" y="917"/>
                    <a:pt x="99" y="917"/>
                  </a:cubicBezTo>
                  <a:cubicBezTo>
                    <a:pt x="99" y="918"/>
                    <a:pt x="97" y="919"/>
                    <a:pt x="96" y="920"/>
                  </a:cubicBezTo>
                  <a:cubicBezTo>
                    <a:pt x="96" y="920"/>
                    <a:pt x="96" y="922"/>
                    <a:pt x="95" y="922"/>
                  </a:cubicBezTo>
                  <a:cubicBezTo>
                    <a:pt x="95" y="922"/>
                    <a:pt x="95" y="920"/>
                    <a:pt x="94" y="920"/>
                  </a:cubicBezTo>
                  <a:cubicBezTo>
                    <a:pt x="91" y="920"/>
                    <a:pt x="93" y="922"/>
                    <a:pt x="90" y="922"/>
                  </a:cubicBezTo>
                  <a:cubicBezTo>
                    <a:pt x="89" y="922"/>
                    <a:pt x="92" y="920"/>
                    <a:pt x="92" y="919"/>
                  </a:cubicBezTo>
                  <a:cubicBezTo>
                    <a:pt x="92" y="918"/>
                    <a:pt x="91" y="918"/>
                    <a:pt x="89" y="919"/>
                  </a:cubicBezTo>
                  <a:cubicBezTo>
                    <a:pt x="89" y="919"/>
                    <a:pt x="88" y="920"/>
                    <a:pt x="87" y="920"/>
                  </a:cubicBezTo>
                  <a:cubicBezTo>
                    <a:pt x="87" y="921"/>
                    <a:pt x="87" y="921"/>
                    <a:pt x="87" y="921"/>
                  </a:cubicBezTo>
                  <a:cubicBezTo>
                    <a:pt x="85" y="923"/>
                    <a:pt x="88" y="924"/>
                    <a:pt x="88" y="926"/>
                  </a:cubicBezTo>
                  <a:cubicBezTo>
                    <a:pt x="88" y="927"/>
                    <a:pt x="87" y="927"/>
                    <a:pt x="87" y="928"/>
                  </a:cubicBezTo>
                  <a:cubicBezTo>
                    <a:pt x="88" y="931"/>
                    <a:pt x="94" y="926"/>
                    <a:pt x="93" y="929"/>
                  </a:cubicBezTo>
                  <a:cubicBezTo>
                    <a:pt x="92" y="930"/>
                    <a:pt x="91" y="929"/>
                    <a:pt x="91" y="929"/>
                  </a:cubicBezTo>
                  <a:cubicBezTo>
                    <a:pt x="90" y="929"/>
                    <a:pt x="91" y="931"/>
                    <a:pt x="91" y="931"/>
                  </a:cubicBezTo>
                  <a:cubicBezTo>
                    <a:pt x="93" y="932"/>
                    <a:pt x="92" y="933"/>
                    <a:pt x="91" y="932"/>
                  </a:cubicBezTo>
                  <a:cubicBezTo>
                    <a:pt x="91" y="932"/>
                    <a:pt x="92" y="931"/>
                    <a:pt x="91" y="931"/>
                  </a:cubicBezTo>
                  <a:cubicBezTo>
                    <a:pt x="89" y="929"/>
                    <a:pt x="87" y="930"/>
                    <a:pt x="84" y="931"/>
                  </a:cubicBezTo>
                  <a:cubicBezTo>
                    <a:pt x="83" y="931"/>
                    <a:pt x="82" y="930"/>
                    <a:pt x="81" y="930"/>
                  </a:cubicBezTo>
                  <a:cubicBezTo>
                    <a:pt x="80" y="930"/>
                    <a:pt x="82" y="931"/>
                    <a:pt x="83" y="932"/>
                  </a:cubicBezTo>
                  <a:cubicBezTo>
                    <a:pt x="84" y="932"/>
                    <a:pt x="86" y="933"/>
                    <a:pt x="87" y="934"/>
                  </a:cubicBezTo>
                  <a:cubicBezTo>
                    <a:pt x="88" y="934"/>
                    <a:pt x="90" y="934"/>
                    <a:pt x="91" y="935"/>
                  </a:cubicBezTo>
                  <a:cubicBezTo>
                    <a:pt x="92" y="935"/>
                    <a:pt x="91" y="936"/>
                    <a:pt x="92" y="936"/>
                  </a:cubicBezTo>
                  <a:cubicBezTo>
                    <a:pt x="92" y="937"/>
                    <a:pt x="92" y="935"/>
                    <a:pt x="92" y="935"/>
                  </a:cubicBezTo>
                  <a:cubicBezTo>
                    <a:pt x="92" y="935"/>
                    <a:pt x="96" y="939"/>
                    <a:pt x="97" y="939"/>
                  </a:cubicBezTo>
                  <a:cubicBezTo>
                    <a:pt x="98" y="939"/>
                    <a:pt x="99" y="939"/>
                    <a:pt x="100" y="938"/>
                  </a:cubicBezTo>
                  <a:cubicBezTo>
                    <a:pt x="100" y="937"/>
                    <a:pt x="92" y="933"/>
                    <a:pt x="94" y="933"/>
                  </a:cubicBezTo>
                  <a:cubicBezTo>
                    <a:pt x="94" y="933"/>
                    <a:pt x="95" y="934"/>
                    <a:pt x="96" y="934"/>
                  </a:cubicBezTo>
                  <a:cubicBezTo>
                    <a:pt x="96" y="934"/>
                    <a:pt x="95" y="932"/>
                    <a:pt x="95" y="932"/>
                  </a:cubicBezTo>
                  <a:cubicBezTo>
                    <a:pt x="95" y="932"/>
                    <a:pt x="97" y="932"/>
                    <a:pt x="98" y="932"/>
                  </a:cubicBezTo>
                  <a:cubicBezTo>
                    <a:pt x="98" y="931"/>
                    <a:pt x="96" y="931"/>
                    <a:pt x="95" y="930"/>
                  </a:cubicBezTo>
                  <a:cubicBezTo>
                    <a:pt x="95" y="930"/>
                    <a:pt x="97" y="931"/>
                    <a:pt x="97" y="931"/>
                  </a:cubicBezTo>
                  <a:cubicBezTo>
                    <a:pt x="98" y="930"/>
                    <a:pt x="96" y="930"/>
                    <a:pt x="96" y="930"/>
                  </a:cubicBezTo>
                  <a:cubicBezTo>
                    <a:pt x="96" y="929"/>
                    <a:pt x="101" y="931"/>
                    <a:pt x="101" y="929"/>
                  </a:cubicBezTo>
                  <a:cubicBezTo>
                    <a:pt x="101" y="928"/>
                    <a:pt x="99" y="929"/>
                    <a:pt x="99" y="929"/>
                  </a:cubicBezTo>
                  <a:cubicBezTo>
                    <a:pt x="98" y="928"/>
                    <a:pt x="98" y="927"/>
                    <a:pt x="98" y="927"/>
                  </a:cubicBezTo>
                  <a:cubicBezTo>
                    <a:pt x="97" y="927"/>
                    <a:pt x="97" y="927"/>
                    <a:pt x="97" y="927"/>
                  </a:cubicBezTo>
                  <a:cubicBezTo>
                    <a:pt x="96" y="927"/>
                    <a:pt x="94" y="928"/>
                    <a:pt x="94" y="927"/>
                  </a:cubicBezTo>
                  <a:cubicBezTo>
                    <a:pt x="94" y="927"/>
                    <a:pt x="96" y="927"/>
                    <a:pt x="97" y="927"/>
                  </a:cubicBezTo>
                  <a:cubicBezTo>
                    <a:pt x="97" y="927"/>
                    <a:pt x="97" y="927"/>
                    <a:pt x="98" y="927"/>
                  </a:cubicBezTo>
                  <a:cubicBezTo>
                    <a:pt x="98" y="927"/>
                    <a:pt x="98" y="927"/>
                    <a:pt x="98" y="927"/>
                  </a:cubicBezTo>
                  <a:cubicBezTo>
                    <a:pt x="98" y="927"/>
                    <a:pt x="99" y="927"/>
                    <a:pt x="99" y="926"/>
                  </a:cubicBezTo>
                  <a:cubicBezTo>
                    <a:pt x="100" y="926"/>
                    <a:pt x="98" y="926"/>
                    <a:pt x="99" y="926"/>
                  </a:cubicBezTo>
                  <a:cubicBezTo>
                    <a:pt x="101" y="926"/>
                    <a:pt x="101" y="928"/>
                    <a:pt x="103" y="928"/>
                  </a:cubicBezTo>
                  <a:cubicBezTo>
                    <a:pt x="103" y="928"/>
                    <a:pt x="104" y="928"/>
                    <a:pt x="104" y="927"/>
                  </a:cubicBezTo>
                  <a:cubicBezTo>
                    <a:pt x="105" y="926"/>
                    <a:pt x="106" y="924"/>
                    <a:pt x="107" y="923"/>
                  </a:cubicBezTo>
                  <a:cubicBezTo>
                    <a:pt x="108" y="922"/>
                    <a:pt x="113" y="921"/>
                    <a:pt x="114" y="920"/>
                  </a:cubicBezTo>
                  <a:cubicBezTo>
                    <a:pt x="114" y="919"/>
                    <a:pt x="113" y="918"/>
                    <a:pt x="114" y="917"/>
                  </a:cubicBezTo>
                  <a:cubicBezTo>
                    <a:pt x="114" y="917"/>
                    <a:pt x="115" y="918"/>
                    <a:pt x="115" y="919"/>
                  </a:cubicBezTo>
                  <a:cubicBezTo>
                    <a:pt x="117" y="919"/>
                    <a:pt x="118" y="918"/>
                    <a:pt x="120" y="920"/>
                  </a:cubicBezTo>
                  <a:cubicBezTo>
                    <a:pt x="120" y="921"/>
                    <a:pt x="116" y="927"/>
                    <a:pt x="116" y="927"/>
                  </a:cubicBezTo>
                  <a:cubicBezTo>
                    <a:pt x="114" y="928"/>
                    <a:pt x="112" y="929"/>
                    <a:pt x="109" y="930"/>
                  </a:cubicBezTo>
                  <a:cubicBezTo>
                    <a:pt x="109" y="930"/>
                    <a:pt x="109" y="931"/>
                    <a:pt x="110" y="931"/>
                  </a:cubicBezTo>
                  <a:cubicBezTo>
                    <a:pt x="110" y="933"/>
                    <a:pt x="111" y="940"/>
                    <a:pt x="107" y="938"/>
                  </a:cubicBezTo>
                  <a:cubicBezTo>
                    <a:pt x="105" y="938"/>
                    <a:pt x="110" y="936"/>
                    <a:pt x="110" y="935"/>
                  </a:cubicBezTo>
                  <a:cubicBezTo>
                    <a:pt x="110" y="935"/>
                    <a:pt x="108" y="930"/>
                    <a:pt x="108" y="930"/>
                  </a:cubicBezTo>
                  <a:cubicBezTo>
                    <a:pt x="103" y="929"/>
                    <a:pt x="108" y="935"/>
                    <a:pt x="103" y="936"/>
                  </a:cubicBezTo>
                  <a:cubicBezTo>
                    <a:pt x="101" y="936"/>
                    <a:pt x="106" y="933"/>
                    <a:pt x="103" y="931"/>
                  </a:cubicBezTo>
                  <a:cubicBezTo>
                    <a:pt x="101" y="929"/>
                    <a:pt x="94" y="934"/>
                    <a:pt x="100" y="938"/>
                  </a:cubicBezTo>
                  <a:cubicBezTo>
                    <a:pt x="102" y="939"/>
                    <a:pt x="107" y="943"/>
                    <a:pt x="108" y="942"/>
                  </a:cubicBezTo>
                  <a:cubicBezTo>
                    <a:pt x="109" y="942"/>
                    <a:pt x="109" y="941"/>
                    <a:pt x="109" y="941"/>
                  </a:cubicBezTo>
                  <a:cubicBezTo>
                    <a:pt x="110" y="941"/>
                    <a:pt x="109" y="942"/>
                    <a:pt x="109" y="942"/>
                  </a:cubicBezTo>
                  <a:cubicBezTo>
                    <a:pt x="110" y="943"/>
                    <a:pt x="111" y="943"/>
                    <a:pt x="111" y="943"/>
                  </a:cubicBezTo>
                  <a:cubicBezTo>
                    <a:pt x="114" y="944"/>
                    <a:pt x="117" y="944"/>
                    <a:pt x="121" y="946"/>
                  </a:cubicBezTo>
                  <a:cubicBezTo>
                    <a:pt x="121" y="946"/>
                    <a:pt x="122" y="945"/>
                    <a:pt x="123" y="945"/>
                  </a:cubicBezTo>
                  <a:cubicBezTo>
                    <a:pt x="129" y="943"/>
                    <a:pt x="124" y="937"/>
                    <a:pt x="124" y="933"/>
                  </a:cubicBezTo>
                  <a:cubicBezTo>
                    <a:pt x="124" y="929"/>
                    <a:pt x="126" y="926"/>
                    <a:pt x="126" y="923"/>
                  </a:cubicBezTo>
                  <a:cubicBezTo>
                    <a:pt x="126" y="919"/>
                    <a:pt x="125" y="924"/>
                    <a:pt x="124" y="921"/>
                  </a:cubicBezTo>
                  <a:cubicBezTo>
                    <a:pt x="124" y="920"/>
                    <a:pt x="126" y="918"/>
                    <a:pt x="126" y="918"/>
                  </a:cubicBezTo>
                  <a:cubicBezTo>
                    <a:pt x="126" y="918"/>
                    <a:pt x="125" y="918"/>
                    <a:pt x="125" y="918"/>
                  </a:cubicBezTo>
                  <a:cubicBezTo>
                    <a:pt x="125" y="918"/>
                    <a:pt x="124" y="917"/>
                    <a:pt x="124" y="917"/>
                  </a:cubicBezTo>
                  <a:cubicBezTo>
                    <a:pt x="124" y="916"/>
                    <a:pt x="125" y="917"/>
                    <a:pt x="125" y="917"/>
                  </a:cubicBezTo>
                  <a:cubicBezTo>
                    <a:pt x="127" y="916"/>
                    <a:pt x="128" y="916"/>
                    <a:pt x="130" y="915"/>
                  </a:cubicBezTo>
                  <a:cubicBezTo>
                    <a:pt x="130" y="914"/>
                    <a:pt x="130" y="916"/>
                    <a:pt x="130" y="916"/>
                  </a:cubicBezTo>
                  <a:cubicBezTo>
                    <a:pt x="131" y="916"/>
                    <a:pt x="132" y="914"/>
                    <a:pt x="133" y="914"/>
                  </a:cubicBezTo>
                  <a:cubicBezTo>
                    <a:pt x="134" y="914"/>
                    <a:pt x="135" y="915"/>
                    <a:pt x="135" y="914"/>
                  </a:cubicBezTo>
                  <a:cubicBezTo>
                    <a:pt x="136" y="914"/>
                    <a:pt x="136" y="913"/>
                    <a:pt x="136" y="913"/>
                  </a:cubicBezTo>
                  <a:cubicBezTo>
                    <a:pt x="136" y="912"/>
                    <a:pt x="141" y="910"/>
                    <a:pt x="142" y="910"/>
                  </a:cubicBezTo>
                  <a:cubicBezTo>
                    <a:pt x="142" y="910"/>
                    <a:pt x="142" y="911"/>
                    <a:pt x="143" y="911"/>
                  </a:cubicBezTo>
                  <a:cubicBezTo>
                    <a:pt x="144" y="911"/>
                    <a:pt x="144" y="911"/>
                    <a:pt x="145" y="911"/>
                  </a:cubicBezTo>
                  <a:cubicBezTo>
                    <a:pt x="149" y="910"/>
                    <a:pt x="146" y="902"/>
                    <a:pt x="152" y="903"/>
                  </a:cubicBezTo>
                  <a:cubicBezTo>
                    <a:pt x="154" y="903"/>
                    <a:pt x="163" y="906"/>
                    <a:pt x="167" y="906"/>
                  </a:cubicBezTo>
                  <a:cubicBezTo>
                    <a:pt x="164" y="904"/>
                    <a:pt x="152" y="901"/>
                    <a:pt x="150" y="901"/>
                  </a:cubicBezTo>
                  <a:cubicBezTo>
                    <a:pt x="145" y="902"/>
                    <a:pt x="141" y="899"/>
                    <a:pt x="137" y="898"/>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13" name="Freeform 7"/>
            <p:cNvSpPr/>
            <p:nvPr/>
          </p:nvSpPr>
          <p:spPr bwMode="auto">
            <a:xfrm>
              <a:off x="8335586" y="2078073"/>
              <a:ext cx="3025775" cy="2994025"/>
            </a:xfrm>
            <a:custGeom>
              <a:avLst/>
              <a:gdLst>
                <a:gd name="T0" fmla="*/ 1008 w 1061"/>
                <a:gd name="T1" fmla="*/ 284 h 1051"/>
                <a:gd name="T2" fmla="*/ 910 w 1061"/>
                <a:gd name="T3" fmla="*/ 220 h 1051"/>
                <a:gd name="T4" fmla="*/ 863 w 1061"/>
                <a:gd name="T5" fmla="*/ 221 h 1051"/>
                <a:gd name="T6" fmla="*/ 823 w 1061"/>
                <a:gd name="T7" fmla="*/ 211 h 1051"/>
                <a:gd name="T8" fmla="*/ 811 w 1061"/>
                <a:gd name="T9" fmla="*/ 220 h 1051"/>
                <a:gd name="T10" fmla="*/ 805 w 1061"/>
                <a:gd name="T11" fmla="*/ 215 h 1051"/>
                <a:gd name="T12" fmla="*/ 798 w 1061"/>
                <a:gd name="T13" fmla="*/ 208 h 1051"/>
                <a:gd name="T14" fmla="*/ 802 w 1061"/>
                <a:gd name="T15" fmla="*/ 198 h 1051"/>
                <a:gd name="T16" fmla="*/ 790 w 1061"/>
                <a:gd name="T17" fmla="*/ 188 h 1051"/>
                <a:gd name="T18" fmla="*/ 779 w 1061"/>
                <a:gd name="T19" fmla="*/ 179 h 1051"/>
                <a:gd name="T20" fmla="*/ 773 w 1061"/>
                <a:gd name="T21" fmla="*/ 180 h 1051"/>
                <a:gd name="T22" fmla="*/ 763 w 1061"/>
                <a:gd name="T23" fmla="*/ 174 h 1051"/>
                <a:gd name="T24" fmla="*/ 752 w 1061"/>
                <a:gd name="T25" fmla="*/ 170 h 1051"/>
                <a:gd name="T26" fmla="*/ 739 w 1061"/>
                <a:gd name="T27" fmla="*/ 165 h 1051"/>
                <a:gd name="T28" fmla="*/ 730 w 1061"/>
                <a:gd name="T29" fmla="*/ 164 h 1051"/>
                <a:gd name="T30" fmla="*/ 719 w 1061"/>
                <a:gd name="T31" fmla="*/ 160 h 1051"/>
                <a:gd name="T32" fmla="*/ 688 w 1061"/>
                <a:gd name="T33" fmla="*/ 183 h 1051"/>
                <a:gd name="T34" fmla="*/ 657 w 1061"/>
                <a:gd name="T35" fmla="*/ 196 h 1051"/>
                <a:gd name="T36" fmla="*/ 639 w 1061"/>
                <a:gd name="T37" fmla="*/ 197 h 1051"/>
                <a:gd name="T38" fmla="*/ 613 w 1061"/>
                <a:gd name="T39" fmla="*/ 179 h 1051"/>
                <a:gd name="T40" fmla="*/ 627 w 1061"/>
                <a:gd name="T41" fmla="*/ 139 h 1051"/>
                <a:gd name="T42" fmla="*/ 631 w 1061"/>
                <a:gd name="T43" fmla="*/ 75 h 1051"/>
                <a:gd name="T44" fmla="*/ 582 w 1061"/>
                <a:gd name="T45" fmla="*/ 74 h 1051"/>
                <a:gd name="T46" fmla="*/ 512 w 1061"/>
                <a:gd name="T47" fmla="*/ 73 h 1051"/>
                <a:gd name="T48" fmla="*/ 425 w 1061"/>
                <a:gd name="T49" fmla="*/ 101 h 1051"/>
                <a:gd name="T50" fmla="*/ 383 w 1061"/>
                <a:gd name="T51" fmla="*/ 46 h 1051"/>
                <a:gd name="T52" fmla="*/ 344 w 1061"/>
                <a:gd name="T53" fmla="*/ 20 h 1051"/>
                <a:gd name="T54" fmla="*/ 267 w 1061"/>
                <a:gd name="T55" fmla="*/ 31 h 1051"/>
                <a:gd name="T56" fmla="*/ 238 w 1061"/>
                <a:gd name="T57" fmla="*/ 117 h 1051"/>
                <a:gd name="T58" fmla="*/ 126 w 1061"/>
                <a:gd name="T59" fmla="*/ 96 h 1051"/>
                <a:gd name="T60" fmla="*/ 105 w 1061"/>
                <a:gd name="T61" fmla="*/ 127 h 1051"/>
                <a:gd name="T62" fmla="*/ 93 w 1061"/>
                <a:gd name="T63" fmla="*/ 257 h 1051"/>
                <a:gd name="T64" fmla="*/ 49 w 1061"/>
                <a:gd name="T65" fmla="*/ 271 h 1051"/>
                <a:gd name="T66" fmla="*/ 18 w 1061"/>
                <a:gd name="T67" fmla="*/ 375 h 1051"/>
                <a:gd name="T68" fmla="*/ 93 w 1061"/>
                <a:gd name="T69" fmla="*/ 443 h 1051"/>
                <a:gd name="T70" fmla="*/ 223 w 1061"/>
                <a:gd name="T71" fmla="*/ 409 h 1051"/>
                <a:gd name="T72" fmla="*/ 254 w 1061"/>
                <a:gd name="T73" fmla="*/ 474 h 1051"/>
                <a:gd name="T74" fmla="*/ 330 w 1061"/>
                <a:gd name="T75" fmla="*/ 510 h 1051"/>
                <a:gd name="T76" fmla="*/ 419 w 1061"/>
                <a:gd name="T77" fmla="*/ 586 h 1051"/>
                <a:gd name="T78" fmla="*/ 428 w 1061"/>
                <a:gd name="T79" fmla="*/ 688 h 1051"/>
                <a:gd name="T80" fmla="*/ 434 w 1061"/>
                <a:gd name="T81" fmla="*/ 730 h 1051"/>
                <a:gd name="T82" fmla="*/ 497 w 1061"/>
                <a:gd name="T83" fmla="*/ 791 h 1051"/>
                <a:gd name="T84" fmla="*/ 535 w 1061"/>
                <a:gd name="T85" fmla="*/ 845 h 1051"/>
                <a:gd name="T86" fmla="*/ 486 w 1061"/>
                <a:gd name="T87" fmla="*/ 910 h 1051"/>
                <a:gd name="T88" fmla="*/ 462 w 1061"/>
                <a:gd name="T89" fmla="*/ 959 h 1051"/>
                <a:gd name="T90" fmla="*/ 535 w 1061"/>
                <a:gd name="T91" fmla="*/ 1034 h 1051"/>
                <a:gd name="T92" fmla="*/ 567 w 1061"/>
                <a:gd name="T93" fmla="*/ 1001 h 1051"/>
                <a:gd name="T94" fmla="*/ 597 w 1061"/>
                <a:gd name="T95" fmla="*/ 963 h 1051"/>
                <a:gd name="T96" fmla="*/ 605 w 1061"/>
                <a:gd name="T97" fmla="*/ 974 h 1051"/>
                <a:gd name="T98" fmla="*/ 572 w 1061"/>
                <a:gd name="T99" fmla="*/ 1004 h 1051"/>
                <a:gd name="T100" fmla="*/ 664 w 1061"/>
                <a:gd name="T101" fmla="*/ 882 h 1051"/>
                <a:gd name="T102" fmla="*/ 667 w 1061"/>
                <a:gd name="T103" fmla="*/ 845 h 1051"/>
                <a:gd name="T104" fmla="*/ 670 w 1061"/>
                <a:gd name="T105" fmla="*/ 835 h 1051"/>
                <a:gd name="T106" fmla="*/ 709 w 1061"/>
                <a:gd name="T107" fmla="*/ 807 h 1051"/>
                <a:gd name="T108" fmla="*/ 760 w 1061"/>
                <a:gd name="T109" fmla="*/ 784 h 1051"/>
                <a:gd name="T110" fmla="*/ 781 w 1061"/>
                <a:gd name="T111" fmla="*/ 768 h 1051"/>
                <a:gd name="T112" fmla="*/ 818 w 1061"/>
                <a:gd name="T113" fmla="*/ 771 h 1051"/>
                <a:gd name="T114" fmla="*/ 892 w 1061"/>
                <a:gd name="T115" fmla="*/ 700 h 1051"/>
                <a:gd name="T116" fmla="*/ 936 w 1061"/>
                <a:gd name="T117" fmla="*/ 534 h 1051"/>
                <a:gd name="T118" fmla="*/ 935 w 1061"/>
                <a:gd name="T119" fmla="*/ 518 h 1051"/>
                <a:gd name="T120" fmla="*/ 953 w 1061"/>
                <a:gd name="T121" fmla="*/ 494 h 1051"/>
                <a:gd name="T122" fmla="*/ 990 w 1061"/>
                <a:gd name="T123" fmla="*/ 449 h 1051"/>
                <a:gd name="T124" fmla="*/ 1055 w 1061"/>
                <a:gd name="T125" fmla="*/ 369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1" h="1051">
                  <a:moveTo>
                    <a:pt x="1057" y="357"/>
                  </a:moveTo>
                  <a:cubicBezTo>
                    <a:pt x="1057" y="358"/>
                    <a:pt x="1058" y="356"/>
                    <a:pt x="1058" y="356"/>
                  </a:cubicBezTo>
                  <a:cubicBezTo>
                    <a:pt x="1059" y="354"/>
                    <a:pt x="1057" y="353"/>
                    <a:pt x="1056" y="353"/>
                  </a:cubicBezTo>
                  <a:cubicBezTo>
                    <a:pt x="1056" y="354"/>
                    <a:pt x="1055" y="354"/>
                    <a:pt x="1055" y="354"/>
                  </a:cubicBezTo>
                  <a:cubicBezTo>
                    <a:pt x="1055" y="352"/>
                    <a:pt x="1058" y="353"/>
                    <a:pt x="1058" y="353"/>
                  </a:cubicBezTo>
                  <a:cubicBezTo>
                    <a:pt x="1059" y="352"/>
                    <a:pt x="1059" y="338"/>
                    <a:pt x="1058" y="338"/>
                  </a:cubicBezTo>
                  <a:cubicBezTo>
                    <a:pt x="1058" y="337"/>
                    <a:pt x="1058" y="338"/>
                    <a:pt x="1058" y="339"/>
                  </a:cubicBezTo>
                  <a:cubicBezTo>
                    <a:pt x="1058" y="340"/>
                    <a:pt x="1058" y="342"/>
                    <a:pt x="1056" y="342"/>
                  </a:cubicBezTo>
                  <a:cubicBezTo>
                    <a:pt x="1055" y="342"/>
                    <a:pt x="1056" y="341"/>
                    <a:pt x="1056" y="340"/>
                  </a:cubicBezTo>
                  <a:cubicBezTo>
                    <a:pt x="1057" y="340"/>
                    <a:pt x="1058" y="336"/>
                    <a:pt x="1058" y="336"/>
                  </a:cubicBezTo>
                  <a:cubicBezTo>
                    <a:pt x="1053" y="331"/>
                    <a:pt x="1057" y="327"/>
                    <a:pt x="1055" y="321"/>
                  </a:cubicBezTo>
                  <a:cubicBezTo>
                    <a:pt x="1054" y="320"/>
                    <a:pt x="1054" y="318"/>
                    <a:pt x="1054" y="317"/>
                  </a:cubicBezTo>
                  <a:cubicBezTo>
                    <a:pt x="1053" y="315"/>
                    <a:pt x="1050" y="317"/>
                    <a:pt x="1051" y="316"/>
                  </a:cubicBezTo>
                  <a:cubicBezTo>
                    <a:pt x="1051" y="316"/>
                    <a:pt x="1052" y="316"/>
                    <a:pt x="1052" y="315"/>
                  </a:cubicBezTo>
                  <a:cubicBezTo>
                    <a:pt x="1053" y="309"/>
                    <a:pt x="1048" y="296"/>
                    <a:pt x="1046" y="290"/>
                  </a:cubicBezTo>
                  <a:cubicBezTo>
                    <a:pt x="1044" y="285"/>
                    <a:pt x="1034" y="283"/>
                    <a:pt x="1030" y="283"/>
                  </a:cubicBezTo>
                  <a:cubicBezTo>
                    <a:pt x="1028" y="283"/>
                    <a:pt x="1026" y="285"/>
                    <a:pt x="1023" y="285"/>
                  </a:cubicBezTo>
                  <a:cubicBezTo>
                    <a:pt x="1020" y="285"/>
                    <a:pt x="1012" y="286"/>
                    <a:pt x="1008" y="284"/>
                  </a:cubicBezTo>
                  <a:cubicBezTo>
                    <a:pt x="1007" y="282"/>
                    <a:pt x="1007" y="282"/>
                    <a:pt x="1005" y="280"/>
                  </a:cubicBezTo>
                  <a:cubicBezTo>
                    <a:pt x="1003" y="279"/>
                    <a:pt x="1000" y="281"/>
                    <a:pt x="998" y="280"/>
                  </a:cubicBezTo>
                  <a:cubicBezTo>
                    <a:pt x="995" y="279"/>
                    <a:pt x="996" y="275"/>
                    <a:pt x="994" y="273"/>
                  </a:cubicBezTo>
                  <a:cubicBezTo>
                    <a:pt x="991" y="272"/>
                    <a:pt x="989" y="272"/>
                    <a:pt x="987" y="271"/>
                  </a:cubicBezTo>
                  <a:cubicBezTo>
                    <a:pt x="983" y="269"/>
                    <a:pt x="984" y="266"/>
                    <a:pt x="982" y="265"/>
                  </a:cubicBezTo>
                  <a:cubicBezTo>
                    <a:pt x="982" y="264"/>
                    <a:pt x="981" y="265"/>
                    <a:pt x="980" y="264"/>
                  </a:cubicBezTo>
                  <a:cubicBezTo>
                    <a:pt x="978" y="264"/>
                    <a:pt x="976" y="261"/>
                    <a:pt x="975" y="260"/>
                  </a:cubicBezTo>
                  <a:cubicBezTo>
                    <a:pt x="972" y="257"/>
                    <a:pt x="971" y="254"/>
                    <a:pt x="968" y="252"/>
                  </a:cubicBezTo>
                  <a:cubicBezTo>
                    <a:pt x="966" y="251"/>
                    <a:pt x="965" y="247"/>
                    <a:pt x="964" y="245"/>
                  </a:cubicBezTo>
                  <a:cubicBezTo>
                    <a:pt x="963" y="244"/>
                    <a:pt x="960" y="245"/>
                    <a:pt x="959" y="245"/>
                  </a:cubicBezTo>
                  <a:cubicBezTo>
                    <a:pt x="957" y="244"/>
                    <a:pt x="955" y="242"/>
                    <a:pt x="954" y="241"/>
                  </a:cubicBezTo>
                  <a:cubicBezTo>
                    <a:pt x="952" y="240"/>
                    <a:pt x="952" y="239"/>
                    <a:pt x="951" y="237"/>
                  </a:cubicBezTo>
                  <a:cubicBezTo>
                    <a:pt x="949" y="235"/>
                    <a:pt x="950" y="238"/>
                    <a:pt x="947" y="237"/>
                  </a:cubicBezTo>
                  <a:cubicBezTo>
                    <a:pt x="946" y="236"/>
                    <a:pt x="944" y="233"/>
                    <a:pt x="943" y="232"/>
                  </a:cubicBezTo>
                  <a:cubicBezTo>
                    <a:pt x="940" y="231"/>
                    <a:pt x="933" y="227"/>
                    <a:pt x="930" y="227"/>
                  </a:cubicBezTo>
                  <a:cubicBezTo>
                    <a:pt x="930" y="227"/>
                    <a:pt x="925" y="222"/>
                    <a:pt x="923" y="222"/>
                  </a:cubicBezTo>
                  <a:cubicBezTo>
                    <a:pt x="922" y="221"/>
                    <a:pt x="920" y="222"/>
                    <a:pt x="919" y="222"/>
                  </a:cubicBezTo>
                  <a:cubicBezTo>
                    <a:pt x="916" y="221"/>
                    <a:pt x="913" y="220"/>
                    <a:pt x="910" y="220"/>
                  </a:cubicBezTo>
                  <a:cubicBezTo>
                    <a:pt x="909" y="220"/>
                    <a:pt x="901" y="223"/>
                    <a:pt x="901" y="222"/>
                  </a:cubicBezTo>
                  <a:cubicBezTo>
                    <a:pt x="900" y="222"/>
                    <a:pt x="900" y="222"/>
                    <a:pt x="900" y="222"/>
                  </a:cubicBezTo>
                  <a:cubicBezTo>
                    <a:pt x="898" y="222"/>
                    <a:pt x="895" y="223"/>
                    <a:pt x="894" y="223"/>
                  </a:cubicBezTo>
                  <a:cubicBezTo>
                    <a:pt x="892" y="223"/>
                    <a:pt x="891" y="222"/>
                    <a:pt x="889" y="222"/>
                  </a:cubicBezTo>
                  <a:cubicBezTo>
                    <a:pt x="886" y="223"/>
                    <a:pt x="889" y="224"/>
                    <a:pt x="890" y="225"/>
                  </a:cubicBezTo>
                  <a:cubicBezTo>
                    <a:pt x="890" y="225"/>
                    <a:pt x="890" y="226"/>
                    <a:pt x="890" y="226"/>
                  </a:cubicBezTo>
                  <a:cubicBezTo>
                    <a:pt x="888" y="226"/>
                    <a:pt x="887" y="222"/>
                    <a:pt x="885" y="223"/>
                  </a:cubicBezTo>
                  <a:cubicBezTo>
                    <a:pt x="884" y="223"/>
                    <a:pt x="885" y="224"/>
                    <a:pt x="884" y="224"/>
                  </a:cubicBezTo>
                  <a:cubicBezTo>
                    <a:pt x="884" y="225"/>
                    <a:pt x="884" y="223"/>
                    <a:pt x="884" y="223"/>
                  </a:cubicBezTo>
                  <a:cubicBezTo>
                    <a:pt x="884" y="222"/>
                    <a:pt x="883" y="223"/>
                    <a:pt x="882" y="223"/>
                  </a:cubicBezTo>
                  <a:cubicBezTo>
                    <a:pt x="880" y="223"/>
                    <a:pt x="874" y="219"/>
                    <a:pt x="874" y="218"/>
                  </a:cubicBezTo>
                  <a:cubicBezTo>
                    <a:pt x="873" y="218"/>
                    <a:pt x="873" y="218"/>
                    <a:pt x="872" y="218"/>
                  </a:cubicBezTo>
                  <a:cubicBezTo>
                    <a:pt x="872" y="219"/>
                    <a:pt x="871" y="219"/>
                    <a:pt x="870" y="219"/>
                  </a:cubicBezTo>
                  <a:cubicBezTo>
                    <a:pt x="870" y="219"/>
                    <a:pt x="869" y="218"/>
                    <a:pt x="869" y="218"/>
                  </a:cubicBezTo>
                  <a:cubicBezTo>
                    <a:pt x="869" y="219"/>
                    <a:pt x="873" y="220"/>
                    <a:pt x="870" y="221"/>
                  </a:cubicBezTo>
                  <a:cubicBezTo>
                    <a:pt x="870" y="222"/>
                    <a:pt x="870" y="221"/>
                    <a:pt x="869" y="220"/>
                  </a:cubicBezTo>
                  <a:cubicBezTo>
                    <a:pt x="867" y="220"/>
                    <a:pt x="865" y="220"/>
                    <a:pt x="864" y="220"/>
                  </a:cubicBezTo>
                  <a:cubicBezTo>
                    <a:pt x="863" y="220"/>
                    <a:pt x="863" y="221"/>
                    <a:pt x="863" y="221"/>
                  </a:cubicBezTo>
                  <a:cubicBezTo>
                    <a:pt x="862" y="221"/>
                    <a:pt x="862" y="219"/>
                    <a:pt x="862" y="219"/>
                  </a:cubicBezTo>
                  <a:cubicBezTo>
                    <a:pt x="861" y="218"/>
                    <a:pt x="860" y="219"/>
                    <a:pt x="860" y="219"/>
                  </a:cubicBezTo>
                  <a:cubicBezTo>
                    <a:pt x="858" y="219"/>
                    <a:pt x="855" y="218"/>
                    <a:pt x="856" y="217"/>
                  </a:cubicBezTo>
                  <a:cubicBezTo>
                    <a:pt x="856" y="217"/>
                    <a:pt x="856" y="216"/>
                    <a:pt x="856" y="216"/>
                  </a:cubicBezTo>
                  <a:cubicBezTo>
                    <a:pt x="856" y="216"/>
                    <a:pt x="855" y="217"/>
                    <a:pt x="855" y="217"/>
                  </a:cubicBezTo>
                  <a:cubicBezTo>
                    <a:pt x="853" y="217"/>
                    <a:pt x="851" y="214"/>
                    <a:pt x="850" y="214"/>
                  </a:cubicBezTo>
                  <a:cubicBezTo>
                    <a:pt x="850" y="213"/>
                    <a:pt x="849" y="214"/>
                    <a:pt x="849" y="214"/>
                  </a:cubicBezTo>
                  <a:cubicBezTo>
                    <a:pt x="848" y="214"/>
                    <a:pt x="848" y="214"/>
                    <a:pt x="848" y="214"/>
                  </a:cubicBezTo>
                  <a:cubicBezTo>
                    <a:pt x="843" y="211"/>
                    <a:pt x="835" y="206"/>
                    <a:pt x="830" y="208"/>
                  </a:cubicBezTo>
                  <a:cubicBezTo>
                    <a:pt x="829" y="208"/>
                    <a:pt x="829" y="209"/>
                    <a:pt x="830" y="209"/>
                  </a:cubicBezTo>
                  <a:cubicBezTo>
                    <a:pt x="830" y="210"/>
                    <a:pt x="832" y="211"/>
                    <a:pt x="830" y="213"/>
                  </a:cubicBezTo>
                  <a:cubicBezTo>
                    <a:pt x="830" y="213"/>
                    <a:pt x="829" y="213"/>
                    <a:pt x="828" y="211"/>
                  </a:cubicBezTo>
                  <a:cubicBezTo>
                    <a:pt x="828" y="211"/>
                    <a:pt x="828" y="209"/>
                    <a:pt x="828" y="210"/>
                  </a:cubicBezTo>
                  <a:cubicBezTo>
                    <a:pt x="827" y="211"/>
                    <a:pt x="828" y="214"/>
                    <a:pt x="826" y="213"/>
                  </a:cubicBezTo>
                  <a:cubicBezTo>
                    <a:pt x="825" y="212"/>
                    <a:pt x="824" y="210"/>
                    <a:pt x="824" y="213"/>
                  </a:cubicBezTo>
                  <a:cubicBezTo>
                    <a:pt x="824" y="213"/>
                    <a:pt x="828" y="213"/>
                    <a:pt x="823" y="213"/>
                  </a:cubicBezTo>
                  <a:cubicBezTo>
                    <a:pt x="823" y="213"/>
                    <a:pt x="823" y="213"/>
                    <a:pt x="823" y="213"/>
                  </a:cubicBezTo>
                  <a:cubicBezTo>
                    <a:pt x="823" y="212"/>
                    <a:pt x="823" y="211"/>
                    <a:pt x="823" y="211"/>
                  </a:cubicBezTo>
                  <a:cubicBezTo>
                    <a:pt x="822" y="211"/>
                    <a:pt x="822" y="212"/>
                    <a:pt x="822" y="213"/>
                  </a:cubicBezTo>
                  <a:cubicBezTo>
                    <a:pt x="821" y="214"/>
                    <a:pt x="819" y="212"/>
                    <a:pt x="818" y="213"/>
                  </a:cubicBezTo>
                  <a:cubicBezTo>
                    <a:pt x="818" y="214"/>
                    <a:pt x="819" y="215"/>
                    <a:pt x="819" y="215"/>
                  </a:cubicBezTo>
                  <a:cubicBezTo>
                    <a:pt x="818" y="215"/>
                    <a:pt x="818" y="212"/>
                    <a:pt x="817" y="213"/>
                  </a:cubicBezTo>
                  <a:cubicBezTo>
                    <a:pt x="816" y="213"/>
                    <a:pt x="816" y="214"/>
                    <a:pt x="816" y="214"/>
                  </a:cubicBezTo>
                  <a:cubicBezTo>
                    <a:pt x="816" y="215"/>
                    <a:pt x="817" y="215"/>
                    <a:pt x="816" y="215"/>
                  </a:cubicBezTo>
                  <a:cubicBezTo>
                    <a:pt x="816" y="216"/>
                    <a:pt x="815" y="215"/>
                    <a:pt x="815" y="215"/>
                  </a:cubicBezTo>
                  <a:cubicBezTo>
                    <a:pt x="814" y="216"/>
                    <a:pt x="813" y="218"/>
                    <a:pt x="813" y="219"/>
                  </a:cubicBezTo>
                  <a:cubicBezTo>
                    <a:pt x="813" y="219"/>
                    <a:pt x="813" y="219"/>
                    <a:pt x="813" y="219"/>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19"/>
                    <a:pt x="813" y="219"/>
                  </a:cubicBezTo>
                  <a:cubicBezTo>
                    <a:pt x="813" y="219"/>
                    <a:pt x="813" y="219"/>
                    <a:pt x="813" y="218"/>
                  </a:cubicBezTo>
                  <a:cubicBezTo>
                    <a:pt x="812" y="218"/>
                    <a:pt x="812" y="219"/>
                    <a:pt x="811" y="220"/>
                  </a:cubicBezTo>
                  <a:cubicBezTo>
                    <a:pt x="811" y="221"/>
                    <a:pt x="811" y="221"/>
                    <a:pt x="810" y="222"/>
                  </a:cubicBezTo>
                  <a:cubicBezTo>
                    <a:pt x="808" y="222"/>
                    <a:pt x="812" y="220"/>
                    <a:pt x="810" y="219"/>
                  </a:cubicBezTo>
                  <a:cubicBezTo>
                    <a:pt x="808" y="218"/>
                    <a:pt x="809" y="220"/>
                    <a:pt x="807" y="221"/>
                  </a:cubicBezTo>
                  <a:cubicBezTo>
                    <a:pt x="806" y="221"/>
                    <a:pt x="807" y="219"/>
                    <a:pt x="806" y="219"/>
                  </a:cubicBezTo>
                  <a:cubicBezTo>
                    <a:pt x="806" y="219"/>
                    <a:pt x="807" y="221"/>
                    <a:pt x="806" y="221"/>
                  </a:cubicBezTo>
                  <a:cubicBezTo>
                    <a:pt x="806" y="221"/>
                    <a:pt x="806" y="220"/>
                    <a:pt x="806" y="219"/>
                  </a:cubicBezTo>
                  <a:cubicBezTo>
                    <a:pt x="806" y="218"/>
                    <a:pt x="808" y="218"/>
                    <a:pt x="809" y="218"/>
                  </a:cubicBezTo>
                  <a:cubicBezTo>
                    <a:pt x="810" y="217"/>
                    <a:pt x="809" y="216"/>
                    <a:pt x="809" y="216"/>
                  </a:cubicBezTo>
                  <a:cubicBezTo>
                    <a:pt x="810" y="216"/>
                    <a:pt x="810" y="217"/>
                    <a:pt x="810" y="217"/>
                  </a:cubicBezTo>
                  <a:cubicBezTo>
                    <a:pt x="811" y="217"/>
                    <a:pt x="814" y="212"/>
                    <a:pt x="814" y="212"/>
                  </a:cubicBezTo>
                  <a:cubicBezTo>
                    <a:pt x="814" y="210"/>
                    <a:pt x="814" y="212"/>
                    <a:pt x="813" y="211"/>
                  </a:cubicBezTo>
                  <a:cubicBezTo>
                    <a:pt x="813" y="210"/>
                    <a:pt x="812" y="210"/>
                    <a:pt x="812" y="210"/>
                  </a:cubicBezTo>
                  <a:cubicBezTo>
                    <a:pt x="813" y="210"/>
                    <a:pt x="814" y="210"/>
                    <a:pt x="814" y="210"/>
                  </a:cubicBezTo>
                  <a:cubicBezTo>
                    <a:pt x="815" y="210"/>
                    <a:pt x="814" y="209"/>
                    <a:pt x="813" y="209"/>
                  </a:cubicBezTo>
                  <a:cubicBezTo>
                    <a:pt x="812" y="209"/>
                    <a:pt x="808" y="211"/>
                    <a:pt x="807" y="211"/>
                  </a:cubicBezTo>
                  <a:cubicBezTo>
                    <a:pt x="807" y="212"/>
                    <a:pt x="808" y="214"/>
                    <a:pt x="807" y="214"/>
                  </a:cubicBezTo>
                  <a:cubicBezTo>
                    <a:pt x="807" y="214"/>
                    <a:pt x="807" y="213"/>
                    <a:pt x="807" y="212"/>
                  </a:cubicBezTo>
                  <a:cubicBezTo>
                    <a:pt x="804" y="212"/>
                    <a:pt x="805" y="214"/>
                    <a:pt x="805" y="215"/>
                  </a:cubicBezTo>
                  <a:cubicBezTo>
                    <a:pt x="805" y="215"/>
                    <a:pt x="804" y="224"/>
                    <a:pt x="803" y="225"/>
                  </a:cubicBezTo>
                  <a:cubicBezTo>
                    <a:pt x="800" y="227"/>
                    <a:pt x="798" y="229"/>
                    <a:pt x="795" y="231"/>
                  </a:cubicBezTo>
                  <a:cubicBezTo>
                    <a:pt x="794" y="231"/>
                    <a:pt x="795" y="235"/>
                    <a:pt x="794" y="233"/>
                  </a:cubicBezTo>
                  <a:cubicBezTo>
                    <a:pt x="792" y="232"/>
                    <a:pt x="798" y="229"/>
                    <a:pt x="798" y="227"/>
                  </a:cubicBezTo>
                  <a:cubicBezTo>
                    <a:pt x="799" y="225"/>
                    <a:pt x="796" y="226"/>
                    <a:pt x="797" y="223"/>
                  </a:cubicBezTo>
                  <a:cubicBezTo>
                    <a:pt x="797" y="221"/>
                    <a:pt x="797" y="218"/>
                    <a:pt x="798" y="217"/>
                  </a:cubicBezTo>
                  <a:cubicBezTo>
                    <a:pt x="801" y="213"/>
                    <a:pt x="801" y="213"/>
                    <a:pt x="801" y="213"/>
                  </a:cubicBezTo>
                  <a:cubicBezTo>
                    <a:pt x="801" y="212"/>
                    <a:pt x="798" y="215"/>
                    <a:pt x="797" y="214"/>
                  </a:cubicBezTo>
                  <a:cubicBezTo>
                    <a:pt x="796" y="213"/>
                    <a:pt x="800" y="214"/>
                    <a:pt x="801" y="211"/>
                  </a:cubicBezTo>
                  <a:cubicBezTo>
                    <a:pt x="802" y="210"/>
                    <a:pt x="802" y="209"/>
                    <a:pt x="802" y="208"/>
                  </a:cubicBezTo>
                  <a:cubicBezTo>
                    <a:pt x="802" y="208"/>
                    <a:pt x="801" y="208"/>
                    <a:pt x="801" y="208"/>
                  </a:cubicBezTo>
                  <a:cubicBezTo>
                    <a:pt x="801" y="209"/>
                    <a:pt x="800" y="209"/>
                    <a:pt x="800" y="208"/>
                  </a:cubicBezTo>
                  <a:cubicBezTo>
                    <a:pt x="800" y="208"/>
                    <a:pt x="801" y="208"/>
                    <a:pt x="801" y="208"/>
                  </a:cubicBezTo>
                  <a:cubicBezTo>
                    <a:pt x="802" y="208"/>
                    <a:pt x="802" y="208"/>
                    <a:pt x="802" y="208"/>
                  </a:cubicBezTo>
                  <a:cubicBezTo>
                    <a:pt x="803" y="209"/>
                    <a:pt x="805" y="209"/>
                    <a:pt x="805" y="208"/>
                  </a:cubicBezTo>
                  <a:cubicBezTo>
                    <a:pt x="806" y="208"/>
                    <a:pt x="805" y="204"/>
                    <a:pt x="804" y="203"/>
                  </a:cubicBezTo>
                  <a:cubicBezTo>
                    <a:pt x="802" y="200"/>
                    <a:pt x="800" y="203"/>
                    <a:pt x="799" y="205"/>
                  </a:cubicBezTo>
                  <a:cubicBezTo>
                    <a:pt x="797" y="206"/>
                    <a:pt x="798" y="207"/>
                    <a:pt x="798" y="208"/>
                  </a:cubicBezTo>
                  <a:cubicBezTo>
                    <a:pt x="798" y="209"/>
                    <a:pt x="798" y="210"/>
                    <a:pt x="798" y="210"/>
                  </a:cubicBezTo>
                  <a:cubicBezTo>
                    <a:pt x="797" y="209"/>
                    <a:pt x="798" y="208"/>
                    <a:pt x="797" y="208"/>
                  </a:cubicBezTo>
                  <a:cubicBezTo>
                    <a:pt x="797" y="208"/>
                    <a:pt x="796" y="209"/>
                    <a:pt x="796" y="209"/>
                  </a:cubicBezTo>
                  <a:cubicBezTo>
                    <a:pt x="795" y="209"/>
                    <a:pt x="797" y="207"/>
                    <a:pt x="797" y="206"/>
                  </a:cubicBezTo>
                  <a:cubicBezTo>
                    <a:pt x="797" y="205"/>
                    <a:pt x="797" y="206"/>
                    <a:pt x="796" y="206"/>
                  </a:cubicBezTo>
                  <a:cubicBezTo>
                    <a:pt x="796" y="206"/>
                    <a:pt x="796" y="205"/>
                    <a:pt x="795" y="205"/>
                  </a:cubicBezTo>
                  <a:cubicBezTo>
                    <a:pt x="795" y="205"/>
                    <a:pt x="794" y="207"/>
                    <a:pt x="793" y="206"/>
                  </a:cubicBezTo>
                  <a:cubicBezTo>
                    <a:pt x="793" y="205"/>
                    <a:pt x="794" y="205"/>
                    <a:pt x="795" y="205"/>
                  </a:cubicBezTo>
                  <a:cubicBezTo>
                    <a:pt x="797" y="204"/>
                    <a:pt x="796" y="205"/>
                    <a:pt x="799" y="203"/>
                  </a:cubicBezTo>
                  <a:cubicBezTo>
                    <a:pt x="799" y="203"/>
                    <a:pt x="800" y="203"/>
                    <a:pt x="799" y="202"/>
                  </a:cubicBezTo>
                  <a:cubicBezTo>
                    <a:pt x="799" y="202"/>
                    <a:pt x="798" y="203"/>
                    <a:pt x="798" y="202"/>
                  </a:cubicBezTo>
                  <a:cubicBezTo>
                    <a:pt x="798" y="201"/>
                    <a:pt x="799" y="202"/>
                    <a:pt x="799" y="201"/>
                  </a:cubicBezTo>
                  <a:cubicBezTo>
                    <a:pt x="800" y="201"/>
                    <a:pt x="801" y="200"/>
                    <a:pt x="802" y="199"/>
                  </a:cubicBezTo>
                  <a:cubicBezTo>
                    <a:pt x="802" y="199"/>
                    <a:pt x="801" y="199"/>
                    <a:pt x="800" y="199"/>
                  </a:cubicBezTo>
                  <a:cubicBezTo>
                    <a:pt x="799" y="199"/>
                    <a:pt x="799" y="199"/>
                    <a:pt x="799" y="199"/>
                  </a:cubicBezTo>
                  <a:cubicBezTo>
                    <a:pt x="799" y="199"/>
                    <a:pt x="798" y="199"/>
                    <a:pt x="799" y="199"/>
                  </a:cubicBezTo>
                  <a:cubicBezTo>
                    <a:pt x="799" y="199"/>
                    <a:pt x="799" y="199"/>
                    <a:pt x="800" y="199"/>
                  </a:cubicBezTo>
                  <a:cubicBezTo>
                    <a:pt x="800" y="199"/>
                    <a:pt x="802" y="199"/>
                    <a:pt x="802" y="198"/>
                  </a:cubicBezTo>
                  <a:cubicBezTo>
                    <a:pt x="802" y="194"/>
                    <a:pt x="799" y="195"/>
                    <a:pt x="799" y="195"/>
                  </a:cubicBezTo>
                  <a:cubicBezTo>
                    <a:pt x="799" y="194"/>
                    <a:pt x="802" y="193"/>
                    <a:pt x="801" y="193"/>
                  </a:cubicBezTo>
                  <a:cubicBezTo>
                    <a:pt x="800" y="193"/>
                    <a:pt x="800" y="193"/>
                    <a:pt x="799" y="194"/>
                  </a:cubicBezTo>
                  <a:cubicBezTo>
                    <a:pt x="799" y="194"/>
                    <a:pt x="798" y="194"/>
                    <a:pt x="798" y="193"/>
                  </a:cubicBezTo>
                  <a:cubicBezTo>
                    <a:pt x="797" y="193"/>
                    <a:pt x="797" y="193"/>
                    <a:pt x="797" y="193"/>
                  </a:cubicBezTo>
                  <a:cubicBezTo>
                    <a:pt x="797" y="193"/>
                    <a:pt x="798" y="193"/>
                    <a:pt x="798" y="193"/>
                  </a:cubicBezTo>
                  <a:cubicBezTo>
                    <a:pt x="798" y="193"/>
                    <a:pt x="798" y="193"/>
                    <a:pt x="798" y="193"/>
                  </a:cubicBezTo>
                  <a:cubicBezTo>
                    <a:pt x="799" y="193"/>
                    <a:pt x="800" y="190"/>
                    <a:pt x="798" y="190"/>
                  </a:cubicBezTo>
                  <a:cubicBezTo>
                    <a:pt x="797" y="190"/>
                    <a:pt x="798" y="191"/>
                    <a:pt x="798" y="191"/>
                  </a:cubicBezTo>
                  <a:cubicBezTo>
                    <a:pt x="797" y="192"/>
                    <a:pt x="794" y="193"/>
                    <a:pt x="793" y="193"/>
                  </a:cubicBezTo>
                  <a:cubicBezTo>
                    <a:pt x="793" y="192"/>
                    <a:pt x="795" y="190"/>
                    <a:pt x="794" y="187"/>
                  </a:cubicBezTo>
                  <a:cubicBezTo>
                    <a:pt x="793" y="187"/>
                    <a:pt x="793" y="186"/>
                    <a:pt x="793" y="186"/>
                  </a:cubicBezTo>
                  <a:cubicBezTo>
                    <a:pt x="792" y="186"/>
                    <a:pt x="792" y="187"/>
                    <a:pt x="792" y="187"/>
                  </a:cubicBezTo>
                  <a:cubicBezTo>
                    <a:pt x="793" y="188"/>
                    <a:pt x="793" y="188"/>
                    <a:pt x="793" y="188"/>
                  </a:cubicBezTo>
                  <a:cubicBezTo>
                    <a:pt x="793" y="188"/>
                    <a:pt x="792" y="188"/>
                    <a:pt x="792" y="188"/>
                  </a:cubicBezTo>
                  <a:cubicBezTo>
                    <a:pt x="792" y="188"/>
                    <a:pt x="792" y="187"/>
                    <a:pt x="792" y="187"/>
                  </a:cubicBezTo>
                  <a:cubicBezTo>
                    <a:pt x="792" y="187"/>
                    <a:pt x="791" y="186"/>
                    <a:pt x="790" y="187"/>
                  </a:cubicBezTo>
                  <a:cubicBezTo>
                    <a:pt x="790" y="188"/>
                    <a:pt x="792" y="188"/>
                    <a:pt x="790" y="188"/>
                  </a:cubicBezTo>
                  <a:cubicBezTo>
                    <a:pt x="789" y="188"/>
                    <a:pt x="793" y="183"/>
                    <a:pt x="792" y="182"/>
                  </a:cubicBezTo>
                  <a:cubicBezTo>
                    <a:pt x="792" y="182"/>
                    <a:pt x="792" y="182"/>
                    <a:pt x="791" y="183"/>
                  </a:cubicBezTo>
                  <a:cubicBezTo>
                    <a:pt x="790" y="184"/>
                    <a:pt x="790" y="186"/>
                    <a:pt x="789" y="187"/>
                  </a:cubicBezTo>
                  <a:cubicBezTo>
                    <a:pt x="789" y="187"/>
                    <a:pt x="788" y="187"/>
                    <a:pt x="788" y="187"/>
                  </a:cubicBezTo>
                  <a:cubicBezTo>
                    <a:pt x="788" y="186"/>
                    <a:pt x="789" y="186"/>
                    <a:pt x="789" y="185"/>
                  </a:cubicBezTo>
                  <a:cubicBezTo>
                    <a:pt x="789" y="185"/>
                    <a:pt x="787" y="184"/>
                    <a:pt x="787" y="184"/>
                  </a:cubicBezTo>
                  <a:cubicBezTo>
                    <a:pt x="787" y="183"/>
                    <a:pt x="787" y="182"/>
                    <a:pt x="786" y="182"/>
                  </a:cubicBezTo>
                  <a:cubicBezTo>
                    <a:pt x="786" y="182"/>
                    <a:pt x="787" y="183"/>
                    <a:pt x="786" y="184"/>
                  </a:cubicBezTo>
                  <a:cubicBezTo>
                    <a:pt x="786" y="184"/>
                    <a:pt x="786" y="184"/>
                    <a:pt x="786" y="184"/>
                  </a:cubicBezTo>
                  <a:cubicBezTo>
                    <a:pt x="785" y="184"/>
                    <a:pt x="785" y="185"/>
                    <a:pt x="785" y="185"/>
                  </a:cubicBezTo>
                  <a:cubicBezTo>
                    <a:pt x="784" y="185"/>
                    <a:pt x="784" y="183"/>
                    <a:pt x="784" y="184"/>
                  </a:cubicBezTo>
                  <a:cubicBezTo>
                    <a:pt x="783" y="184"/>
                    <a:pt x="784" y="185"/>
                    <a:pt x="783" y="185"/>
                  </a:cubicBezTo>
                  <a:cubicBezTo>
                    <a:pt x="779" y="190"/>
                    <a:pt x="783" y="184"/>
                    <a:pt x="782" y="189"/>
                  </a:cubicBezTo>
                  <a:cubicBezTo>
                    <a:pt x="782" y="190"/>
                    <a:pt x="779" y="191"/>
                    <a:pt x="779" y="190"/>
                  </a:cubicBezTo>
                  <a:cubicBezTo>
                    <a:pt x="777" y="189"/>
                    <a:pt x="780" y="187"/>
                    <a:pt x="779" y="186"/>
                  </a:cubicBezTo>
                  <a:cubicBezTo>
                    <a:pt x="779" y="185"/>
                    <a:pt x="778" y="186"/>
                    <a:pt x="778" y="186"/>
                  </a:cubicBezTo>
                  <a:cubicBezTo>
                    <a:pt x="777" y="186"/>
                    <a:pt x="777" y="184"/>
                    <a:pt x="778" y="184"/>
                  </a:cubicBezTo>
                  <a:cubicBezTo>
                    <a:pt x="779" y="182"/>
                    <a:pt x="782" y="181"/>
                    <a:pt x="779" y="179"/>
                  </a:cubicBezTo>
                  <a:cubicBezTo>
                    <a:pt x="778" y="178"/>
                    <a:pt x="778" y="181"/>
                    <a:pt x="778" y="182"/>
                  </a:cubicBezTo>
                  <a:cubicBezTo>
                    <a:pt x="777" y="184"/>
                    <a:pt x="776" y="181"/>
                    <a:pt x="776" y="183"/>
                  </a:cubicBezTo>
                  <a:cubicBezTo>
                    <a:pt x="776" y="184"/>
                    <a:pt x="776" y="185"/>
                    <a:pt x="776" y="185"/>
                  </a:cubicBezTo>
                  <a:cubicBezTo>
                    <a:pt x="776" y="186"/>
                    <a:pt x="776" y="184"/>
                    <a:pt x="776" y="184"/>
                  </a:cubicBezTo>
                  <a:cubicBezTo>
                    <a:pt x="775" y="184"/>
                    <a:pt x="775" y="185"/>
                    <a:pt x="774" y="184"/>
                  </a:cubicBezTo>
                  <a:cubicBezTo>
                    <a:pt x="774" y="184"/>
                    <a:pt x="775" y="184"/>
                    <a:pt x="775" y="183"/>
                  </a:cubicBezTo>
                  <a:cubicBezTo>
                    <a:pt x="775" y="184"/>
                    <a:pt x="774" y="184"/>
                    <a:pt x="774" y="184"/>
                  </a:cubicBezTo>
                  <a:cubicBezTo>
                    <a:pt x="774" y="184"/>
                    <a:pt x="774" y="184"/>
                    <a:pt x="774" y="184"/>
                  </a:cubicBezTo>
                  <a:cubicBezTo>
                    <a:pt x="774" y="184"/>
                    <a:pt x="774" y="184"/>
                    <a:pt x="774" y="184"/>
                  </a:cubicBezTo>
                  <a:cubicBezTo>
                    <a:pt x="774" y="183"/>
                    <a:pt x="775" y="183"/>
                    <a:pt x="775" y="183"/>
                  </a:cubicBezTo>
                  <a:cubicBezTo>
                    <a:pt x="775" y="183"/>
                    <a:pt x="775" y="183"/>
                    <a:pt x="775" y="183"/>
                  </a:cubicBezTo>
                  <a:cubicBezTo>
                    <a:pt x="775" y="183"/>
                    <a:pt x="775" y="183"/>
                    <a:pt x="775" y="183"/>
                  </a:cubicBezTo>
                  <a:cubicBezTo>
                    <a:pt x="776" y="182"/>
                    <a:pt x="775" y="181"/>
                    <a:pt x="776" y="180"/>
                  </a:cubicBezTo>
                  <a:cubicBezTo>
                    <a:pt x="776" y="180"/>
                    <a:pt x="778" y="179"/>
                    <a:pt x="777" y="179"/>
                  </a:cubicBezTo>
                  <a:cubicBezTo>
                    <a:pt x="776" y="178"/>
                    <a:pt x="775" y="180"/>
                    <a:pt x="775" y="181"/>
                  </a:cubicBezTo>
                  <a:cubicBezTo>
                    <a:pt x="774" y="181"/>
                    <a:pt x="774" y="182"/>
                    <a:pt x="774" y="182"/>
                  </a:cubicBezTo>
                  <a:cubicBezTo>
                    <a:pt x="774" y="181"/>
                    <a:pt x="774" y="180"/>
                    <a:pt x="774" y="179"/>
                  </a:cubicBezTo>
                  <a:cubicBezTo>
                    <a:pt x="774" y="179"/>
                    <a:pt x="774" y="180"/>
                    <a:pt x="773" y="180"/>
                  </a:cubicBezTo>
                  <a:cubicBezTo>
                    <a:pt x="773" y="180"/>
                    <a:pt x="773" y="180"/>
                    <a:pt x="773" y="179"/>
                  </a:cubicBezTo>
                  <a:cubicBezTo>
                    <a:pt x="773" y="179"/>
                    <a:pt x="774" y="178"/>
                    <a:pt x="774" y="178"/>
                  </a:cubicBezTo>
                  <a:cubicBezTo>
                    <a:pt x="773" y="178"/>
                    <a:pt x="773" y="179"/>
                    <a:pt x="772" y="179"/>
                  </a:cubicBezTo>
                  <a:cubicBezTo>
                    <a:pt x="772" y="180"/>
                    <a:pt x="772" y="178"/>
                    <a:pt x="772" y="178"/>
                  </a:cubicBezTo>
                  <a:cubicBezTo>
                    <a:pt x="772" y="178"/>
                    <a:pt x="771" y="183"/>
                    <a:pt x="769" y="180"/>
                  </a:cubicBezTo>
                  <a:cubicBezTo>
                    <a:pt x="768" y="179"/>
                    <a:pt x="770" y="176"/>
                    <a:pt x="769" y="174"/>
                  </a:cubicBezTo>
                  <a:cubicBezTo>
                    <a:pt x="769" y="174"/>
                    <a:pt x="769" y="175"/>
                    <a:pt x="768" y="175"/>
                  </a:cubicBezTo>
                  <a:cubicBezTo>
                    <a:pt x="768" y="177"/>
                    <a:pt x="767" y="179"/>
                    <a:pt x="766" y="179"/>
                  </a:cubicBezTo>
                  <a:cubicBezTo>
                    <a:pt x="766" y="180"/>
                    <a:pt x="766" y="176"/>
                    <a:pt x="766" y="176"/>
                  </a:cubicBezTo>
                  <a:cubicBezTo>
                    <a:pt x="765" y="176"/>
                    <a:pt x="765" y="177"/>
                    <a:pt x="765" y="177"/>
                  </a:cubicBezTo>
                  <a:cubicBezTo>
                    <a:pt x="766" y="178"/>
                    <a:pt x="763" y="179"/>
                    <a:pt x="765" y="177"/>
                  </a:cubicBezTo>
                  <a:cubicBezTo>
                    <a:pt x="765" y="177"/>
                    <a:pt x="765" y="177"/>
                    <a:pt x="765" y="177"/>
                  </a:cubicBezTo>
                  <a:cubicBezTo>
                    <a:pt x="764" y="176"/>
                    <a:pt x="764" y="178"/>
                    <a:pt x="764" y="178"/>
                  </a:cubicBezTo>
                  <a:cubicBezTo>
                    <a:pt x="764" y="177"/>
                    <a:pt x="765" y="176"/>
                    <a:pt x="765" y="176"/>
                  </a:cubicBezTo>
                  <a:cubicBezTo>
                    <a:pt x="765" y="173"/>
                    <a:pt x="764" y="177"/>
                    <a:pt x="764" y="176"/>
                  </a:cubicBezTo>
                  <a:cubicBezTo>
                    <a:pt x="764" y="177"/>
                    <a:pt x="763" y="177"/>
                    <a:pt x="763" y="177"/>
                  </a:cubicBezTo>
                  <a:cubicBezTo>
                    <a:pt x="762" y="177"/>
                    <a:pt x="762" y="176"/>
                    <a:pt x="761" y="176"/>
                  </a:cubicBezTo>
                  <a:cubicBezTo>
                    <a:pt x="760" y="174"/>
                    <a:pt x="762" y="175"/>
                    <a:pt x="763" y="174"/>
                  </a:cubicBezTo>
                  <a:cubicBezTo>
                    <a:pt x="763" y="174"/>
                    <a:pt x="762" y="174"/>
                    <a:pt x="762" y="173"/>
                  </a:cubicBezTo>
                  <a:cubicBezTo>
                    <a:pt x="762" y="173"/>
                    <a:pt x="762" y="173"/>
                    <a:pt x="762" y="173"/>
                  </a:cubicBezTo>
                  <a:cubicBezTo>
                    <a:pt x="760" y="173"/>
                    <a:pt x="760" y="177"/>
                    <a:pt x="760" y="176"/>
                  </a:cubicBezTo>
                  <a:cubicBezTo>
                    <a:pt x="760" y="176"/>
                    <a:pt x="760" y="175"/>
                    <a:pt x="760" y="175"/>
                  </a:cubicBezTo>
                  <a:cubicBezTo>
                    <a:pt x="759" y="175"/>
                    <a:pt x="759" y="176"/>
                    <a:pt x="758" y="176"/>
                  </a:cubicBezTo>
                  <a:cubicBezTo>
                    <a:pt x="758" y="174"/>
                    <a:pt x="762" y="174"/>
                    <a:pt x="758" y="172"/>
                  </a:cubicBezTo>
                  <a:cubicBezTo>
                    <a:pt x="757" y="172"/>
                    <a:pt x="758" y="175"/>
                    <a:pt x="758" y="175"/>
                  </a:cubicBezTo>
                  <a:cubicBezTo>
                    <a:pt x="757" y="176"/>
                    <a:pt x="758" y="174"/>
                    <a:pt x="757" y="173"/>
                  </a:cubicBezTo>
                  <a:cubicBezTo>
                    <a:pt x="756" y="173"/>
                    <a:pt x="755" y="175"/>
                    <a:pt x="754" y="175"/>
                  </a:cubicBezTo>
                  <a:cubicBezTo>
                    <a:pt x="754" y="176"/>
                    <a:pt x="754" y="175"/>
                    <a:pt x="755" y="174"/>
                  </a:cubicBezTo>
                  <a:cubicBezTo>
                    <a:pt x="755" y="173"/>
                    <a:pt x="755" y="172"/>
                    <a:pt x="755" y="171"/>
                  </a:cubicBezTo>
                  <a:cubicBezTo>
                    <a:pt x="756" y="170"/>
                    <a:pt x="758" y="168"/>
                    <a:pt x="757" y="168"/>
                  </a:cubicBezTo>
                  <a:cubicBezTo>
                    <a:pt x="755" y="167"/>
                    <a:pt x="753" y="170"/>
                    <a:pt x="753" y="171"/>
                  </a:cubicBezTo>
                  <a:cubicBezTo>
                    <a:pt x="755" y="172"/>
                    <a:pt x="754" y="175"/>
                    <a:pt x="753" y="171"/>
                  </a:cubicBezTo>
                  <a:cubicBezTo>
                    <a:pt x="753" y="171"/>
                    <a:pt x="753" y="174"/>
                    <a:pt x="753" y="173"/>
                  </a:cubicBezTo>
                  <a:cubicBezTo>
                    <a:pt x="752" y="173"/>
                    <a:pt x="753" y="172"/>
                    <a:pt x="753" y="172"/>
                  </a:cubicBezTo>
                  <a:cubicBezTo>
                    <a:pt x="752" y="169"/>
                    <a:pt x="751" y="174"/>
                    <a:pt x="751" y="172"/>
                  </a:cubicBezTo>
                  <a:cubicBezTo>
                    <a:pt x="751" y="171"/>
                    <a:pt x="752" y="170"/>
                    <a:pt x="752" y="170"/>
                  </a:cubicBezTo>
                  <a:cubicBezTo>
                    <a:pt x="751" y="169"/>
                    <a:pt x="751" y="171"/>
                    <a:pt x="750" y="171"/>
                  </a:cubicBezTo>
                  <a:cubicBezTo>
                    <a:pt x="750" y="171"/>
                    <a:pt x="749" y="171"/>
                    <a:pt x="749" y="171"/>
                  </a:cubicBezTo>
                  <a:cubicBezTo>
                    <a:pt x="747" y="171"/>
                    <a:pt x="748" y="172"/>
                    <a:pt x="747" y="171"/>
                  </a:cubicBezTo>
                  <a:cubicBezTo>
                    <a:pt x="746" y="170"/>
                    <a:pt x="746" y="170"/>
                    <a:pt x="746" y="170"/>
                  </a:cubicBezTo>
                  <a:cubicBezTo>
                    <a:pt x="745" y="170"/>
                    <a:pt x="744" y="172"/>
                    <a:pt x="744" y="171"/>
                  </a:cubicBezTo>
                  <a:cubicBezTo>
                    <a:pt x="744" y="170"/>
                    <a:pt x="745" y="170"/>
                    <a:pt x="745" y="170"/>
                  </a:cubicBezTo>
                  <a:cubicBezTo>
                    <a:pt x="745" y="170"/>
                    <a:pt x="745" y="170"/>
                    <a:pt x="744" y="170"/>
                  </a:cubicBezTo>
                  <a:cubicBezTo>
                    <a:pt x="743" y="170"/>
                    <a:pt x="742" y="170"/>
                    <a:pt x="742" y="170"/>
                  </a:cubicBezTo>
                  <a:cubicBezTo>
                    <a:pt x="742" y="170"/>
                    <a:pt x="741" y="170"/>
                    <a:pt x="741" y="171"/>
                  </a:cubicBezTo>
                  <a:cubicBezTo>
                    <a:pt x="740" y="171"/>
                    <a:pt x="742" y="169"/>
                    <a:pt x="742" y="169"/>
                  </a:cubicBezTo>
                  <a:cubicBezTo>
                    <a:pt x="742" y="169"/>
                    <a:pt x="742" y="169"/>
                    <a:pt x="742" y="169"/>
                  </a:cubicBezTo>
                  <a:cubicBezTo>
                    <a:pt x="742" y="169"/>
                    <a:pt x="742" y="169"/>
                    <a:pt x="741" y="169"/>
                  </a:cubicBezTo>
                  <a:cubicBezTo>
                    <a:pt x="741" y="169"/>
                    <a:pt x="742" y="168"/>
                    <a:pt x="742" y="167"/>
                  </a:cubicBezTo>
                  <a:cubicBezTo>
                    <a:pt x="742" y="167"/>
                    <a:pt x="741" y="166"/>
                    <a:pt x="740" y="166"/>
                  </a:cubicBezTo>
                  <a:cubicBezTo>
                    <a:pt x="740" y="166"/>
                    <a:pt x="740" y="166"/>
                    <a:pt x="740" y="167"/>
                  </a:cubicBezTo>
                  <a:cubicBezTo>
                    <a:pt x="740" y="167"/>
                    <a:pt x="740" y="168"/>
                    <a:pt x="740" y="168"/>
                  </a:cubicBezTo>
                  <a:cubicBezTo>
                    <a:pt x="739" y="168"/>
                    <a:pt x="740" y="166"/>
                    <a:pt x="739" y="165"/>
                  </a:cubicBezTo>
                  <a:cubicBezTo>
                    <a:pt x="739" y="165"/>
                    <a:pt x="739" y="165"/>
                    <a:pt x="739" y="165"/>
                  </a:cubicBezTo>
                  <a:cubicBezTo>
                    <a:pt x="739" y="164"/>
                    <a:pt x="739" y="164"/>
                    <a:pt x="739" y="164"/>
                  </a:cubicBezTo>
                  <a:cubicBezTo>
                    <a:pt x="740" y="163"/>
                    <a:pt x="739" y="162"/>
                    <a:pt x="739" y="163"/>
                  </a:cubicBezTo>
                  <a:cubicBezTo>
                    <a:pt x="738" y="163"/>
                    <a:pt x="738" y="164"/>
                    <a:pt x="738" y="164"/>
                  </a:cubicBezTo>
                  <a:cubicBezTo>
                    <a:pt x="738" y="165"/>
                    <a:pt x="738" y="165"/>
                    <a:pt x="738" y="165"/>
                  </a:cubicBezTo>
                  <a:cubicBezTo>
                    <a:pt x="738" y="165"/>
                    <a:pt x="738" y="165"/>
                    <a:pt x="738" y="165"/>
                  </a:cubicBezTo>
                  <a:cubicBezTo>
                    <a:pt x="738" y="165"/>
                    <a:pt x="736" y="168"/>
                    <a:pt x="736" y="166"/>
                  </a:cubicBezTo>
                  <a:cubicBezTo>
                    <a:pt x="736" y="166"/>
                    <a:pt x="736" y="166"/>
                    <a:pt x="735" y="167"/>
                  </a:cubicBezTo>
                  <a:cubicBezTo>
                    <a:pt x="735" y="167"/>
                    <a:pt x="736" y="168"/>
                    <a:pt x="735" y="168"/>
                  </a:cubicBezTo>
                  <a:cubicBezTo>
                    <a:pt x="735" y="168"/>
                    <a:pt x="735" y="167"/>
                    <a:pt x="735" y="167"/>
                  </a:cubicBezTo>
                  <a:cubicBezTo>
                    <a:pt x="735" y="166"/>
                    <a:pt x="736" y="166"/>
                    <a:pt x="736" y="166"/>
                  </a:cubicBezTo>
                  <a:cubicBezTo>
                    <a:pt x="736" y="165"/>
                    <a:pt x="736" y="165"/>
                    <a:pt x="735" y="164"/>
                  </a:cubicBezTo>
                  <a:cubicBezTo>
                    <a:pt x="735" y="164"/>
                    <a:pt x="735" y="164"/>
                    <a:pt x="735" y="164"/>
                  </a:cubicBezTo>
                  <a:cubicBezTo>
                    <a:pt x="735" y="164"/>
                    <a:pt x="736" y="163"/>
                    <a:pt x="735" y="162"/>
                  </a:cubicBezTo>
                  <a:cubicBezTo>
                    <a:pt x="735" y="162"/>
                    <a:pt x="735" y="163"/>
                    <a:pt x="735" y="163"/>
                  </a:cubicBezTo>
                  <a:cubicBezTo>
                    <a:pt x="734" y="164"/>
                    <a:pt x="734" y="166"/>
                    <a:pt x="733" y="167"/>
                  </a:cubicBezTo>
                  <a:cubicBezTo>
                    <a:pt x="732" y="167"/>
                    <a:pt x="732" y="162"/>
                    <a:pt x="732" y="161"/>
                  </a:cubicBezTo>
                  <a:cubicBezTo>
                    <a:pt x="732" y="161"/>
                    <a:pt x="731" y="163"/>
                    <a:pt x="730" y="165"/>
                  </a:cubicBezTo>
                  <a:cubicBezTo>
                    <a:pt x="730" y="165"/>
                    <a:pt x="730" y="164"/>
                    <a:pt x="730" y="164"/>
                  </a:cubicBezTo>
                  <a:cubicBezTo>
                    <a:pt x="730" y="164"/>
                    <a:pt x="729" y="164"/>
                    <a:pt x="729" y="164"/>
                  </a:cubicBezTo>
                  <a:cubicBezTo>
                    <a:pt x="729" y="164"/>
                    <a:pt x="731" y="163"/>
                    <a:pt x="730" y="163"/>
                  </a:cubicBezTo>
                  <a:cubicBezTo>
                    <a:pt x="729" y="162"/>
                    <a:pt x="728" y="162"/>
                    <a:pt x="728" y="162"/>
                  </a:cubicBezTo>
                  <a:cubicBezTo>
                    <a:pt x="727" y="162"/>
                    <a:pt x="726" y="161"/>
                    <a:pt x="728" y="162"/>
                  </a:cubicBezTo>
                  <a:cubicBezTo>
                    <a:pt x="728" y="162"/>
                    <a:pt x="729" y="162"/>
                    <a:pt x="729" y="161"/>
                  </a:cubicBezTo>
                  <a:cubicBezTo>
                    <a:pt x="729" y="161"/>
                    <a:pt x="728" y="160"/>
                    <a:pt x="728" y="161"/>
                  </a:cubicBezTo>
                  <a:cubicBezTo>
                    <a:pt x="728" y="162"/>
                    <a:pt x="727" y="162"/>
                    <a:pt x="726" y="161"/>
                  </a:cubicBezTo>
                  <a:cubicBezTo>
                    <a:pt x="726" y="160"/>
                    <a:pt x="727" y="160"/>
                    <a:pt x="726" y="159"/>
                  </a:cubicBezTo>
                  <a:cubicBezTo>
                    <a:pt x="725" y="159"/>
                    <a:pt x="725" y="162"/>
                    <a:pt x="724" y="162"/>
                  </a:cubicBezTo>
                  <a:cubicBezTo>
                    <a:pt x="721" y="162"/>
                    <a:pt x="726" y="157"/>
                    <a:pt x="721" y="159"/>
                  </a:cubicBezTo>
                  <a:cubicBezTo>
                    <a:pt x="721" y="159"/>
                    <a:pt x="721" y="160"/>
                    <a:pt x="721" y="160"/>
                  </a:cubicBezTo>
                  <a:cubicBezTo>
                    <a:pt x="721" y="160"/>
                    <a:pt x="721" y="161"/>
                    <a:pt x="721" y="161"/>
                  </a:cubicBezTo>
                  <a:cubicBezTo>
                    <a:pt x="721" y="162"/>
                    <a:pt x="721" y="163"/>
                    <a:pt x="721" y="163"/>
                  </a:cubicBezTo>
                  <a:cubicBezTo>
                    <a:pt x="722" y="164"/>
                    <a:pt x="727" y="163"/>
                    <a:pt x="723" y="165"/>
                  </a:cubicBezTo>
                  <a:cubicBezTo>
                    <a:pt x="723" y="165"/>
                    <a:pt x="723" y="164"/>
                    <a:pt x="723" y="164"/>
                  </a:cubicBezTo>
                  <a:cubicBezTo>
                    <a:pt x="722" y="164"/>
                    <a:pt x="721" y="164"/>
                    <a:pt x="720" y="164"/>
                  </a:cubicBezTo>
                  <a:cubicBezTo>
                    <a:pt x="720" y="164"/>
                    <a:pt x="721" y="163"/>
                    <a:pt x="721" y="163"/>
                  </a:cubicBezTo>
                  <a:cubicBezTo>
                    <a:pt x="721" y="162"/>
                    <a:pt x="720" y="160"/>
                    <a:pt x="719" y="160"/>
                  </a:cubicBezTo>
                  <a:cubicBezTo>
                    <a:pt x="718" y="160"/>
                    <a:pt x="716" y="165"/>
                    <a:pt x="714" y="164"/>
                  </a:cubicBezTo>
                  <a:cubicBezTo>
                    <a:pt x="713" y="163"/>
                    <a:pt x="717" y="161"/>
                    <a:pt x="714" y="160"/>
                  </a:cubicBezTo>
                  <a:cubicBezTo>
                    <a:pt x="714" y="160"/>
                    <a:pt x="709" y="163"/>
                    <a:pt x="708" y="163"/>
                  </a:cubicBezTo>
                  <a:cubicBezTo>
                    <a:pt x="708" y="164"/>
                    <a:pt x="708" y="164"/>
                    <a:pt x="708" y="164"/>
                  </a:cubicBezTo>
                  <a:cubicBezTo>
                    <a:pt x="707" y="164"/>
                    <a:pt x="707" y="161"/>
                    <a:pt x="706" y="161"/>
                  </a:cubicBezTo>
                  <a:cubicBezTo>
                    <a:pt x="702" y="160"/>
                    <a:pt x="703" y="170"/>
                    <a:pt x="702" y="171"/>
                  </a:cubicBezTo>
                  <a:cubicBezTo>
                    <a:pt x="701" y="172"/>
                    <a:pt x="699" y="171"/>
                    <a:pt x="699" y="172"/>
                  </a:cubicBezTo>
                  <a:cubicBezTo>
                    <a:pt x="697" y="176"/>
                    <a:pt x="701" y="172"/>
                    <a:pt x="701" y="173"/>
                  </a:cubicBezTo>
                  <a:cubicBezTo>
                    <a:pt x="701" y="174"/>
                    <a:pt x="699" y="175"/>
                    <a:pt x="699" y="175"/>
                  </a:cubicBezTo>
                  <a:cubicBezTo>
                    <a:pt x="698" y="179"/>
                    <a:pt x="698" y="179"/>
                    <a:pt x="698" y="179"/>
                  </a:cubicBezTo>
                  <a:cubicBezTo>
                    <a:pt x="696" y="180"/>
                    <a:pt x="695" y="176"/>
                    <a:pt x="694" y="179"/>
                  </a:cubicBezTo>
                  <a:cubicBezTo>
                    <a:pt x="693" y="180"/>
                    <a:pt x="694" y="180"/>
                    <a:pt x="693" y="181"/>
                  </a:cubicBezTo>
                  <a:cubicBezTo>
                    <a:pt x="693" y="182"/>
                    <a:pt x="693" y="183"/>
                    <a:pt x="693" y="183"/>
                  </a:cubicBezTo>
                  <a:cubicBezTo>
                    <a:pt x="694" y="184"/>
                    <a:pt x="695" y="183"/>
                    <a:pt x="695" y="183"/>
                  </a:cubicBezTo>
                  <a:cubicBezTo>
                    <a:pt x="696" y="183"/>
                    <a:pt x="697" y="182"/>
                    <a:pt x="698" y="183"/>
                  </a:cubicBezTo>
                  <a:cubicBezTo>
                    <a:pt x="699" y="184"/>
                    <a:pt x="693" y="183"/>
                    <a:pt x="694" y="184"/>
                  </a:cubicBezTo>
                  <a:cubicBezTo>
                    <a:pt x="694" y="185"/>
                    <a:pt x="696" y="188"/>
                    <a:pt x="695" y="188"/>
                  </a:cubicBezTo>
                  <a:cubicBezTo>
                    <a:pt x="693" y="190"/>
                    <a:pt x="692" y="183"/>
                    <a:pt x="688" y="183"/>
                  </a:cubicBezTo>
                  <a:cubicBezTo>
                    <a:pt x="687" y="183"/>
                    <a:pt x="683" y="190"/>
                    <a:pt x="681" y="192"/>
                  </a:cubicBezTo>
                  <a:cubicBezTo>
                    <a:pt x="679" y="194"/>
                    <a:pt x="676" y="193"/>
                    <a:pt x="675" y="195"/>
                  </a:cubicBezTo>
                  <a:cubicBezTo>
                    <a:pt x="672" y="197"/>
                    <a:pt x="669" y="205"/>
                    <a:pt x="668" y="208"/>
                  </a:cubicBezTo>
                  <a:cubicBezTo>
                    <a:pt x="668" y="208"/>
                    <a:pt x="668" y="211"/>
                    <a:pt x="668" y="211"/>
                  </a:cubicBezTo>
                  <a:cubicBezTo>
                    <a:pt x="667" y="213"/>
                    <a:pt x="663" y="218"/>
                    <a:pt x="661" y="216"/>
                  </a:cubicBezTo>
                  <a:cubicBezTo>
                    <a:pt x="660" y="216"/>
                    <a:pt x="665" y="213"/>
                    <a:pt x="665" y="211"/>
                  </a:cubicBezTo>
                  <a:cubicBezTo>
                    <a:pt x="665" y="207"/>
                    <a:pt x="667" y="201"/>
                    <a:pt x="669" y="198"/>
                  </a:cubicBezTo>
                  <a:cubicBezTo>
                    <a:pt x="672" y="193"/>
                    <a:pt x="667" y="195"/>
                    <a:pt x="667" y="193"/>
                  </a:cubicBezTo>
                  <a:cubicBezTo>
                    <a:pt x="667" y="193"/>
                    <a:pt x="668" y="192"/>
                    <a:pt x="668" y="192"/>
                  </a:cubicBezTo>
                  <a:cubicBezTo>
                    <a:pt x="668" y="191"/>
                    <a:pt x="667" y="193"/>
                    <a:pt x="667" y="193"/>
                  </a:cubicBezTo>
                  <a:cubicBezTo>
                    <a:pt x="666" y="192"/>
                    <a:pt x="667" y="190"/>
                    <a:pt x="666" y="193"/>
                  </a:cubicBezTo>
                  <a:cubicBezTo>
                    <a:pt x="665" y="193"/>
                    <a:pt x="665" y="194"/>
                    <a:pt x="665" y="194"/>
                  </a:cubicBezTo>
                  <a:cubicBezTo>
                    <a:pt x="664" y="194"/>
                    <a:pt x="663" y="193"/>
                    <a:pt x="662" y="194"/>
                  </a:cubicBezTo>
                  <a:cubicBezTo>
                    <a:pt x="661" y="195"/>
                    <a:pt x="663" y="196"/>
                    <a:pt x="664" y="197"/>
                  </a:cubicBezTo>
                  <a:cubicBezTo>
                    <a:pt x="664" y="197"/>
                    <a:pt x="664" y="198"/>
                    <a:pt x="664" y="198"/>
                  </a:cubicBezTo>
                  <a:cubicBezTo>
                    <a:pt x="663" y="197"/>
                    <a:pt x="663" y="195"/>
                    <a:pt x="661" y="195"/>
                  </a:cubicBezTo>
                  <a:cubicBezTo>
                    <a:pt x="661" y="195"/>
                    <a:pt x="658" y="195"/>
                    <a:pt x="657" y="195"/>
                  </a:cubicBezTo>
                  <a:cubicBezTo>
                    <a:pt x="657" y="195"/>
                    <a:pt x="657" y="196"/>
                    <a:pt x="657" y="196"/>
                  </a:cubicBezTo>
                  <a:cubicBezTo>
                    <a:pt x="656" y="196"/>
                    <a:pt x="657" y="194"/>
                    <a:pt x="656" y="195"/>
                  </a:cubicBezTo>
                  <a:cubicBezTo>
                    <a:pt x="656" y="195"/>
                    <a:pt x="656" y="195"/>
                    <a:pt x="656" y="196"/>
                  </a:cubicBezTo>
                  <a:cubicBezTo>
                    <a:pt x="656" y="196"/>
                    <a:pt x="656" y="196"/>
                    <a:pt x="656" y="196"/>
                  </a:cubicBezTo>
                  <a:cubicBezTo>
                    <a:pt x="657" y="196"/>
                    <a:pt x="657" y="197"/>
                    <a:pt x="657" y="198"/>
                  </a:cubicBezTo>
                  <a:cubicBezTo>
                    <a:pt x="657" y="198"/>
                    <a:pt x="657" y="199"/>
                    <a:pt x="657" y="199"/>
                  </a:cubicBezTo>
                  <a:cubicBezTo>
                    <a:pt x="657" y="200"/>
                    <a:pt x="658" y="201"/>
                    <a:pt x="657" y="200"/>
                  </a:cubicBezTo>
                  <a:cubicBezTo>
                    <a:pt x="657" y="200"/>
                    <a:pt x="657" y="199"/>
                    <a:pt x="656" y="199"/>
                  </a:cubicBezTo>
                  <a:cubicBezTo>
                    <a:pt x="656" y="199"/>
                    <a:pt x="656" y="200"/>
                    <a:pt x="656" y="200"/>
                  </a:cubicBezTo>
                  <a:cubicBezTo>
                    <a:pt x="656" y="199"/>
                    <a:pt x="656" y="199"/>
                    <a:pt x="657" y="198"/>
                  </a:cubicBezTo>
                  <a:cubicBezTo>
                    <a:pt x="656" y="197"/>
                    <a:pt x="656" y="196"/>
                    <a:pt x="656" y="196"/>
                  </a:cubicBezTo>
                  <a:cubicBezTo>
                    <a:pt x="656" y="196"/>
                    <a:pt x="655" y="197"/>
                    <a:pt x="655" y="197"/>
                  </a:cubicBezTo>
                  <a:cubicBezTo>
                    <a:pt x="655" y="196"/>
                    <a:pt x="656" y="195"/>
                    <a:pt x="656" y="194"/>
                  </a:cubicBezTo>
                  <a:cubicBezTo>
                    <a:pt x="655" y="192"/>
                    <a:pt x="650" y="192"/>
                    <a:pt x="648" y="194"/>
                  </a:cubicBezTo>
                  <a:cubicBezTo>
                    <a:pt x="648" y="194"/>
                    <a:pt x="648" y="195"/>
                    <a:pt x="648" y="195"/>
                  </a:cubicBezTo>
                  <a:cubicBezTo>
                    <a:pt x="647" y="195"/>
                    <a:pt x="646" y="195"/>
                    <a:pt x="646" y="195"/>
                  </a:cubicBezTo>
                  <a:cubicBezTo>
                    <a:pt x="643" y="195"/>
                    <a:pt x="643" y="199"/>
                    <a:pt x="641" y="200"/>
                  </a:cubicBezTo>
                  <a:cubicBezTo>
                    <a:pt x="640" y="200"/>
                    <a:pt x="642" y="196"/>
                    <a:pt x="640" y="196"/>
                  </a:cubicBezTo>
                  <a:cubicBezTo>
                    <a:pt x="640" y="196"/>
                    <a:pt x="640" y="197"/>
                    <a:pt x="639" y="197"/>
                  </a:cubicBezTo>
                  <a:cubicBezTo>
                    <a:pt x="639" y="197"/>
                    <a:pt x="640" y="196"/>
                    <a:pt x="640" y="196"/>
                  </a:cubicBezTo>
                  <a:cubicBezTo>
                    <a:pt x="639" y="195"/>
                    <a:pt x="639" y="196"/>
                    <a:pt x="638" y="196"/>
                  </a:cubicBezTo>
                  <a:cubicBezTo>
                    <a:pt x="637" y="195"/>
                    <a:pt x="637" y="194"/>
                    <a:pt x="636" y="193"/>
                  </a:cubicBezTo>
                  <a:cubicBezTo>
                    <a:pt x="635" y="192"/>
                    <a:pt x="634" y="192"/>
                    <a:pt x="633" y="192"/>
                  </a:cubicBezTo>
                  <a:cubicBezTo>
                    <a:pt x="633" y="191"/>
                    <a:pt x="632" y="191"/>
                    <a:pt x="632" y="191"/>
                  </a:cubicBezTo>
                  <a:cubicBezTo>
                    <a:pt x="633" y="191"/>
                    <a:pt x="634" y="192"/>
                    <a:pt x="634" y="192"/>
                  </a:cubicBezTo>
                  <a:cubicBezTo>
                    <a:pt x="637" y="191"/>
                    <a:pt x="632" y="186"/>
                    <a:pt x="632" y="185"/>
                  </a:cubicBezTo>
                  <a:cubicBezTo>
                    <a:pt x="630" y="182"/>
                    <a:pt x="631" y="180"/>
                    <a:pt x="630" y="177"/>
                  </a:cubicBezTo>
                  <a:cubicBezTo>
                    <a:pt x="630" y="175"/>
                    <a:pt x="627" y="174"/>
                    <a:pt x="627" y="174"/>
                  </a:cubicBezTo>
                  <a:cubicBezTo>
                    <a:pt x="627" y="173"/>
                    <a:pt x="628" y="174"/>
                    <a:pt x="628" y="174"/>
                  </a:cubicBezTo>
                  <a:cubicBezTo>
                    <a:pt x="629" y="173"/>
                    <a:pt x="631" y="170"/>
                    <a:pt x="630" y="168"/>
                  </a:cubicBezTo>
                  <a:cubicBezTo>
                    <a:pt x="630" y="168"/>
                    <a:pt x="630" y="168"/>
                    <a:pt x="629" y="168"/>
                  </a:cubicBezTo>
                  <a:cubicBezTo>
                    <a:pt x="625" y="166"/>
                    <a:pt x="626" y="170"/>
                    <a:pt x="624" y="171"/>
                  </a:cubicBezTo>
                  <a:cubicBezTo>
                    <a:pt x="623" y="172"/>
                    <a:pt x="621" y="172"/>
                    <a:pt x="620" y="173"/>
                  </a:cubicBezTo>
                  <a:cubicBezTo>
                    <a:pt x="619" y="174"/>
                    <a:pt x="618" y="177"/>
                    <a:pt x="616" y="177"/>
                  </a:cubicBezTo>
                  <a:cubicBezTo>
                    <a:pt x="616" y="178"/>
                    <a:pt x="616" y="177"/>
                    <a:pt x="616" y="177"/>
                  </a:cubicBezTo>
                  <a:cubicBezTo>
                    <a:pt x="615" y="176"/>
                    <a:pt x="615" y="177"/>
                    <a:pt x="614" y="177"/>
                  </a:cubicBezTo>
                  <a:cubicBezTo>
                    <a:pt x="614" y="177"/>
                    <a:pt x="614" y="179"/>
                    <a:pt x="613" y="179"/>
                  </a:cubicBezTo>
                  <a:cubicBezTo>
                    <a:pt x="611" y="181"/>
                    <a:pt x="609" y="180"/>
                    <a:pt x="607" y="181"/>
                  </a:cubicBezTo>
                  <a:cubicBezTo>
                    <a:pt x="604" y="183"/>
                    <a:pt x="601" y="186"/>
                    <a:pt x="597" y="187"/>
                  </a:cubicBezTo>
                  <a:cubicBezTo>
                    <a:pt x="595" y="188"/>
                    <a:pt x="591" y="189"/>
                    <a:pt x="591" y="189"/>
                  </a:cubicBezTo>
                  <a:cubicBezTo>
                    <a:pt x="591" y="189"/>
                    <a:pt x="592" y="185"/>
                    <a:pt x="591" y="184"/>
                  </a:cubicBezTo>
                  <a:cubicBezTo>
                    <a:pt x="591" y="184"/>
                    <a:pt x="580" y="187"/>
                    <a:pt x="580" y="186"/>
                  </a:cubicBezTo>
                  <a:cubicBezTo>
                    <a:pt x="579" y="185"/>
                    <a:pt x="584" y="184"/>
                    <a:pt x="585" y="184"/>
                  </a:cubicBezTo>
                  <a:cubicBezTo>
                    <a:pt x="587" y="182"/>
                    <a:pt x="589" y="181"/>
                    <a:pt x="592" y="180"/>
                  </a:cubicBezTo>
                  <a:cubicBezTo>
                    <a:pt x="595" y="178"/>
                    <a:pt x="596" y="184"/>
                    <a:pt x="600" y="179"/>
                  </a:cubicBezTo>
                  <a:cubicBezTo>
                    <a:pt x="601" y="178"/>
                    <a:pt x="599" y="176"/>
                    <a:pt x="600" y="175"/>
                  </a:cubicBezTo>
                  <a:cubicBezTo>
                    <a:pt x="611" y="168"/>
                    <a:pt x="602" y="168"/>
                    <a:pt x="606" y="163"/>
                  </a:cubicBezTo>
                  <a:cubicBezTo>
                    <a:pt x="606" y="163"/>
                    <a:pt x="609" y="160"/>
                    <a:pt x="609" y="160"/>
                  </a:cubicBezTo>
                  <a:cubicBezTo>
                    <a:pt x="610" y="159"/>
                    <a:pt x="610" y="159"/>
                    <a:pt x="610" y="158"/>
                  </a:cubicBezTo>
                  <a:cubicBezTo>
                    <a:pt x="610" y="158"/>
                    <a:pt x="609" y="158"/>
                    <a:pt x="609" y="157"/>
                  </a:cubicBezTo>
                  <a:cubicBezTo>
                    <a:pt x="613" y="156"/>
                    <a:pt x="612" y="157"/>
                    <a:pt x="614" y="154"/>
                  </a:cubicBezTo>
                  <a:cubicBezTo>
                    <a:pt x="616" y="152"/>
                    <a:pt x="619" y="146"/>
                    <a:pt x="616" y="145"/>
                  </a:cubicBezTo>
                  <a:cubicBezTo>
                    <a:pt x="617" y="145"/>
                    <a:pt x="617" y="145"/>
                    <a:pt x="618" y="145"/>
                  </a:cubicBezTo>
                  <a:cubicBezTo>
                    <a:pt x="618" y="145"/>
                    <a:pt x="622" y="144"/>
                    <a:pt x="623" y="144"/>
                  </a:cubicBezTo>
                  <a:cubicBezTo>
                    <a:pt x="624" y="143"/>
                    <a:pt x="625" y="140"/>
                    <a:pt x="627" y="139"/>
                  </a:cubicBezTo>
                  <a:cubicBezTo>
                    <a:pt x="628" y="138"/>
                    <a:pt x="630" y="139"/>
                    <a:pt x="632" y="138"/>
                  </a:cubicBezTo>
                  <a:cubicBezTo>
                    <a:pt x="636" y="134"/>
                    <a:pt x="637" y="129"/>
                    <a:pt x="640" y="125"/>
                  </a:cubicBezTo>
                  <a:cubicBezTo>
                    <a:pt x="643" y="121"/>
                    <a:pt x="647" y="119"/>
                    <a:pt x="650" y="116"/>
                  </a:cubicBezTo>
                  <a:cubicBezTo>
                    <a:pt x="651" y="115"/>
                    <a:pt x="651" y="114"/>
                    <a:pt x="652" y="113"/>
                  </a:cubicBezTo>
                  <a:cubicBezTo>
                    <a:pt x="652" y="113"/>
                    <a:pt x="652" y="114"/>
                    <a:pt x="652" y="114"/>
                  </a:cubicBezTo>
                  <a:cubicBezTo>
                    <a:pt x="653" y="114"/>
                    <a:pt x="654" y="113"/>
                    <a:pt x="654" y="113"/>
                  </a:cubicBezTo>
                  <a:cubicBezTo>
                    <a:pt x="655" y="112"/>
                    <a:pt x="656" y="105"/>
                    <a:pt x="656" y="104"/>
                  </a:cubicBezTo>
                  <a:cubicBezTo>
                    <a:pt x="654" y="91"/>
                    <a:pt x="640" y="96"/>
                    <a:pt x="638" y="92"/>
                  </a:cubicBezTo>
                  <a:cubicBezTo>
                    <a:pt x="637" y="91"/>
                    <a:pt x="637" y="85"/>
                    <a:pt x="635" y="85"/>
                  </a:cubicBezTo>
                  <a:cubicBezTo>
                    <a:pt x="634" y="84"/>
                    <a:pt x="634" y="85"/>
                    <a:pt x="633" y="85"/>
                  </a:cubicBezTo>
                  <a:cubicBezTo>
                    <a:pt x="633" y="85"/>
                    <a:pt x="633" y="85"/>
                    <a:pt x="633" y="85"/>
                  </a:cubicBezTo>
                  <a:cubicBezTo>
                    <a:pt x="632" y="86"/>
                    <a:pt x="631" y="87"/>
                    <a:pt x="631" y="87"/>
                  </a:cubicBezTo>
                  <a:cubicBezTo>
                    <a:pt x="631" y="83"/>
                    <a:pt x="632" y="85"/>
                    <a:pt x="633" y="85"/>
                  </a:cubicBezTo>
                  <a:cubicBezTo>
                    <a:pt x="633" y="85"/>
                    <a:pt x="633" y="85"/>
                    <a:pt x="633" y="85"/>
                  </a:cubicBezTo>
                  <a:cubicBezTo>
                    <a:pt x="634" y="84"/>
                    <a:pt x="634" y="84"/>
                    <a:pt x="634" y="84"/>
                  </a:cubicBezTo>
                  <a:cubicBezTo>
                    <a:pt x="635" y="82"/>
                    <a:pt x="632" y="80"/>
                    <a:pt x="632" y="78"/>
                  </a:cubicBezTo>
                  <a:cubicBezTo>
                    <a:pt x="632" y="78"/>
                    <a:pt x="632" y="77"/>
                    <a:pt x="632" y="76"/>
                  </a:cubicBezTo>
                  <a:cubicBezTo>
                    <a:pt x="632" y="76"/>
                    <a:pt x="632" y="75"/>
                    <a:pt x="631" y="75"/>
                  </a:cubicBezTo>
                  <a:cubicBezTo>
                    <a:pt x="631" y="74"/>
                    <a:pt x="630" y="75"/>
                    <a:pt x="630" y="75"/>
                  </a:cubicBezTo>
                  <a:cubicBezTo>
                    <a:pt x="629" y="74"/>
                    <a:pt x="630" y="70"/>
                    <a:pt x="629" y="68"/>
                  </a:cubicBezTo>
                  <a:cubicBezTo>
                    <a:pt x="629" y="68"/>
                    <a:pt x="629" y="67"/>
                    <a:pt x="628" y="67"/>
                  </a:cubicBezTo>
                  <a:cubicBezTo>
                    <a:pt x="628" y="67"/>
                    <a:pt x="627" y="67"/>
                    <a:pt x="627" y="66"/>
                  </a:cubicBezTo>
                  <a:cubicBezTo>
                    <a:pt x="626" y="62"/>
                    <a:pt x="624" y="56"/>
                    <a:pt x="623" y="51"/>
                  </a:cubicBezTo>
                  <a:cubicBezTo>
                    <a:pt x="623" y="49"/>
                    <a:pt x="623" y="46"/>
                    <a:pt x="623" y="43"/>
                  </a:cubicBezTo>
                  <a:cubicBezTo>
                    <a:pt x="623" y="42"/>
                    <a:pt x="623" y="41"/>
                    <a:pt x="623" y="41"/>
                  </a:cubicBezTo>
                  <a:cubicBezTo>
                    <a:pt x="622" y="40"/>
                    <a:pt x="621" y="40"/>
                    <a:pt x="621" y="39"/>
                  </a:cubicBezTo>
                  <a:cubicBezTo>
                    <a:pt x="620" y="38"/>
                    <a:pt x="621" y="35"/>
                    <a:pt x="620" y="34"/>
                  </a:cubicBezTo>
                  <a:cubicBezTo>
                    <a:pt x="620" y="32"/>
                    <a:pt x="612" y="23"/>
                    <a:pt x="610" y="23"/>
                  </a:cubicBezTo>
                  <a:cubicBezTo>
                    <a:pt x="608" y="22"/>
                    <a:pt x="611" y="31"/>
                    <a:pt x="612" y="32"/>
                  </a:cubicBezTo>
                  <a:cubicBezTo>
                    <a:pt x="612" y="32"/>
                    <a:pt x="614" y="36"/>
                    <a:pt x="613" y="36"/>
                  </a:cubicBezTo>
                  <a:cubicBezTo>
                    <a:pt x="611" y="35"/>
                    <a:pt x="611" y="29"/>
                    <a:pt x="610" y="29"/>
                  </a:cubicBezTo>
                  <a:cubicBezTo>
                    <a:pt x="607" y="28"/>
                    <a:pt x="608" y="34"/>
                    <a:pt x="606" y="33"/>
                  </a:cubicBezTo>
                  <a:cubicBezTo>
                    <a:pt x="605" y="35"/>
                    <a:pt x="588" y="56"/>
                    <a:pt x="588" y="57"/>
                  </a:cubicBezTo>
                  <a:cubicBezTo>
                    <a:pt x="588" y="58"/>
                    <a:pt x="589" y="58"/>
                    <a:pt x="589" y="59"/>
                  </a:cubicBezTo>
                  <a:cubicBezTo>
                    <a:pt x="588" y="61"/>
                    <a:pt x="586" y="63"/>
                    <a:pt x="585" y="65"/>
                  </a:cubicBezTo>
                  <a:cubicBezTo>
                    <a:pt x="584" y="68"/>
                    <a:pt x="584" y="72"/>
                    <a:pt x="582" y="74"/>
                  </a:cubicBezTo>
                  <a:cubicBezTo>
                    <a:pt x="581" y="76"/>
                    <a:pt x="575" y="82"/>
                    <a:pt x="573" y="83"/>
                  </a:cubicBezTo>
                  <a:cubicBezTo>
                    <a:pt x="572" y="83"/>
                    <a:pt x="569" y="82"/>
                    <a:pt x="567" y="82"/>
                  </a:cubicBezTo>
                  <a:cubicBezTo>
                    <a:pt x="563" y="83"/>
                    <a:pt x="563" y="83"/>
                    <a:pt x="563" y="83"/>
                  </a:cubicBezTo>
                  <a:cubicBezTo>
                    <a:pt x="563" y="82"/>
                    <a:pt x="565" y="82"/>
                    <a:pt x="565" y="82"/>
                  </a:cubicBezTo>
                  <a:cubicBezTo>
                    <a:pt x="561" y="79"/>
                    <a:pt x="561" y="79"/>
                    <a:pt x="561" y="79"/>
                  </a:cubicBezTo>
                  <a:cubicBezTo>
                    <a:pt x="560" y="79"/>
                    <a:pt x="559" y="81"/>
                    <a:pt x="558" y="82"/>
                  </a:cubicBezTo>
                  <a:cubicBezTo>
                    <a:pt x="555" y="83"/>
                    <a:pt x="552" y="79"/>
                    <a:pt x="550" y="78"/>
                  </a:cubicBezTo>
                  <a:cubicBezTo>
                    <a:pt x="549" y="78"/>
                    <a:pt x="543" y="84"/>
                    <a:pt x="541" y="85"/>
                  </a:cubicBezTo>
                  <a:cubicBezTo>
                    <a:pt x="538" y="86"/>
                    <a:pt x="540" y="84"/>
                    <a:pt x="538" y="84"/>
                  </a:cubicBezTo>
                  <a:cubicBezTo>
                    <a:pt x="536" y="83"/>
                    <a:pt x="533" y="84"/>
                    <a:pt x="530" y="82"/>
                  </a:cubicBezTo>
                  <a:cubicBezTo>
                    <a:pt x="528" y="80"/>
                    <a:pt x="528" y="80"/>
                    <a:pt x="528" y="80"/>
                  </a:cubicBezTo>
                  <a:cubicBezTo>
                    <a:pt x="528" y="79"/>
                    <a:pt x="527" y="80"/>
                    <a:pt x="526" y="80"/>
                  </a:cubicBezTo>
                  <a:cubicBezTo>
                    <a:pt x="526" y="80"/>
                    <a:pt x="525" y="80"/>
                    <a:pt x="525" y="80"/>
                  </a:cubicBezTo>
                  <a:cubicBezTo>
                    <a:pt x="523" y="79"/>
                    <a:pt x="525" y="77"/>
                    <a:pt x="525" y="76"/>
                  </a:cubicBezTo>
                  <a:cubicBezTo>
                    <a:pt x="522" y="74"/>
                    <a:pt x="522" y="78"/>
                    <a:pt x="520" y="77"/>
                  </a:cubicBezTo>
                  <a:cubicBezTo>
                    <a:pt x="518" y="76"/>
                    <a:pt x="518" y="73"/>
                    <a:pt x="517" y="72"/>
                  </a:cubicBezTo>
                  <a:cubicBezTo>
                    <a:pt x="516" y="71"/>
                    <a:pt x="514" y="74"/>
                    <a:pt x="513" y="74"/>
                  </a:cubicBezTo>
                  <a:cubicBezTo>
                    <a:pt x="512" y="74"/>
                    <a:pt x="512" y="73"/>
                    <a:pt x="512" y="73"/>
                  </a:cubicBezTo>
                  <a:cubicBezTo>
                    <a:pt x="508" y="73"/>
                    <a:pt x="503" y="79"/>
                    <a:pt x="496" y="78"/>
                  </a:cubicBezTo>
                  <a:cubicBezTo>
                    <a:pt x="494" y="77"/>
                    <a:pt x="492" y="74"/>
                    <a:pt x="490" y="74"/>
                  </a:cubicBezTo>
                  <a:cubicBezTo>
                    <a:pt x="489" y="74"/>
                    <a:pt x="489" y="78"/>
                    <a:pt x="488" y="79"/>
                  </a:cubicBezTo>
                  <a:cubicBezTo>
                    <a:pt x="487" y="79"/>
                    <a:pt x="486" y="79"/>
                    <a:pt x="486" y="79"/>
                  </a:cubicBezTo>
                  <a:cubicBezTo>
                    <a:pt x="482" y="81"/>
                    <a:pt x="491" y="85"/>
                    <a:pt x="491" y="87"/>
                  </a:cubicBezTo>
                  <a:cubicBezTo>
                    <a:pt x="492" y="88"/>
                    <a:pt x="492" y="92"/>
                    <a:pt x="490" y="92"/>
                  </a:cubicBezTo>
                  <a:cubicBezTo>
                    <a:pt x="486" y="94"/>
                    <a:pt x="480" y="89"/>
                    <a:pt x="476" y="90"/>
                  </a:cubicBezTo>
                  <a:cubicBezTo>
                    <a:pt x="475" y="90"/>
                    <a:pt x="475" y="91"/>
                    <a:pt x="474" y="91"/>
                  </a:cubicBezTo>
                  <a:cubicBezTo>
                    <a:pt x="473" y="91"/>
                    <a:pt x="472" y="90"/>
                    <a:pt x="471" y="90"/>
                  </a:cubicBezTo>
                  <a:cubicBezTo>
                    <a:pt x="469" y="90"/>
                    <a:pt x="465" y="91"/>
                    <a:pt x="462" y="91"/>
                  </a:cubicBezTo>
                  <a:cubicBezTo>
                    <a:pt x="458" y="90"/>
                    <a:pt x="461" y="90"/>
                    <a:pt x="460" y="88"/>
                  </a:cubicBezTo>
                  <a:cubicBezTo>
                    <a:pt x="459" y="87"/>
                    <a:pt x="456" y="90"/>
                    <a:pt x="455" y="90"/>
                  </a:cubicBezTo>
                  <a:cubicBezTo>
                    <a:pt x="454" y="90"/>
                    <a:pt x="454" y="89"/>
                    <a:pt x="453" y="89"/>
                  </a:cubicBezTo>
                  <a:cubicBezTo>
                    <a:pt x="450" y="89"/>
                    <a:pt x="449" y="96"/>
                    <a:pt x="446" y="97"/>
                  </a:cubicBezTo>
                  <a:cubicBezTo>
                    <a:pt x="443" y="97"/>
                    <a:pt x="437" y="95"/>
                    <a:pt x="435" y="98"/>
                  </a:cubicBezTo>
                  <a:cubicBezTo>
                    <a:pt x="434" y="98"/>
                    <a:pt x="435" y="101"/>
                    <a:pt x="434" y="102"/>
                  </a:cubicBezTo>
                  <a:cubicBezTo>
                    <a:pt x="431" y="102"/>
                    <a:pt x="428" y="99"/>
                    <a:pt x="425" y="99"/>
                  </a:cubicBezTo>
                  <a:cubicBezTo>
                    <a:pt x="425" y="99"/>
                    <a:pt x="425" y="100"/>
                    <a:pt x="425" y="101"/>
                  </a:cubicBezTo>
                  <a:cubicBezTo>
                    <a:pt x="424" y="101"/>
                    <a:pt x="421" y="102"/>
                    <a:pt x="420" y="103"/>
                  </a:cubicBezTo>
                  <a:cubicBezTo>
                    <a:pt x="420" y="105"/>
                    <a:pt x="423" y="107"/>
                    <a:pt x="420" y="108"/>
                  </a:cubicBezTo>
                  <a:cubicBezTo>
                    <a:pt x="419" y="109"/>
                    <a:pt x="416" y="107"/>
                    <a:pt x="415" y="108"/>
                  </a:cubicBezTo>
                  <a:cubicBezTo>
                    <a:pt x="411" y="110"/>
                    <a:pt x="418" y="109"/>
                    <a:pt x="412" y="111"/>
                  </a:cubicBezTo>
                  <a:cubicBezTo>
                    <a:pt x="410" y="111"/>
                    <a:pt x="410" y="109"/>
                    <a:pt x="409" y="107"/>
                  </a:cubicBezTo>
                  <a:cubicBezTo>
                    <a:pt x="406" y="106"/>
                    <a:pt x="403" y="107"/>
                    <a:pt x="400" y="105"/>
                  </a:cubicBezTo>
                  <a:cubicBezTo>
                    <a:pt x="397" y="103"/>
                    <a:pt x="395" y="98"/>
                    <a:pt x="392" y="96"/>
                  </a:cubicBezTo>
                  <a:cubicBezTo>
                    <a:pt x="391" y="96"/>
                    <a:pt x="388" y="96"/>
                    <a:pt x="388" y="95"/>
                  </a:cubicBezTo>
                  <a:cubicBezTo>
                    <a:pt x="389" y="93"/>
                    <a:pt x="389" y="93"/>
                    <a:pt x="389" y="93"/>
                  </a:cubicBezTo>
                  <a:cubicBezTo>
                    <a:pt x="386" y="92"/>
                    <a:pt x="386" y="92"/>
                    <a:pt x="386" y="92"/>
                  </a:cubicBezTo>
                  <a:cubicBezTo>
                    <a:pt x="386" y="91"/>
                    <a:pt x="386" y="91"/>
                    <a:pt x="386" y="90"/>
                  </a:cubicBezTo>
                  <a:cubicBezTo>
                    <a:pt x="386" y="88"/>
                    <a:pt x="387" y="85"/>
                    <a:pt x="387" y="83"/>
                  </a:cubicBezTo>
                  <a:cubicBezTo>
                    <a:pt x="387" y="82"/>
                    <a:pt x="387" y="81"/>
                    <a:pt x="387" y="81"/>
                  </a:cubicBezTo>
                  <a:cubicBezTo>
                    <a:pt x="386" y="80"/>
                    <a:pt x="384" y="80"/>
                    <a:pt x="384" y="79"/>
                  </a:cubicBezTo>
                  <a:cubicBezTo>
                    <a:pt x="384" y="79"/>
                    <a:pt x="382" y="75"/>
                    <a:pt x="382" y="75"/>
                  </a:cubicBezTo>
                  <a:cubicBezTo>
                    <a:pt x="379" y="67"/>
                    <a:pt x="381" y="61"/>
                    <a:pt x="383" y="54"/>
                  </a:cubicBezTo>
                  <a:cubicBezTo>
                    <a:pt x="383" y="52"/>
                    <a:pt x="385" y="50"/>
                    <a:pt x="384" y="49"/>
                  </a:cubicBezTo>
                  <a:cubicBezTo>
                    <a:pt x="383" y="46"/>
                    <a:pt x="383" y="46"/>
                    <a:pt x="383" y="46"/>
                  </a:cubicBezTo>
                  <a:cubicBezTo>
                    <a:pt x="383" y="45"/>
                    <a:pt x="392" y="37"/>
                    <a:pt x="393" y="35"/>
                  </a:cubicBezTo>
                  <a:cubicBezTo>
                    <a:pt x="393" y="34"/>
                    <a:pt x="391" y="34"/>
                    <a:pt x="390" y="34"/>
                  </a:cubicBezTo>
                  <a:cubicBezTo>
                    <a:pt x="390" y="32"/>
                    <a:pt x="390" y="31"/>
                    <a:pt x="389" y="30"/>
                  </a:cubicBezTo>
                  <a:cubicBezTo>
                    <a:pt x="389" y="30"/>
                    <a:pt x="388" y="30"/>
                    <a:pt x="388" y="29"/>
                  </a:cubicBezTo>
                  <a:cubicBezTo>
                    <a:pt x="384" y="27"/>
                    <a:pt x="391" y="24"/>
                    <a:pt x="386" y="22"/>
                  </a:cubicBezTo>
                  <a:cubicBezTo>
                    <a:pt x="383" y="21"/>
                    <a:pt x="378" y="22"/>
                    <a:pt x="375" y="20"/>
                  </a:cubicBezTo>
                  <a:cubicBezTo>
                    <a:pt x="374" y="19"/>
                    <a:pt x="378" y="16"/>
                    <a:pt x="379" y="15"/>
                  </a:cubicBezTo>
                  <a:cubicBezTo>
                    <a:pt x="380" y="13"/>
                    <a:pt x="380" y="9"/>
                    <a:pt x="380" y="6"/>
                  </a:cubicBezTo>
                  <a:cubicBezTo>
                    <a:pt x="380" y="6"/>
                    <a:pt x="381" y="5"/>
                    <a:pt x="380" y="4"/>
                  </a:cubicBezTo>
                  <a:cubicBezTo>
                    <a:pt x="380" y="4"/>
                    <a:pt x="374" y="0"/>
                    <a:pt x="374" y="0"/>
                  </a:cubicBezTo>
                  <a:cubicBezTo>
                    <a:pt x="372" y="0"/>
                    <a:pt x="370" y="2"/>
                    <a:pt x="368" y="2"/>
                  </a:cubicBezTo>
                  <a:cubicBezTo>
                    <a:pt x="365" y="2"/>
                    <a:pt x="363" y="1"/>
                    <a:pt x="360" y="1"/>
                  </a:cubicBezTo>
                  <a:cubicBezTo>
                    <a:pt x="363" y="5"/>
                    <a:pt x="364" y="8"/>
                    <a:pt x="362" y="11"/>
                  </a:cubicBezTo>
                  <a:cubicBezTo>
                    <a:pt x="361" y="13"/>
                    <a:pt x="357" y="13"/>
                    <a:pt x="355" y="15"/>
                  </a:cubicBezTo>
                  <a:cubicBezTo>
                    <a:pt x="354" y="16"/>
                    <a:pt x="355" y="19"/>
                    <a:pt x="353" y="20"/>
                  </a:cubicBezTo>
                  <a:cubicBezTo>
                    <a:pt x="352" y="20"/>
                    <a:pt x="351" y="20"/>
                    <a:pt x="351" y="20"/>
                  </a:cubicBezTo>
                  <a:cubicBezTo>
                    <a:pt x="349" y="20"/>
                    <a:pt x="347" y="20"/>
                    <a:pt x="345" y="20"/>
                  </a:cubicBezTo>
                  <a:cubicBezTo>
                    <a:pt x="344" y="20"/>
                    <a:pt x="344" y="20"/>
                    <a:pt x="344" y="20"/>
                  </a:cubicBezTo>
                  <a:cubicBezTo>
                    <a:pt x="343" y="21"/>
                    <a:pt x="345" y="21"/>
                    <a:pt x="344" y="22"/>
                  </a:cubicBezTo>
                  <a:cubicBezTo>
                    <a:pt x="344" y="24"/>
                    <a:pt x="340" y="22"/>
                    <a:pt x="338" y="23"/>
                  </a:cubicBezTo>
                  <a:cubicBezTo>
                    <a:pt x="338" y="24"/>
                    <a:pt x="339" y="26"/>
                    <a:pt x="337" y="27"/>
                  </a:cubicBezTo>
                  <a:cubicBezTo>
                    <a:pt x="337" y="27"/>
                    <a:pt x="336" y="27"/>
                    <a:pt x="335" y="27"/>
                  </a:cubicBezTo>
                  <a:cubicBezTo>
                    <a:pt x="335" y="27"/>
                    <a:pt x="334" y="27"/>
                    <a:pt x="333" y="27"/>
                  </a:cubicBezTo>
                  <a:cubicBezTo>
                    <a:pt x="333" y="27"/>
                    <a:pt x="332" y="27"/>
                    <a:pt x="332" y="27"/>
                  </a:cubicBezTo>
                  <a:cubicBezTo>
                    <a:pt x="330" y="28"/>
                    <a:pt x="329" y="30"/>
                    <a:pt x="328" y="30"/>
                  </a:cubicBezTo>
                  <a:cubicBezTo>
                    <a:pt x="327" y="30"/>
                    <a:pt x="326" y="30"/>
                    <a:pt x="326" y="30"/>
                  </a:cubicBezTo>
                  <a:cubicBezTo>
                    <a:pt x="325" y="30"/>
                    <a:pt x="324" y="30"/>
                    <a:pt x="323" y="30"/>
                  </a:cubicBezTo>
                  <a:cubicBezTo>
                    <a:pt x="323" y="30"/>
                    <a:pt x="322" y="31"/>
                    <a:pt x="322" y="31"/>
                  </a:cubicBezTo>
                  <a:cubicBezTo>
                    <a:pt x="318" y="32"/>
                    <a:pt x="314" y="27"/>
                    <a:pt x="310" y="30"/>
                  </a:cubicBezTo>
                  <a:cubicBezTo>
                    <a:pt x="305" y="35"/>
                    <a:pt x="307" y="32"/>
                    <a:pt x="305" y="33"/>
                  </a:cubicBezTo>
                  <a:cubicBezTo>
                    <a:pt x="301" y="36"/>
                    <a:pt x="309" y="46"/>
                    <a:pt x="301" y="46"/>
                  </a:cubicBezTo>
                  <a:cubicBezTo>
                    <a:pt x="296" y="46"/>
                    <a:pt x="293" y="38"/>
                    <a:pt x="289" y="35"/>
                  </a:cubicBezTo>
                  <a:cubicBezTo>
                    <a:pt x="285" y="33"/>
                    <a:pt x="287" y="39"/>
                    <a:pt x="284" y="38"/>
                  </a:cubicBezTo>
                  <a:cubicBezTo>
                    <a:pt x="281" y="37"/>
                    <a:pt x="280" y="34"/>
                    <a:pt x="274" y="35"/>
                  </a:cubicBezTo>
                  <a:cubicBezTo>
                    <a:pt x="273" y="35"/>
                    <a:pt x="271" y="39"/>
                    <a:pt x="269" y="37"/>
                  </a:cubicBezTo>
                  <a:cubicBezTo>
                    <a:pt x="268" y="36"/>
                    <a:pt x="268" y="32"/>
                    <a:pt x="267" y="31"/>
                  </a:cubicBezTo>
                  <a:cubicBezTo>
                    <a:pt x="264" y="28"/>
                    <a:pt x="258" y="32"/>
                    <a:pt x="254" y="31"/>
                  </a:cubicBezTo>
                  <a:cubicBezTo>
                    <a:pt x="253" y="30"/>
                    <a:pt x="253" y="27"/>
                    <a:pt x="249" y="26"/>
                  </a:cubicBezTo>
                  <a:cubicBezTo>
                    <a:pt x="249" y="26"/>
                    <a:pt x="249" y="26"/>
                    <a:pt x="248" y="26"/>
                  </a:cubicBezTo>
                  <a:cubicBezTo>
                    <a:pt x="246" y="32"/>
                    <a:pt x="262" y="41"/>
                    <a:pt x="265" y="44"/>
                  </a:cubicBezTo>
                  <a:cubicBezTo>
                    <a:pt x="266" y="45"/>
                    <a:pt x="263" y="55"/>
                    <a:pt x="264" y="58"/>
                  </a:cubicBezTo>
                  <a:cubicBezTo>
                    <a:pt x="265" y="61"/>
                    <a:pt x="269" y="63"/>
                    <a:pt x="270" y="67"/>
                  </a:cubicBezTo>
                  <a:cubicBezTo>
                    <a:pt x="270" y="68"/>
                    <a:pt x="269" y="75"/>
                    <a:pt x="269" y="76"/>
                  </a:cubicBezTo>
                  <a:cubicBezTo>
                    <a:pt x="274" y="78"/>
                    <a:pt x="289" y="72"/>
                    <a:pt x="288" y="81"/>
                  </a:cubicBezTo>
                  <a:cubicBezTo>
                    <a:pt x="287" y="87"/>
                    <a:pt x="270" y="89"/>
                    <a:pt x="269" y="91"/>
                  </a:cubicBezTo>
                  <a:cubicBezTo>
                    <a:pt x="268" y="93"/>
                    <a:pt x="269" y="96"/>
                    <a:pt x="268" y="98"/>
                  </a:cubicBezTo>
                  <a:cubicBezTo>
                    <a:pt x="268" y="100"/>
                    <a:pt x="265" y="101"/>
                    <a:pt x="263" y="102"/>
                  </a:cubicBezTo>
                  <a:cubicBezTo>
                    <a:pt x="263" y="103"/>
                    <a:pt x="261" y="107"/>
                    <a:pt x="260" y="106"/>
                  </a:cubicBezTo>
                  <a:cubicBezTo>
                    <a:pt x="259" y="105"/>
                    <a:pt x="261" y="101"/>
                    <a:pt x="260" y="102"/>
                  </a:cubicBezTo>
                  <a:cubicBezTo>
                    <a:pt x="256" y="102"/>
                    <a:pt x="254" y="107"/>
                    <a:pt x="251" y="108"/>
                  </a:cubicBezTo>
                  <a:cubicBezTo>
                    <a:pt x="248" y="110"/>
                    <a:pt x="251" y="108"/>
                    <a:pt x="248" y="108"/>
                  </a:cubicBezTo>
                  <a:cubicBezTo>
                    <a:pt x="246" y="108"/>
                    <a:pt x="244" y="112"/>
                    <a:pt x="242" y="112"/>
                  </a:cubicBezTo>
                  <a:cubicBezTo>
                    <a:pt x="242" y="112"/>
                    <a:pt x="241" y="111"/>
                    <a:pt x="240" y="112"/>
                  </a:cubicBezTo>
                  <a:cubicBezTo>
                    <a:pt x="238" y="112"/>
                    <a:pt x="239" y="116"/>
                    <a:pt x="238" y="117"/>
                  </a:cubicBezTo>
                  <a:cubicBezTo>
                    <a:pt x="237" y="119"/>
                    <a:pt x="236" y="117"/>
                    <a:pt x="235" y="117"/>
                  </a:cubicBezTo>
                  <a:cubicBezTo>
                    <a:pt x="231" y="119"/>
                    <a:pt x="232" y="125"/>
                    <a:pt x="229" y="125"/>
                  </a:cubicBezTo>
                  <a:cubicBezTo>
                    <a:pt x="224" y="126"/>
                    <a:pt x="231" y="119"/>
                    <a:pt x="227" y="117"/>
                  </a:cubicBezTo>
                  <a:cubicBezTo>
                    <a:pt x="222" y="113"/>
                    <a:pt x="217" y="122"/>
                    <a:pt x="212" y="123"/>
                  </a:cubicBezTo>
                  <a:cubicBezTo>
                    <a:pt x="211" y="123"/>
                    <a:pt x="208" y="123"/>
                    <a:pt x="207" y="122"/>
                  </a:cubicBezTo>
                  <a:cubicBezTo>
                    <a:pt x="205" y="121"/>
                    <a:pt x="193" y="112"/>
                    <a:pt x="192" y="110"/>
                  </a:cubicBezTo>
                  <a:cubicBezTo>
                    <a:pt x="191" y="110"/>
                    <a:pt x="187" y="112"/>
                    <a:pt x="186" y="110"/>
                  </a:cubicBezTo>
                  <a:cubicBezTo>
                    <a:pt x="185" y="109"/>
                    <a:pt x="186" y="109"/>
                    <a:pt x="186" y="108"/>
                  </a:cubicBezTo>
                  <a:cubicBezTo>
                    <a:pt x="186" y="105"/>
                    <a:pt x="186" y="103"/>
                    <a:pt x="186" y="101"/>
                  </a:cubicBezTo>
                  <a:cubicBezTo>
                    <a:pt x="186" y="100"/>
                    <a:pt x="187" y="99"/>
                    <a:pt x="186" y="98"/>
                  </a:cubicBezTo>
                  <a:cubicBezTo>
                    <a:pt x="186" y="96"/>
                    <a:pt x="179" y="84"/>
                    <a:pt x="177" y="84"/>
                  </a:cubicBezTo>
                  <a:cubicBezTo>
                    <a:pt x="173" y="84"/>
                    <a:pt x="169" y="95"/>
                    <a:pt x="162" y="95"/>
                  </a:cubicBezTo>
                  <a:cubicBezTo>
                    <a:pt x="159" y="95"/>
                    <a:pt x="159" y="87"/>
                    <a:pt x="156" y="88"/>
                  </a:cubicBezTo>
                  <a:cubicBezTo>
                    <a:pt x="155" y="88"/>
                    <a:pt x="153" y="93"/>
                    <a:pt x="153" y="93"/>
                  </a:cubicBezTo>
                  <a:cubicBezTo>
                    <a:pt x="154" y="94"/>
                    <a:pt x="157" y="95"/>
                    <a:pt x="157" y="96"/>
                  </a:cubicBezTo>
                  <a:cubicBezTo>
                    <a:pt x="157" y="96"/>
                    <a:pt x="150" y="96"/>
                    <a:pt x="147" y="96"/>
                  </a:cubicBezTo>
                  <a:cubicBezTo>
                    <a:pt x="142" y="96"/>
                    <a:pt x="136" y="96"/>
                    <a:pt x="130" y="96"/>
                  </a:cubicBezTo>
                  <a:cubicBezTo>
                    <a:pt x="129" y="96"/>
                    <a:pt x="127" y="96"/>
                    <a:pt x="126" y="96"/>
                  </a:cubicBezTo>
                  <a:cubicBezTo>
                    <a:pt x="125" y="96"/>
                    <a:pt x="124" y="96"/>
                    <a:pt x="123" y="96"/>
                  </a:cubicBezTo>
                  <a:cubicBezTo>
                    <a:pt x="118" y="95"/>
                    <a:pt x="124" y="94"/>
                    <a:pt x="119" y="95"/>
                  </a:cubicBezTo>
                  <a:cubicBezTo>
                    <a:pt x="118" y="95"/>
                    <a:pt x="111" y="95"/>
                    <a:pt x="111" y="96"/>
                  </a:cubicBezTo>
                  <a:cubicBezTo>
                    <a:pt x="110" y="97"/>
                    <a:pt x="111" y="97"/>
                    <a:pt x="111" y="98"/>
                  </a:cubicBezTo>
                  <a:cubicBezTo>
                    <a:pt x="111" y="100"/>
                    <a:pt x="111" y="101"/>
                    <a:pt x="111" y="103"/>
                  </a:cubicBezTo>
                  <a:cubicBezTo>
                    <a:pt x="110" y="105"/>
                    <a:pt x="110" y="107"/>
                    <a:pt x="110" y="109"/>
                  </a:cubicBezTo>
                  <a:cubicBezTo>
                    <a:pt x="110" y="114"/>
                    <a:pt x="110" y="114"/>
                    <a:pt x="110" y="114"/>
                  </a:cubicBezTo>
                  <a:cubicBezTo>
                    <a:pt x="111" y="114"/>
                    <a:pt x="112" y="114"/>
                    <a:pt x="112" y="114"/>
                  </a:cubicBezTo>
                  <a:cubicBezTo>
                    <a:pt x="113" y="113"/>
                    <a:pt x="113" y="113"/>
                    <a:pt x="114" y="113"/>
                  </a:cubicBezTo>
                  <a:cubicBezTo>
                    <a:pt x="117" y="114"/>
                    <a:pt x="123" y="114"/>
                    <a:pt x="126" y="115"/>
                  </a:cubicBezTo>
                  <a:cubicBezTo>
                    <a:pt x="128" y="115"/>
                    <a:pt x="128" y="117"/>
                    <a:pt x="128" y="118"/>
                  </a:cubicBezTo>
                  <a:cubicBezTo>
                    <a:pt x="130" y="122"/>
                    <a:pt x="127" y="121"/>
                    <a:pt x="129" y="124"/>
                  </a:cubicBezTo>
                  <a:cubicBezTo>
                    <a:pt x="130" y="124"/>
                    <a:pt x="131" y="125"/>
                    <a:pt x="130" y="126"/>
                  </a:cubicBezTo>
                  <a:cubicBezTo>
                    <a:pt x="126" y="127"/>
                    <a:pt x="124" y="124"/>
                    <a:pt x="121" y="123"/>
                  </a:cubicBezTo>
                  <a:cubicBezTo>
                    <a:pt x="119" y="122"/>
                    <a:pt x="119" y="125"/>
                    <a:pt x="117" y="125"/>
                  </a:cubicBezTo>
                  <a:cubicBezTo>
                    <a:pt x="116" y="125"/>
                    <a:pt x="116" y="124"/>
                    <a:pt x="115" y="124"/>
                  </a:cubicBezTo>
                  <a:cubicBezTo>
                    <a:pt x="112" y="124"/>
                    <a:pt x="110" y="127"/>
                    <a:pt x="107" y="127"/>
                  </a:cubicBezTo>
                  <a:cubicBezTo>
                    <a:pt x="106" y="127"/>
                    <a:pt x="105" y="127"/>
                    <a:pt x="105" y="127"/>
                  </a:cubicBezTo>
                  <a:cubicBezTo>
                    <a:pt x="105" y="128"/>
                    <a:pt x="105" y="128"/>
                    <a:pt x="105" y="129"/>
                  </a:cubicBezTo>
                  <a:cubicBezTo>
                    <a:pt x="105" y="131"/>
                    <a:pt x="105" y="132"/>
                    <a:pt x="105" y="134"/>
                  </a:cubicBezTo>
                  <a:cubicBezTo>
                    <a:pt x="105" y="137"/>
                    <a:pt x="105" y="140"/>
                    <a:pt x="105" y="143"/>
                  </a:cubicBezTo>
                  <a:cubicBezTo>
                    <a:pt x="105" y="147"/>
                    <a:pt x="105" y="147"/>
                    <a:pt x="105" y="147"/>
                  </a:cubicBezTo>
                  <a:cubicBezTo>
                    <a:pt x="105" y="148"/>
                    <a:pt x="107" y="151"/>
                    <a:pt x="108" y="152"/>
                  </a:cubicBezTo>
                  <a:cubicBezTo>
                    <a:pt x="110" y="154"/>
                    <a:pt x="115" y="154"/>
                    <a:pt x="117" y="157"/>
                  </a:cubicBezTo>
                  <a:cubicBezTo>
                    <a:pt x="119" y="159"/>
                    <a:pt x="117" y="160"/>
                    <a:pt x="117" y="163"/>
                  </a:cubicBezTo>
                  <a:cubicBezTo>
                    <a:pt x="117" y="167"/>
                    <a:pt x="122" y="171"/>
                    <a:pt x="123" y="175"/>
                  </a:cubicBezTo>
                  <a:cubicBezTo>
                    <a:pt x="124" y="179"/>
                    <a:pt x="121" y="187"/>
                    <a:pt x="120" y="192"/>
                  </a:cubicBezTo>
                  <a:cubicBezTo>
                    <a:pt x="117" y="206"/>
                    <a:pt x="115" y="221"/>
                    <a:pt x="112" y="235"/>
                  </a:cubicBezTo>
                  <a:cubicBezTo>
                    <a:pt x="112" y="239"/>
                    <a:pt x="111" y="253"/>
                    <a:pt x="109" y="256"/>
                  </a:cubicBezTo>
                  <a:cubicBezTo>
                    <a:pt x="108" y="256"/>
                    <a:pt x="108" y="256"/>
                    <a:pt x="108" y="256"/>
                  </a:cubicBezTo>
                  <a:cubicBezTo>
                    <a:pt x="108" y="258"/>
                    <a:pt x="108" y="258"/>
                    <a:pt x="108" y="258"/>
                  </a:cubicBezTo>
                  <a:cubicBezTo>
                    <a:pt x="108" y="259"/>
                    <a:pt x="107" y="262"/>
                    <a:pt x="106" y="262"/>
                  </a:cubicBezTo>
                  <a:cubicBezTo>
                    <a:pt x="105" y="261"/>
                    <a:pt x="105" y="259"/>
                    <a:pt x="104" y="259"/>
                  </a:cubicBezTo>
                  <a:cubicBezTo>
                    <a:pt x="102" y="258"/>
                    <a:pt x="103" y="262"/>
                    <a:pt x="102" y="261"/>
                  </a:cubicBezTo>
                  <a:cubicBezTo>
                    <a:pt x="98" y="260"/>
                    <a:pt x="99" y="256"/>
                    <a:pt x="98" y="256"/>
                  </a:cubicBezTo>
                  <a:cubicBezTo>
                    <a:pt x="96" y="255"/>
                    <a:pt x="95" y="257"/>
                    <a:pt x="93" y="257"/>
                  </a:cubicBezTo>
                  <a:cubicBezTo>
                    <a:pt x="93" y="257"/>
                    <a:pt x="93" y="256"/>
                    <a:pt x="92" y="256"/>
                  </a:cubicBezTo>
                  <a:cubicBezTo>
                    <a:pt x="91" y="256"/>
                    <a:pt x="92" y="257"/>
                    <a:pt x="91" y="257"/>
                  </a:cubicBezTo>
                  <a:cubicBezTo>
                    <a:pt x="90" y="257"/>
                    <a:pt x="91" y="256"/>
                    <a:pt x="90" y="255"/>
                  </a:cubicBezTo>
                  <a:cubicBezTo>
                    <a:pt x="89" y="255"/>
                    <a:pt x="88" y="257"/>
                    <a:pt x="88" y="257"/>
                  </a:cubicBezTo>
                  <a:cubicBezTo>
                    <a:pt x="85" y="258"/>
                    <a:pt x="87" y="255"/>
                    <a:pt x="84" y="257"/>
                  </a:cubicBezTo>
                  <a:cubicBezTo>
                    <a:pt x="83" y="258"/>
                    <a:pt x="83" y="263"/>
                    <a:pt x="81" y="263"/>
                  </a:cubicBezTo>
                  <a:cubicBezTo>
                    <a:pt x="80" y="263"/>
                    <a:pt x="80" y="261"/>
                    <a:pt x="80" y="261"/>
                  </a:cubicBezTo>
                  <a:cubicBezTo>
                    <a:pt x="78" y="261"/>
                    <a:pt x="77" y="263"/>
                    <a:pt x="76" y="263"/>
                  </a:cubicBezTo>
                  <a:cubicBezTo>
                    <a:pt x="76" y="263"/>
                    <a:pt x="76" y="262"/>
                    <a:pt x="75" y="262"/>
                  </a:cubicBezTo>
                  <a:cubicBezTo>
                    <a:pt x="75" y="262"/>
                    <a:pt x="75" y="263"/>
                    <a:pt x="74" y="264"/>
                  </a:cubicBezTo>
                  <a:cubicBezTo>
                    <a:pt x="74" y="264"/>
                    <a:pt x="74" y="263"/>
                    <a:pt x="73" y="263"/>
                  </a:cubicBezTo>
                  <a:cubicBezTo>
                    <a:pt x="73" y="263"/>
                    <a:pt x="72" y="262"/>
                    <a:pt x="72" y="263"/>
                  </a:cubicBezTo>
                  <a:cubicBezTo>
                    <a:pt x="72" y="263"/>
                    <a:pt x="72" y="264"/>
                    <a:pt x="72" y="264"/>
                  </a:cubicBezTo>
                  <a:cubicBezTo>
                    <a:pt x="71" y="264"/>
                    <a:pt x="71" y="264"/>
                    <a:pt x="70" y="264"/>
                  </a:cubicBezTo>
                  <a:cubicBezTo>
                    <a:pt x="70" y="264"/>
                    <a:pt x="69" y="264"/>
                    <a:pt x="69" y="264"/>
                  </a:cubicBezTo>
                  <a:cubicBezTo>
                    <a:pt x="67" y="264"/>
                    <a:pt x="64" y="266"/>
                    <a:pt x="62" y="266"/>
                  </a:cubicBezTo>
                  <a:cubicBezTo>
                    <a:pt x="60" y="266"/>
                    <a:pt x="58" y="265"/>
                    <a:pt x="55" y="266"/>
                  </a:cubicBezTo>
                  <a:cubicBezTo>
                    <a:pt x="53" y="268"/>
                    <a:pt x="51" y="270"/>
                    <a:pt x="49" y="271"/>
                  </a:cubicBezTo>
                  <a:cubicBezTo>
                    <a:pt x="47" y="272"/>
                    <a:pt x="44" y="273"/>
                    <a:pt x="42" y="274"/>
                  </a:cubicBezTo>
                  <a:cubicBezTo>
                    <a:pt x="41" y="276"/>
                    <a:pt x="40" y="278"/>
                    <a:pt x="37" y="280"/>
                  </a:cubicBezTo>
                  <a:cubicBezTo>
                    <a:pt x="35" y="281"/>
                    <a:pt x="30" y="282"/>
                    <a:pt x="29" y="283"/>
                  </a:cubicBezTo>
                  <a:cubicBezTo>
                    <a:pt x="27" y="286"/>
                    <a:pt x="28" y="293"/>
                    <a:pt x="27" y="296"/>
                  </a:cubicBezTo>
                  <a:cubicBezTo>
                    <a:pt x="26" y="301"/>
                    <a:pt x="22" y="304"/>
                    <a:pt x="21" y="309"/>
                  </a:cubicBezTo>
                  <a:cubicBezTo>
                    <a:pt x="20" y="312"/>
                    <a:pt x="23" y="316"/>
                    <a:pt x="22" y="320"/>
                  </a:cubicBezTo>
                  <a:cubicBezTo>
                    <a:pt x="22" y="322"/>
                    <a:pt x="9" y="328"/>
                    <a:pt x="6" y="332"/>
                  </a:cubicBezTo>
                  <a:cubicBezTo>
                    <a:pt x="4" y="337"/>
                    <a:pt x="7" y="339"/>
                    <a:pt x="8" y="342"/>
                  </a:cubicBezTo>
                  <a:cubicBezTo>
                    <a:pt x="8" y="343"/>
                    <a:pt x="8" y="343"/>
                    <a:pt x="8" y="343"/>
                  </a:cubicBezTo>
                  <a:cubicBezTo>
                    <a:pt x="7" y="344"/>
                    <a:pt x="4" y="345"/>
                    <a:pt x="3" y="345"/>
                  </a:cubicBezTo>
                  <a:cubicBezTo>
                    <a:pt x="2" y="345"/>
                    <a:pt x="1" y="344"/>
                    <a:pt x="1" y="344"/>
                  </a:cubicBezTo>
                  <a:cubicBezTo>
                    <a:pt x="0" y="345"/>
                    <a:pt x="1" y="346"/>
                    <a:pt x="1" y="346"/>
                  </a:cubicBezTo>
                  <a:cubicBezTo>
                    <a:pt x="1" y="348"/>
                    <a:pt x="1" y="349"/>
                    <a:pt x="1" y="351"/>
                  </a:cubicBezTo>
                  <a:cubicBezTo>
                    <a:pt x="2" y="354"/>
                    <a:pt x="8" y="355"/>
                    <a:pt x="8" y="357"/>
                  </a:cubicBezTo>
                  <a:cubicBezTo>
                    <a:pt x="8" y="361"/>
                    <a:pt x="8" y="356"/>
                    <a:pt x="6" y="358"/>
                  </a:cubicBezTo>
                  <a:cubicBezTo>
                    <a:pt x="5" y="360"/>
                    <a:pt x="10" y="363"/>
                    <a:pt x="11" y="365"/>
                  </a:cubicBezTo>
                  <a:cubicBezTo>
                    <a:pt x="11" y="367"/>
                    <a:pt x="12" y="370"/>
                    <a:pt x="13" y="372"/>
                  </a:cubicBezTo>
                  <a:cubicBezTo>
                    <a:pt x="14" y="373"/>
                    <a:pt x="17" y="373"/>
                    <a:pt x="18" y="375"/>
                  </a:cubicBezTo>
                  <a:cubicBezTo>
                    <a:pt x="19" y="376"/>
                    <a:pt x="19" y="379"/>
                    <a:pt x="20" y="380"/>
                  </a:cubicBezTo>
                  <a:cubicBezTo>
                    <a:pt x="20" y="380"/>
                    <a:pt x="23" y="381"/>
                    <a:pt x="23" y="381"/>
                  </a:cubicBezTo>
                  <a:cubicBezTo>
                    <a:pt x="25" y="383"/>
                    <a:pt x="28" y="387"/>
                    <a:pt x="29" y="389"/>
                  </a:cubicBezTo>
                  <a:cubicBezTo>
                    <a:pt x="31" y="393"/>
                    <a:pt x="22" y="398"/>
                    <a:pt x="25" y="400"/>
                  </a:cubicBezTo>
                  <a:cubicBezTo>
                    <a:pt x="29" y="403"/>
                    <a:pt x="44" y="399"/>
                    <a:pt x="47" y="404"/>
                  </a:cubicBezTo>
                  <a:cubicBezTo>
                    <a:pt x="48" y="405"/>
                    <a:pt x="47" y="408"/>
                    <a:pt x="48" y="409"/>
                  </a:cubicBezTo>
                  <a:cubicBezTo>
                    <a:pt x="49" y="411"/>
                    <a:pt x="51" y="411"/>
                    <a:pt x="52" y="413"/>
                  </a:cubicBezTo>
                  <a:cubicBezTo>
                    <a:pt x="51" y="416"/>
                    <a:pt x="51" y="416"/>
                    <a:pt x="51" y="416"/>
                  </a:cubicBezTo>
                  <a:cubicBezTo>
                    <a:pt x="51" y="417"/>
                    <a:pt x="52" y="416"/>
                    <a:pt x="53" y="416"/>
                  </a:cubicBezTo>
                  <a:cubicBezTo>
                    <a:pt x="55" y="416"/>
                    <a:pt x="58" y="416"/>
                    <a:pt x="60" y="416"/>
                  </a:cubicBezTo>
                  <a:cubicBezTo>
                    <a:pt x="73" y="416"/>
                    <a:pt x="72" y="418"/>
                    <a:pt x="83" y="410"/>
                  </a:cubicBezTo>
                  <a:cubicBezTo>
                    <a:pt x="86" y="408"/>
                    <a:pt x="94" y="399"/>
                    <a:pt x="95" y="401"/>
                  </a:cubicBezTo>
                  <a:cubicBezTo>
                    <a:pt x="95" y="402"/>
                    <a:pt x="93" y="404"/>
                    <a:pt x="93" y="405"/>
                  </a:cubicBezTo>
                  <a:cubicBezTo>
                    <a:pt x="95" y="407"/>
                    <a:pt x="95" y="407"/>
                    <a:pt x="95" y="407"/>
                  </a:cubicBezTo>
                  <a:cubicBezTo>
                    <a:pt x="96" y="410"/>
                    <a:pt x="93" y="410"/>
                    <a:pt x="92" y="411"/>
                  </a:cubicBezTo>
                  <a:cubicBezTo>
                    <a:pt x="92" y="416"/>
                    <a:pt x="92" y="416"/>
                    <a:pt x="92" y="416"/>
                  </a:cubicBezTo>
                  <a:cubicBezTo>
                    <a:pt x="93" y="421"/>
                    <a:pt x="93" y="427"/>
                    <a:pt x="93" y="432"/>
                  </a:cubicBezTo>
                  <a:cubicBezTo>
                    <a:pt x="93" y="433"/>
                    <a:pt x="93" y="443"/>
                    <a:pt x="93" y="443"/>
                  </a:cubicBezTo>
                  <a:cubicBezTo>
                    <a:pt x="94" y="444"/>
                    <a:pt x="95" y="441"/>
                    <a:pt x="96" y="441"/>
                  </a:cubicBezTo>
                  <a:cubicBezTo>
                    <a:pt x="99" y="442"/>
                    <a:pt x="99" y="446"/>
                    <a:pt x="103" y="445"/>
                  </a:cubicBezTo>
                  <a:cubicBezTo>
                    <a:pt x="106" y="444"/>
                    <a:pt x="109" y="441"/>
                    <a:pt x="112" y="441"/>
                  </a:cubicBezTo>
                  <a:cubicBezTo>
                    <a:pt x="114" y="440"/>
                    <a:pt x="117" y="440"/>
                    <a:pt x="121" y="441"/>
                  </a:cubicBezTo>
                  <a:cubicBezTo>
                    <a:pt x="127" y="441"/>
                    <a:pt x="132" y="442"/>
                    <a:pt x="135" y="442"/>
                  </a:cubicBezTo>
                  <a:cubicBezTo>
                    <a:pt x="137" y="442"/>
                    <a:pt x="144" y="443"/>
                    <a:pt x="144" y="443"/>
                  </a:cubicBezTo>
                  <a:cubicBezTo>
                    <a:pt x="145" y="445"/>
                    <a:pt x="140" y="446"/>
                    <a:pt x="145" y="446"/>
                  </a:cubicBezTo>
                  <a:cubicBezTo>
                    <a:pt x="148" y="446"/>
                    <a:pt x="154" y="444"/>
                    <a:pt x="156" y="442"/>
                  </a:cubicBezTo>
                  <a:cubicBezTo>
                    <a:pt x="158" y="440"/>
                    <a:pt x="159" y="436"/>
                    <a:pt x="161" y="434"/>
                  </a:cubicBezTo>
                  <a:cubicBezTo>
                    <a:pt x="164" y="432"/>
                    <a:pt x="171" y="435"/>
                    <a:pt x="172" y="434"/>
                  </a:cubicBezTo>
                  <a:cubicBezTo>
                    <a:pt x="172" y="434"/>
                    <a:pt x="172" y="433"/>
                    <a:pt x="173" y="432"/>
                  </a:cubicBezTo>
                  <a:cubicBezTo>
                    <a:pt x="174" y="430"/>
                    <a:pt x="180" y="425"/>
                    <a:pt x="182" y="424"/>
                  </a:cubicBezTo>
                  <a:cubicBezTo>
                    <a:pt x="183" y="424"/>
                    <a:pt x="184" y="424"/>
                    <a:pt x="184" y="424"/>
                  </a:cubicBezTo>
                  <a:cubicBezTo>
                    <a:pt x="185" y="424"/>
                    <a:pt x="186" y="424"/>
                    <a:pt x="186" y="424"/>
                  </a:cubicBezTo>
                  <a:cubicBezTo>
                    <a:pt x="190" y="422"/>
                    <a:pt x="193" y="417"/>
                    <a:pt x="196" y="415"/>
                  </a:cubicBezTo>
                  <a:cubicBezTo>
                    <a:pt x="201" y="412"/>
                    <a:pt x="210" y="409"/>
                    <a:pt x="215" y="409"/>
                  </a:cubicBezTo>
                  <a:cubicBezTo>
                    <a:pt x="217" y="409"/>
                    <a:pt x="221" y="408"/>
                    <a:pt x="222" y="408"/>
                  </a:cubicBezTo>
                  <a:cubicBezTo>
                    <a:pt x="222" y="408"/>
                    <a:pt x="222" y="409"/>
                    <a:pt x="223" y="409"/>
                  </a:cubicBezTo>
                  <a:cubicBezTo>
                    <a:pt x="223" y="409"/>
                    <a:pt x="223" y="408"/>
                    <a:pt x="223" y="408"/>
                  </a:cubicBezTo>
                  <a:cubicBezTo>
                    <a:pt x="224" y="408"/>
                    <a:pt x="227" y="410"/>
                    <a:pt x="228" y="411"/>
                  </a:cubicBezTo>
                  <a:cubicBezTo>
                    <a:pt x="230" y="412"/>
                    <a:pt x="231" y="405"/>
                    <a:pt x="234" y="407"/>
                  </a:cubicBezTo>
                  <a:cubicBezTo>
                    <a:pt x="236" y="411"/>
                    <a:pt x="236" y="411"/>
                    <a:pt x="236" y="411"/>
                  </a:cubicBezTo>
                  <a:cubicBezTo>
                    <a:pt x="236" y="411"/>
                    <a:pt x="236" y="423"/>
                    <a:pt x="236" y="423"/>
                  </a:cubicBezTo>
                  <a:cubicBezTo>
                    <a:pt x="235" y="425"/>
                    <a:pt x="233" y="427"/>
                    <a:pt x="232" y="429"/>
                  </a:cubicBezTo>
                  <a:cubicBezTo>
                    <a:pt x="231" y="434"/>
                    <a:pt x="237" y="439"/>
                    <a:pt x="237" y="441"/>
                  </a:cubicBezTo>
                  <a:cubicBezTo>
                    <a:pt x="236" y="443"/>
                    <a:pt x="234" y="445"/>
                    <a:pt x="234" y="447"/>
                  </a:cubicBezTo>
                  <a:cubicBezTo>
                    <a:pt x="233" y="449"/>
                    <a:pt x="235" y="450"/>
                    <a:pt x="236" y="451"/>
                  </a:cubicBezTo>
                  <a:cubicBezTo>
                    <a:pt x="236" y="452"/>
                    <a:pt x="235" y="454"/>
                    <a:pt x="236" y="455"/>
                  </a:cubicBezTo>
                  <a:cubicBezTo>
                    <a:pt x="238" y="457"/>
                    <a:pt x="240" y="457"/>
                    <a:pt x="240" y="460"/>
                  </a:cubicBezTo>
                  <a:cubicBezTo>
                    <a:pt x="240" y="460"/>
                    <a:pt x="239" y="461"/>
                    <a:pt x="239" y="462"/>
                  </a:cubicBezTo>
                  <a:cubicBezTo>
                    <a:pt x="239" y="464"/>
                    <a:pt x="242" y="462"/>
                    <a:pt x="243" y="463"/>
                  </a:cubicBezTo>
                  <a:cubicBezTo>
                    <a:pt x="245" y="465"/>
                    <a:pt x="244" y="469"/>
                    <a:pt x="245" y="470"/>
                  </a:cubicBezTo>
                  <a:cubicBezTo>
                    <a:pt x="245" y="470"/>
                    <a:pt x="250" y="470"/>
                    <a:pt x="250" y="470"/>
                  </a:cubicBezTo>
                  <a:cubicBezTo>
                    <a:pt x="251" y="471"/>
                    <a:pt x="251" y="473"/>
                    <a:pt x="252" y="473"/>
                  </a:cubicBezTo>
                  <a:cubicBezTo>
                    <a:pt x="253" y="473"/>
                    <a:pt x="253" y="472"/>
                    <a:pt x="254" y="472"/>
                  </a:cubicBezTo>
                  <a:cubicBezTo>
                    <a:pt x="254" y="472"/>
                    <a:pt x="253" y="473"/>
                    <a:pt x="254" y="474"/>
                  </a:cubicBezTo>
                  <a:cubicBezTo>
                    <a:pt x="254" y="474"/>
                    <a:pt x="255" y="474"/>
                    <a:pt x="255" y="474"/>
                  </a:cubicBezTo>
                  <a:cubicBezTo>
                    <a:pt x="256" y="475"/>
                    <a:pt x="259" y="475"/>
                    <a:pt x="259" y="476"/>
                  </a:cubicBezTo>
                  <a:cubicBezTo>
                    <a:pt x="260" y="476"/>
                    <a:pt x="257" y="480"/>
                    <a:pt x="261" y="482"/>
                  </a:cubicBezTo>
                  <a:cubicBezTo>
                    <a:pt x="262" y="482"/>
                    <a:pt x="274" y="484"/>
                    <a:pt x="274" y="484"/>
                  </a:cubicBezTo>
                  <a:cubicBezTo>
                    <a:pt x="277" y="483"/>
                    <a:pt x="277" y="481"/>
                    <a:pt x="281" y="482"/>
                  </a:cubicBezTo>
                  <a:cubicBezTo>
                    <a:pt x="284" y="483"/>
                    <a:pt x="289" y="488"/>
                    <a:pt x="293" y="488"/>
                  </a:cubicBezTo>
                  <a:cubicBezTo>
                    <a:pt x="294" y="488"/>
                    <a:pt x="295" y="485"/>
                    <a:pt x="297" y="487"/>
                  </a:cubicBezTo>
                  <a:cubicBezTo>
                    <a:pt x="299" y="489"/>
                    <a:pt x="300" y="496"/>
                    <a:pt x="305" y="497"/>
                  </a:cubicBezTo>
                  <a:cubicBezTo>
                    <a:pt x="305" y="497"/>
                    <a:pt x="307" y="495"/>
                    <a:pt x="307" y="495"/>
                  </a:cubicBezTo>
                  <a:cubicBezTo>
                    <a:pt x="307" y="495"/>
                    <a:pt x="310" y="498"/>
                    <a:pt x="310" y="498"/>
                  </a:cubicBezTo>
                  <a:cubicBezTo>
                    <a:pt x="310" y="498"/>
                    <a:pt x="313" y="498"/>
                    <a:pt x="313" y="498"/>
                  </a:cubicBezTo>
                  <a:cubicBezTo>
                    <a:pt x="314" y="498"/>
                    <a:pt x="314" y="500"/>
                    <a:pt x="315" y="500"/>
                  </a:cubicBezTo>
                  <a:cubicBezTo>
                    <a:pt x="316" y="500"/>
                    <a:pt x="316" y="500"/>
                    <a:pt x="317" y="500"/>
                  </a:cubicBezTo>
                  <a:cubicBezTo>
                    <a:pt x="318" y="500"/>
                    <a:pt x="320" y="500"/>
                    <a:pt x="321" y="500"/>
                  </a:cubicBezTo>
                  <a:cubicBezTo>
                    <a:pt x="321" y="500"/>
                    <a:pt x="322" y="500"/>
                    <a:pt x="323" y="500"/>
                  </a:cubicBezTo>
                  <a:cubicBezTo>
                    <a:pt x="324" y="501"/>
                    <a:pt x="324" y="504"/>
                    <a:pt x="325" y="506"/>
                  </a:cubicBezTo>
                  <a:cubicBezTo>
                    <a:pt x="325" y="506"/>
                    <a:pt x="329" y="508"/>
                    <a:pt x="329" y="508"/>
                  </a:cubicBezTo>
                  <a:cubicBezTo>
                    <a:pt x="330" y="509"/>
                    <a:pt x="330" y="510"/>
                    <a:pt x="330" y="510"/>
                  </a:cubicBezTo>
                  <a:cubicBezTo>
                    <a:pt x="332" y="512"/>
                    <a:pt x="335" y="509"/>
                    <a:pt x="337" y="510"/>
                  </a:cubicBezTo>
                  <a:cubicBezTo>
                    <a:pt x="340" y="510"/>
                    <a:pt x="337" y="512"/>
                    <a:pt x="341" y="511"/>
                  </a:cubicBezTo>
                  <a:cubicBezTo>
                    <a:pt x="341" y="511"/>
                    <a:pt x="344" y="509"/>
                    <a:pt x="344" y="509"/>
                  </a:cubicBezTo>
                  <a:cubicBezTo>
                    <a:pt x="345" y="509"/>
                    <a:pt x="347" y="511"/>
                    <a:pt x="348" y="510"/>
                  </a:cubicBezTo>
                  <a:cubicBezTo>
                    <a:pt x="351" y="509"/>
                    <a:pt x="351" y="509"/>
                    <a:pt x="351" y="509"/>
                  </a:cubicBezTo>
                  <a:cubicBezTo>
                    <a:pt x="351" y="509"/>
                    <a:pt x="357" y="514"/>
                    <a:pt x="358" y="515"/>
                  </a:cubicBezTo>
                  <a:cubicBezTo>
                    <a:pt x="360" y="516"/>
                    <a:pt x="364" y="516"/>
                    <a:pt x="366" y="518"/>
                  </a:cubicBezTo>
                  <a:cubicBezTo>
                    <a:pt x="372" y="522"/>
                    <a:pt x="367" y="524"/>
                    <a:pt x="366" y="527"/>
                  </a:cubicBezTo>
                  <a:cubicBezTo>
                    <a:pt x="366" y="532"/>
                    <a:pt x="371" y="535"/>
                    <a:pt x="370" y="539"/>
                  </a:cubicBezTo>
                  <a:cubicBezTo>
                    <a:pt x="370" y="541"/>
                    <a:pt x="368" y="543"/>
                    <a:pt x="368" y="545"/>
                  </a:cubicBezTo>
                  <a:cubicBezTo>
                    <a:pt x="368" y="546"/>
                    <a:pt x="370" y="552"/>
                    <a:pt x="369" y="553"/>
                  </a:cubicBezTo>
                  <a:cubicBezTo>
                    <a:pt x="368" y="554"/>
                    <a:pt x="365" y="551"/>
                    <a:pt x="366" y="555"/>
                  </a:cubicBezTo>
                  <a:cubicBezTo>
                    <a:pt x="366" y="558"/>
                    <a:pt x="373" y="560"/>
                    <a:pt x="373" y="565"/>
                  </a:cubicBezTo>
                  <a:cubicBezTo>
                    <a:pt x="374" y="567"/>
                    <a:pt x="375" y="584"/>
                    <a:pt x="375" y="584"/>
                  </a:cubicBezTo>
                  <a:cubicBezTo>
                    <a:pt x="376" y="585"/>
                    <a:pt x="377" y="584"/>
                    <a:pt x="377" y="584"/>
                  </a:cubicBezTo>
                  <a:cubicBezTo>
                    <a:pt x="380" y="584"/>
                    <a:pt x="382" y="584"/>
                    <a:pt x="384" y="584"/>
                  </a:cubicBezTo>
                  <a:cubicBezTo>
                    <a:pt x="394" y="585"/>
                    <a:pt x="403" y="585"/>
                    <a:pt x="413" y="586"/>
                  </a:cubicBezTo>
                  <a:cubicBezTo>
                    <a:pt x="415" y="586"/>
                    <a:pt x="417" y="586"/>
                    <a:pt x="419" y="586"/>
                  </a:cubicBezTo>
                  <a:cubicBezTo>
                    <a:pt x="420" y="586"/>
                    <a:pt x="420" y="586"/>
                    <a:pt x="421" y="586"/>
                  </a:cubicBezTo>
                  <a:cubicBezTo>
                    <a:pt x="422" y="586"/>
                    <a:pt x="423" y="584"/>
                    <a:pt x="424" y="585"/>
                  </a:cubicBezTo>
                  <a:cubicBezTo>
                    <a:pt x="426" y="588"/>
                    <a:pt x="421" y="592"/>
                    <a:pt x="420" y="594"/>
                  </a:cubicBezTo>
                  <a:cubicBezTo>
                    <a:pt x="419" y="596"/>
                    <a:pt x="420" y="609"/>
                    <a:pt x="422" y="611"/>
                  </a:cubicBezTo>
                  <a:cubicBezTo>
                    <a:pt x="424" y="614"/>
                    <a:pt x="438" y="616"/>
                    <a:pt x="439" y="620"/>
                  </a:cubicBezTo>
                  <a:cubicBezTo>
                    <a:pt x="439" y="621"/>
                    <a:pt x="438" y="621"/>
                    <a:pt x="438" y="621"/>
                  </a:cubicBezTo>
                  <a:cubicBezTo>
                    <a:pt x="438" y="622"/>
                    <a:pt x="443" y="634"/>
                    <a:pt x="443" y="635"/>
                  </a:cubicBezTo>
                  <a:cubicBezTo>
                    <a:pt x="443" y="635"/>
                    <a:pt x="446" y="636"/>
                    <a:pt x="446" y="636"/>
                  </a:cubicBezTo>
                  <a:cubicBezTo>
                    <a:pt x="446" y="637"/>
                    <a:pt x="444" y="637"/>
                    <a:pt x="444" y="637"/>
                  </a:cubicBezTo>
                  <a:cubicBezTo>
                    <a:pt x="442" y="639"/>
                    <a:pt x="442" y="644"/>
                    <a:pt x="441" y="647"/>
                  </a:cubicBezTo>
                  <a:cubicBezTo>
                    <a:pt x="440" y="649"/>
                    <a:pt x="438" y="654"/>
                    <a:pt x="438" y="656"/>
                  </a:cubicBezTo>
                  <a:cubicBezTo>
                    <a:pt x="438" y="656"/>
                    <a:pt x="441" y="658"/>
                    <a:pt x="440" y="659"/>
                  </a:cubicBezTo>
                  <a:cubicBezTo>
                    <a:pt x="439" y="660"/>
                    <a:pt x="438" y="659"/>
                    <a:pt x="437" y="660"/>
                  </a:cubicBezTo>
                  <a:cubicBezTo>
                    <a:pt x="435" y="663"/>
                    <a:pt x="433" y="668"/>
                    <a:pt x="432" y="671"/>
                  </a:cubicBezTo>
                  <a:cubicBezTo>
                    <a:pt x="431" y="672"/>
                    <a:pt x="428" y="676"/>
                    <a:pt x="429" y="678"/>
                  </a:cubicBezTo>
                  <a:cubicBezTo>
                    <a:pt x="429" y="681"/>
                    <a:pt x="439" y="683"/>
                    <a:pt x="433" y="686"/>
                  </a:cubicBezTo>
                  <a:cubicBezTo>
                    <a:pt x="432" y="686"/>
                    <a:pt x="431" y="688"/>
                    <a:pt x="429" y="688"/>
                  </a:cubicBezTo>
                  <a:cubicBezTo>
                    <a:pt x="429" y="688"/>
                    <a:pt x="428" y="688"/>
                    <a:pt x="428" y="688"/>
                  </a:cubicBezTo>
                  <a:cubicBezTo>
                    <a:pt x="428" y="688"/>
                    <a:pt x="428" y="688"/>
                    <a:pt x="428" y="688"/>
                  </a:cubicBezTo>
                  <a:cubicBezTo>
                    <a:pt x="427" y="689"/>
                    <a:pt x="427" y="689"/>
                    <a:pt x="427" y="689"/>
                  </a:cubicBezTo>
                  <a:cubicBezTo>
                    <a:pt x="430" y="691"/>
                    <a:pt x="425" y="691"/>
                    <a:pt x="428" y="692"/>
                  </a:cubicBezTo>
                  <a:cubicBezTo>
                    <a:pt x="428" y="693"/>
                    <a:pt x="429" y="692"/>
                    <a:pt x="429" y="692"/>
                  </a:cubicBezTo>
                  <a:cubicBezTo>
                    <a:pt x="429" y="695"/>
                    <a:pt x="429" y="695"/>
                    <a:pt x="429" y="695"/>
                  </a:cubicBezTo>
                  <a:cubicBezTo>
                    <a:pt x="429" y="695"/>
                    <a:pt x="432" y="696"/>
                    <a:pt x="432" y="696"/>
                  </a:cubicBezTo>
                  <a:cubicBezTo>
                    <a:pt x="432" y="697"/>
                    <a:pt x="431" y="704"/>
                    <a:pt x="432" y="704"/>
                  </a:cubicBezTo>
                  <a:cubicBezTo>
                    <a:pt x="432" y="704"/>
                    <a:pt x="433" y="703"/>
                    <a:pt x="433" y="703"/>
                  </a:cubicBezTo>
                  <a:cubicBezTo>
                    <a:pt x="435" y="702"/>
                    <a:pt x="435" y="705"/>
                    <a:pt x="434" y="705"/>
                  </a:cubicBezTo>
                  <a:cubicBezTo>
                    <a:pt x="433" y="706"/>
                    <a:pt x="432" y="706"/>
                    <a:pt x="433" y="706"/>
                  </a:cubicBezTo>
                  <a:cubicBezTo>
                    <a:pt x="433" y="707"/>
                    <a:pt x="434" y="707"/>
                    <a:pt x="435" y="707"/>
                  </a:cubicBezTo>
                  <a:cubicBezTo>
                    <a:pt x="435" y="708"/>
                    <a:pt x="434" y="708"/>
                    <a:pt x="434" y="709"/>
                  </a:cubicBezTo>
                  <a:cubicBezTo>
                    <a:pt x="434" y="710"/>
                    <a:pt x="436" y="709"/>
                    <a:pt x="436" y="710"/>
                  </a:cubicBezTo>
                  <a:cubicBezTo>
                    <a:pt x="437" y="711"/>
                    <a:pt x="436" y="716"/>
                    <a:pt x="436" y="717"/>
                  </a:cubicBezTo>
                  <a:cubicBezTo>
                    <a:pt x="434" y="719"/>
                    <a:pt x="434" y="719"/>
                    <a:pt x="434" y="719"/>
                  </a:cubicBezTo>
                  <a:cubicBezTo>
                    <a:pt x="434" y="720"/>
                    <a:pt x="435" y="720"/>
                    <a:pt x="435" y="721"/>
                  </a:cubicBezTo>
                  <a:cubicBezTo>
                    <a:pt x="435" y="722"/>
                    <a:pt x="433" y="724"/>
                    <a:pt x="433" y="725"/>
                  </a:cubicBezTo>
                  <a:cubicBezTo>
                    <a:pt x="432" y="727"/>
                    <a:pt x="434" y="728"/>
                    <a:pt x="434" y="730"/>
                  </a:cubicBezTo>
                  <a:cubicBezTo>
                    <a:pt x="434" y="733"/>
                    <a:pt x="433" y="733"/>
                    <a:pt x="433" y="736"/>
                  </a:cubicBezTo>
                  <a:cubicBezTo>
                    <a:pt x="433" y="737"/>
                    <a:pt x="431" y="739"/>
                    <a:pt x="431" y="741"/>
                  </a:cubicBezTo>
                  <a:cubicBezTo>
                    <a:pt x="432" y="744"/>
                    <a:pt x="439" y="740"/>
                    <a:pt x="440" y="741"/>
                  </a:cubicBezTo>
                  <a:cubicBezTo>
                    <a:pt x="441" y="741"/>
                    <a:pt x="440" y="742"/>
                    <a:pt x="441" y="743"/>
                  </a:cubicBezTo>
                  <a:cubicBezTo>
                    <a:pt x="442" y="744"/>
                    <a:pt x="455" y="745"/>
                    <a:pt x="457" y="745"/>
                  </a:cubicBezTo>
                  <a:cubicBezTo>
                    <a:pt x="460" y="745"/>
                    <a:pt x="460" y="745"/>
                    <a:pt x="460" y="745"/>
                  </a:cubicBezTo>
                  <a:cubicBezTo>
                    <a:pt x="460" y="745"/>
                    <a:pt x="458" y="747"/>
                    <a:pt x="461" y="747"/>
                  </a:cubicBezTo>
                  <a:cubicBezTo>
                    <a:pt x="463" y="746"/>
                    <a:pt x="462" y="744"/>
                    <a:pt x="465" y="744"/>
                  </a:cubicBezTo>
                  <a:cubicBezTo>
                    <a:pt x="465" y="744"/>
                    <a:pt x="466" y="746"/>
                    <a:pt x="466" y="746"/>
                  </a:cubicBezTo>
                  <a:cubicBezTo>
                    <a:pt x="469" y="745"/>
                    <a:pt x="469" y="740"/>
                    <a:pt x="472" y="740"/>
                  </a:cubicBezTo>
                  <a:cubicBezTo>
                    <a:pt x="474" y="741"/>
                    <a:pt x="476" y="745"/>
                    <a:pt x="477" y="746"/>
                  </a:cubicBezTo>
                  <a:cubicBezTo>
                    <a:pt x="480" y="747"/>
                    <a:pt x="484" y="745"/>
                    <a:pt x="486" y="746"/>
                  </a:cubicBezTo>
                  <a:cubicBezTo>
                    <a:pt x="487" y="747"/>
                    <a:pt x="492" y="756"/>
                    <a:pt x="492" y="758"/>
                  </a:cubicBezTo>
                  <a:cubicBezTo>
                    <a:pt x="493" y="760"/>
                    <a:pt x="491" y="763"/>
                    <a:pt x="492" y="765"/>
                  </a:cubicBezTo>
                  <a:cubicBezTo>
                    <a:pt x="492" y="769"/>
                    <a:pt x="494" y="773"/>
                    <a:pt x="495" y="776"/>
                  </a:cubicBezTo>
                  <a:cubicBezTo>
                    <a:pt x="495" y="777"/>
                    <a:pt x="494" y="780"/>
                    <a:pt x="494" y="782"/>
                  </a:cubicBezTo>
                  <a:cubicBezTo>
                    <a:pt x="495" y="784"/>
                    <a:pt x="496" y="786"/>
                    <a:pt x="496" y="788"/>
                  </a:cubicBezTo>
                  <a:cubicBezTo>
                    <a:pt x="496" y="789"/>
                    <a:pt x="496" y="791"/>
                    <a:pt x="497" y="791"/>
                  </a:cubicBezTo>
                  <a:cubicBezTo>
                    <a:pt x="505" y="797"/>
                    <a:pt x="511" y="787"/>
                    <a:pt x="517" y="787"/>
                  </a:cubicBezTo>
                  <a:cubicBezTo>
                    <a:pt x="518" y="787"/>
                    <a:pt x="522" y="790"/>
                    <a:pt x="523" y="791"/>
                  </a:cubicBezTo>
                  <a:cubicBezTo>
                    <a:pt x="523" y="791"/>
                    <a:pt x="526" y="794"/>
                    <a:pt x="526" y="794"/>
                  </a:cubicBezTo>
                  <a:cubicBezTo>
                    <a:pt x="526" y="795"/>
                    <a:pt x="524" y="795"/>
                    <a:pt x="524" y="796"/>
                  </a:cubicBezTo>
                  <a:cubicBezTo>
                    <a:pt x="523" y="799"/>
                    <a:pt x="527" y="800"/>
                    <a:pt x="525" y="804"/>
                  </a:cubicBezTo>
                  <a:cubicBezTo>
                    <a:pt x="524" y="807"/>
                    <a:pt x="520" y="816"/>
                    <a:pt x="520" y="820"/>
                  </a:cubicBezTo>
                  <a:cubicBezTo>
                    <a:pt x="520" y="821"/>
                    <a:pt x="521" y="822"/>
                    <a:pt x="521" y="823"/>
                  </a:cubicBezTo>
                  <a:cubicBezTo>
                    <a:pt x="521" y="825"/>
                    <a:pt x="516" y="828"/>
                    <a:pt x="516" y="831"/>
                  </a:cubicBezTo>
                  <a:cubicBezTo>
                    <a:pt x="515" y="831"/>
                    <a:pt x="516" y="833"/>
                    <a:pt x="516" y="834"/>
                  </a:cubicBezTo>
                  <a:cubicBezTo>
                    <a:pt x="522" y="839"/>
                    <a:pt x="521" y="833"/>
                    <a:pt x="524" y="834"/>
                  </a:cubicBezTo>
                  <a:cubicBezTo>
                    <a:pt x="525" y="834"/>
                    <a:pt x="525" y="835"/>
                    <a:pt x="525" y="835"/>
                  </a:cubicBezTo>
                  <a:cubicBezTo>
                    <a:pt x="525" y="835"/>
                    <a:pt x="528" y="831"/>
                    <a:pt x="529" y="833"/>
                  </a:cubicBezTo>
                  <a:cubicBezTo>
                    <a:pt x="529" y="833"/>
                    <a:pt x="528" y="834"/>
                    <a:pt x="528" y="834"/>
                  </a:cubicBezTo>
                  <a:cubicBezTo>
                    <a:pt x="528" y="835"/>
                    <a:pt x="529" y="835"/>
                    <a:pt x="529" y="835"/>
                  </a:cubicBezTo>
                  <a:cubicBezTo>
                    <a:pt x="529" y="835"/>
                    <a:pt x="529" y="834"/>
                    <a:pt x="529" y="834"/>
                  </a:cubicBezTo>
                  <a:cubicBezTo>
                    <a:pt x="531" y="833"/>
                    <a:pt x="532" y="836"/>
                    <a:pt x="532" y="837"/>
                  </a:cubicBezTo>
                  <a:cubicBezTo>
                    <a:pt x="533" y="837"/>
                    <a:pt x="533" y="836"/>
                    <a:pt x="534" y="836"/>
                  </a:cubicBezTo>
                  <a:cubicBezTo>
                    <a:pt x="536" y="838"/>
                    <a:pt x="534" y="843"/>
                    <a:pt x="535" y="845"/>
                  </a:cubicBezTo>
                  <a:cubicBezTo>
                    <a:pt x="536" y="847"/>
                    <a:pt x="538" y="849"/>
                    <a:pt x="539" y="851"/>
                  </a:cubicBezTo>
                  <a:cubicBezTo>
                    <a:pt x="540" y="854"/>
                    <a:pt x="538" y="855"/>
                    <a:pt x="537" y="858"/>
                  </a:cubicBezTo>
                  <a:cubicBezTo>
                    <a:pt x="537" y="862"/>
                    <a:pt x="538" y="873"/>
                    <a:pt x="535" y="875"/>
                  </a:cubicBezTo>
                  <a:cubicBezTo>
                    <a:pt x="534" y="876"/>
                    <a:pt x="528" y="879"/>
                    <a:pt x="527" y="880"/>
                  </a:cubicBezTo>
                  <a:cubicBezTo>
                    <a:pt x="527" y="880"/>
                    <a:pt x="526" y="880"/>
                    <a:pt x="526" y="880"/>
                  </a:cubicBezTo>
                  <a:cubicBezTo>
                    <a:pt x="525" y="880"/>
                    <a:pt x="526" y="879"/>
                    <a:pt x="525" y="879"/>
                  </a:cubicBezTo>
                  <a:cubicBezTo>
                    <a:pt x="524" y="879"/>
                    <a:pt x="523" y="884"/>
                    <a:pt x="522" y="884"/>
                  </a:cubicBezTo>
                  <a:cubicBezTo>
                    <a:pt x="518" y="883"/>
                    <a:pt x="518" y="885"/>
                    <a:pt x="516" y="885"/>
                  </a:cubicBezTo>
                  <a:cubicBezTo>
                    <a:pt x="515" y="885"/>
                    <a:pt x="515" y="884"/>
                    <a:pt x="515" y="884"/>
                  </a:cubicBezTo>
                  <a:cubicBezTo>
                    <a:pt x="513" y="884"/>
                    <a:pt x="512" y="887"/>
                    <a:pt x="510" y="887"/>
                  </a:cubicBezTo>
                  <a:cubicBezTo>
                    <a:pt x="510" y="887"/>
                    <a:pt x="510" y="886"/>
                    <a:pt x="509" y="886"/>
                  </a:cubicBezTo>
                  <a:cubicBezTo>
                    <a:pt x="508" y="887"/>
                    <a:pt x="507" y="891"/>
                    <a:pt x="506" y="892"/>
                  </a:cubicBezTo>
                  <a:cubicBezTo>
                    <a:pt x="505" y="893"/>
                    <a:pt x="502" y="893"/>
                    <a:pt x="502" y="893"/>
                  </a:cubicBezTo>
                  <a:cubicBezTo>
                    <a:pt x="502" y="894"/>
                    <a:pt x="504" y="895"/>
                    <a:pt x="503" y="895"/>
                  </a:cubicBezTo>
                  <a:cubicBezTo>
                    <a:pt x="500" y="895"/>
                    <a:pt x="498" y="895"/>
                    <a:pt x="495" y="898"/>
                  </a:cubicBezTo>
                  <a:cubicBezTo>
                    <a:pt x="494" y="899"/>
                    <a:pt x="494" y="900"/>
                    <a:pt x="493" y="901"/>
                  </a:cubicBezTo>
                  <a:cubicBezTo>
                    <a:pt x="491" y="903"/>
                    <a:pt x="487" y="903"/>
                    <a:pt x="485" y="904"/>
                  </a:cubicBezTo>
                  <a:cubicBezTo>
                    <a:pt x="483" y="905"/>
                    <a:pt x="490" y="908"/>
                    <a:pt x="486" y="910"/>
                  </a:cubicBezTo>
                  <a:cubicBezTo>
                    <a:pt x="485" y="910"/>
                    <a:pt x="484" y="907"/>
                    <a:pt x="482" y="908"/>
                  </a:cubicBezTo>
                  <a:cubicBezTo>
                    <a:pt x="480" y="908"/>
                    <a:pt x="482" y="909"/>
                    <a:pt x="481" y="911"/>
                  </a:cubicBezTo>
                  <a:cubicBezTo>
                    <a:pt x="481" y="911"/>
                    <a:pt x="478" y="911"/>
                    <a:pt x="478" y="912"/>
                  </a:cubicBezTo>
                  <a:cubicBezTo>
                    <a:pt x="478" y="912"/>
                    <a:pt x="478" y="913"/>
                    <a:pt x="478" y="914"/>
                  </a:cubicBezTo>
                  <a:cubicBezTo>
                    <a:pt x="477" y="916"/>
                    <a:pt x="473" y="917"/>
                    <a:pt x="471" y="919"/>
                  </a:cubicBezTo>
                  <a:cubicBezTo>
                    <a:pt x="470" y="921"/>
                    <a:pt x="469" y="924"/>
                    <a:pt x="468" y="926"/>
                  </a:cubicBezTo>
                  <a:cubicBezTo>
                    <a:pt x="467" y="927"/>
                    <a:pt x="465" y="927"/>
                    <a:pt x="464" y="928"/>
                  </a:cubicBezTo>
                  <a:cubicBezTo>
                    <a:pt x="462" y="929"/>
                    <a:pt x="462" y="932"/>
                    <a:pt x="461" y="934"/>
                  </a:cubicBezTo>
                  <a:cubicBezTo>
                    <a:pt x="459" y="937"/>
                    <a:pt x="455" y="940"/>
                    <a:pt x="452" y="943"/>
                  </a:cubicBezTo>
                  <a:cubicBezTo>
                    <a:pt x="451" y="945"/>
                    <a:pt x="447" y="945"/>
                    <a:pt x="446" y="946"/>
                  </a:cubicBezTo>
                  <a:cubicBezTo>
                    <a:pt x="445" y="948"/>
                    <a:pt x="446" y="949"/>
                    <a:pt x="445" y="951"/>
                  </a:cubicBezTo>
                  <a:cubicBezTo>
                    <a:pt x="444" y="953"/>
                    <a:pt x="439" y="955"/>
                    <a:pt x="438" y="956"/>
                  </a:cubicBezTo>
                  <a:cubicBezTo>
                    <a:pt x="438" y="956"/>
                    <a:pt x="438" y="956"/>
                    <a:pt x="438" y="956"/>
                  </a:cubicBezTo>
                  <a:cubicBezTo>
                    <a:pt x="440" y="957"/>
                    <a:pt x="438" y="955"/>
                    <a:pt x="439" y="958"/>
                  </a:cubicBezTo>
                  <a:cubicBezTo>
                    <a:pt x="440" y="959"/>
                    <a:pt x="446" y="959"/>
                    <a:pt x="448" y="959"/>
                  </a:cubicBezTo>
                  <a:cubicBezTo>
                    <a:pt x="451" y="958"/>
                    <a:pt x="449" y="951"/>
                    <a:pt x="458" y="954"/>
                  </a:cubicBezTo>
                  <a:cubicBezTo>
                    <a:pt x="459" y="954"/>
                    <a:pt x="462" y="957"/>
                    <a:pt x="462" y="958"/>
                  </a:cubicBezTo>
                  <a:cubicBezTo>
                    <a:pt x="462" y="958"/>
                    <a:pt x="462" y="959"/>
                    <a:pt x="462" y="959"/>
                  </a:cubicBezTo>
                  <a:cubicBezTo>
                    <a:pt x="463" y="962"/>
                    <a:pt x="474" y="967"/>
                    <a:pt x="477" y="972"/>
                  </a:cubicBezTo>
                  <a:cubicBezTo>
                    <a:pt x="478" y="974"/>
                    <a:pt x="477" y="976"/>
                    <a:pt x="477" y="978"/>
                  </a:cubicBezTo>
                  <a:cubicBezTo>
                    <a:pt x="477" y="979"/>
                    <a:pt x="476" y="979"/>
                    <a:pt x="477" y="980"/>
                  </a:cubicBezTo>
                  <a:cubicBezTo>
                    <a:pt x="479" y="982"/>
                    <a:pt x="487" y="974"/>
                    <a:pt x="487" y="974"/>
                  </a:cubicBezTo>
                  <a:cubicBezTo>
                    <a:pt x="492" y="976"/>
                    <a:pt x="492" y="981"/>
                    <a:pt x="495" y="984"/>
                  </a:cubicBezTo>
                  <a:cubicBezTo>
                    <a:pt x="499" y="988"/>
                    <a:pt x="499" y="985"/>
                    <a:pt x="500" y="985"/>
                  </a:cubicBezTo>
                  <a:cubicBezTo>
                    <a:pt x="503" y="988"/>
                    <a:pt x="503" y="988"/>
                    <a:pt x="503" y="988"/>
                  </a:cubicBezTo>
                  <a:cubicBezTo>
                    <a:pt x="505" y="989"/>
                    <a:pt x="509" y="989"/>
                    <a:pt x="511" y="990"/>
                  </a:cubicBezTo>
                  <a:cubicBezTo>
                    <a:pt x="513" y="992"/>
                    <a:pt x="512" y="994"/>
                    <a:pt x="513" y="996"/>
                  </a:cubicBezTo>
                  <a:cubicBezTo>
                    <a:pt x="514" y="997"/>
                    <a:pt x="518" y="1000"/>
                    <a:pt x="520" y="1001"/>
                  </a:cubicBezTo>
                  <a:cubicBezTo>
                    <a:pt x="520" y="1001"/>
                    <a:pt x="521" y="1002"/>
                    <a:pt x="521" y="1002"/>
                  </a:cubicBezTo>
                  <a:cubicBezTo>
                    <a:pt x="522" y="1002"/>
                    <a:pt x="522" y="1001"/>
                    <a:pt x="523" y="1001"/>
                  </a:cubicBezTo>
                  <a:cubicBezTo>
                    <a:pt x="525" y="1001"/>
                    <a:pt x="526" y="1004"/>
                    <a:pt x="527" y="1005"/>
                  </a:cubicBezTo>
                  <a:cubicBezTo>
                    <a:pt x="528" y="1006"/>
                    <a:pt x="529" y="1005"/>
                    <a:pt x="530" y="1006"/>
                  </a:cubicBezTo>
                  <a:cubicBezTo>
                    <a:pt x="532" y="1008"/>
                    <a:pt x="531" y="1012"/>
                    <a:pt x="533" y="1014"/>
                  </a:cubicBezTo>
                  <a:cubicBezTo>
                    <a:pt x="535" y="1019"/>
                    <a:pt x="543" y="1020"/>
                    <a:pt x="545" y="1024"/>
                  </a:cubicBezTo>
                  <a:cubicBezTo>
                    <a:pt x="545" y="1024"/>
                    <a:pt x="541" y="1028"/>
                    <a:pt x="538" y="1031"/>
                  </a:cubicBezTo>
                  <a:cubicBezTo>
                    <a:pt x="538" y="1031"/>
                    <a:pt x="535" y="1034"/>
                    <a:pt x="535" y="1034"/>
                  </a:cubicBezTo>
                  <a:cubicBezTo>
                    <a:pt x="533" y="1036"/>
                    <a:pt x="534" y="1041"/>
                    <a:pt x="534" y="1044"/>
                  </a:cubicBezTo>
                  <a:cubicBezTo>
                    <a:pt x="534" y="1044"/>
                    <a:pt x="533" y="1048"/>
                    <a:pt x="534" y="1049"/>
                  </a:cubicBezTo>
                  <a:cubicBezTo>
                    <a:pt x="534" y="1050"/>
                    <a:pt x="536" y="1050"/>
                    <a:pt x="537" y="1051"/>
                  </a:cubicBezTo>
                  <a:cubicBezTo>
                    <a:pt x="537" y="1051"/>
                    <a:pt x="537" y="1051"/>
                    <a:pt x="537" y="1051"/>
                  </a:cubicBezTo>
                  <a:cubicBezTo>
                    <a:pt x="537" y="1050"/>
                    <a:pt x="537" y="1050"/>
                    <a:pt x="537" y="1050"/>
                  </a:cubicBezTo>
                  <a:cubicBezTo>
                    <a:pt x="543" y="1045"/>
                    <a:pt x="551" y="1041"/>
                    <a:pt x="555" y="1035"/>
                  </a:cubicBezTo>
                  <a:cubicBezTo>
                    <a:pt x="560" y="1029"/>
                    <a:pt x="561" y="1021"/>
                    <a:pt x="565" y="1015"/>
                  </a:cubicBezTo>
                  <a:cubicBezTo>
                    <a:pt x="566" y="1012"/>
                    <a:pt x="569" y="1012"/>
                    <a:pt x="570" y="1010"/>
                  </a:cubicBezTo>
                  <a:cubicBezTo>
                    <a:pt x="570" y="1009"/>
                    <a:pt x="570" y="1009"/>
                    <a:pt x="570" y="1008"/>
                  </a:cubicBezTo>
                  <a:cubicBezTo>
                    <a:pt x="570" y="1008"/>
                    <a:pt x="571" y="1007"/>
                    <a:pt x="570" y="1007"/>
                  </a:cubicBezTo>
                  <a:cubicBezTo>
                    <a:pt x="569" y="1007"/>
                    <a:pt x="569" y="1008"/>
                    <a:pt x="569" y="1009"/>
                  </a:cubicBezTo>
                  <a:cubicBezTo>
                    <a:pt x="568" y="1009"/>
                    <a:pt x="569" y="1007"/>
                    <a:pt x="569" y="1007"/>
                  </a:cubicBezTo>
                  <a:cubicBezTo>
                    <a:pt x="569" y="1007"/>
                    <a:pt x="571" y="1006"/>
                    <a:pt x="570" y="1006"/>
                  </a:cubicBezTo>
                  <a:cubicBezTo>
                    <a:pt x="569" y="1006"/>
                    <a:pt x="569" y="1007"/>
                    <a:pt x="569" y="1007"/>
                  </a:cubicBezTo>
                  <a:cubicBezTo>
                    <a:pt x="565" y="1010"/>
                    <a:pt x="568" y="1007"/>
                    <a:pt x="567" y="1007"/>
                  </a:cubicBezTo>
                  <a:cubicBezTo>
                    <a:pt x="567" y="1006"/>
                    <a:pt x="566" y="1007"/>
                    <a:pt x="566" y="1007"/>
                  </a:cubicBezTo>
                  <a:cubicBezTo>
                    <a:pt x="565" y="1003"/>
                    <a:pt x="569" y="1005"/>
                    <a:pt x="569" y="1004"/>
                  </a:cubicBezTo>
                  <a:cubicBezTo>
                    <a:pt x="569" y="1003"/>
                    <a:pt x="566" y="1002"/>
                    <a:pt x="567" y="1001"/>
                  </a:cubicBezTo>
                  <a:cubicBezTo>
                    <a:pt x="567" y="1001"/>
                    <a:pt x="568" y="1001"/>
                    <a:pt x="568" y="1000"/>
                  </a:cubicBezTo>
                  <a:cubicBezTo>
                    <a:pt x="568" y="999"/>
                    <a:pt x="567" y="999"/>
                    <a:pt x="568" y="998"/>
                  </a:cubicBezTo>
                  <a:cubicBezTo>
                    <a:pt x="568" y="998"/>
                    <a:pt x="574" y="996"/>
                    <a:pt x="572" y="995"/>
                  </a:cubicBezTo>
                  <a:cubicBezTo>
                    <a:pt x="571" y="995"/>
                    <a:pt x="571" y="995"/>
                    <a:pt x="571" y="995"/>
                  </a:cubicBezTo>
                  <a:cubicBezTo>
                    <a:pt x="570" y="994"/>
                    <a:pt x="572" y="993"/>
                    <a:pt x="572" y="994"/>
                  </a:cubicBezTo>
                  <a:cubicBezTo>
                    <a:pt x="573" y="994"/>
                    <a:pt x="573" y="996"/>
                    <a:pt x="573" y="996"/>
                  </a:cubicBezTo>
                  <a:cubicBezTo>
                    <a:pt x="574" y="994"/>
                    <a:pt x="572" y="992"/>
                    <a:pt x="573" y="990"/>
                  </a:cubicBezTo>
                  <a:cubicBezTo>
                    <a:pt x="574" y="989"/>
                    <a:pt x="575" y="989"/>
                    <a:pt x="575" y="989"/>
                  </a:cubicBezTo>
                  <a:cubicBezTo>
                    <a:pt x="575" y="988"/>
                    <a:pt x="574" y="988"/>
                    <a:pt x="574" y="988"/>
                  </a:cubicBezTo>
                  <a:cubicBezTo>
                    <a:pt x="575" y="987"/>
                    <a:pt x="582" y="986"/>
                    <a:pt x="582" y="986"/>
                  </a:cubicBezTo>
                  <a:cubicBezTo>
                    <a:pt x="583" y="986"/>
                    <a:pt x="582" y="985"/>
                    <a:pt x="582" y="985"/>
                  </a:cubicBezTo>
                  <a:cubicBezTo>
                    <a:pt x="583" y="981"/>
                    <a:pt x="585" y="984"/>
                    <a:pt x="587" y="982"/>
                  </a:cubicBezTo>
                  <a:cubicBezTo>
                    <a:pt x="587" y="981"/>
                    <a:pt x="585" y="977"/>
                    <a:pt x="587" y="976"/>
                  </a:cubicBezTo>
                  <a:cubicBezTo>
                    <a:pt x="588" y="976"/>
                    <a:pt x="589" y="977"/>
                    <a:pt x="590" y="976"/>
                  </a:cubicBezTo>
                  <a:cubicBezTo>
                    <a:pt x="591" y="976"/>
                    <a:pt x="588" y="971"/>
                    <a:pt x="590" y="970"/>
                  </a:cubicBezTo>
                  <a:cubicBezTo>
                    <a:pt x="593" y="969"/>
                    <a:pt x="590" y="975"/>
                    <a:pt x="592" y="974"/>
                  </a:cubicBezTo>
                  <a:cubicBezTo>
                    <a:pt x="593" y="974"/>
                    <a:pt x="592" y="969"/>
                    <a:pt x="592" y="968"/>
                  </a:cubicBezTo>
                  <a:cubicBezTo>
                    <a:pt x="594" y="963"/>
                    <a:pt x="597" y="964"/>
                    <a:pt x="597" y="963"/>
                  </a:cubicBezTo>
                  <a:cubicBezTo>
                    <a:pt x="598" y="962"/>
                    <a:pt x="596" y="963"/>
                    <a:pt x="595" y="963"/>
                  </a:cubicBezTo>
                  <a:cubicBezTo>
                    <a:pt x="594" y="962"/>
                    <a:pt x="595" y="961"/>
                    <a:pt x="595" y="961"/>
                  </a:cubicBezTo>
                  <a:cubicBezTo>
                    <a:pt x="594" y="961"/>
                    <a:pt x="594" y="961"/>
                    <a:pt x="594" y="961"/>
                  </a:cubicBezTo>
                  <a:cubicBezTo>
                    <a:pt x="593" y="961"/>
                    <a:pt x="593" y="961"/>
                    <a:pt x="593" y="961"/>
                  </a:cubicBezTo>
                  <a:cubicBezTo>
                    <a:pt x="592" y="960"/>
                    <a:pt x="593" y="960"/>
                    <a:pt x="593" y="959"/>
                  </a:cubicBezTo>
                  <a:cubicBezTo>
                    <a:pt x="592" y="959"/>
                    <a:pt x="592" y="959"/>
                    <a:pt x="591" y="959"/>
                  </a:cubicBezTo>
                  <a:cubicBezTo>
                    <a:pt x="591" y="959"/>
                    <a:pt x="593" y="956"/>
                    <a:pt x="593" y="956"/>
                  </a:cubicBezTo>
                  <a:cubicBezTo>
                    <a:pt x="593" y="955"/>
                    <a:pt x="592" y="955"/>
                    <a:pt x="592" y="955"/>
                  </a:cubicBezTo>
                  <a:cubicBezTo>
                    <a:pt x="593" y="955"/>
                    <a:pt x="592" y="954"/>
                    <a:pt x="593" y="953"/>
                  </a:cubicBezTo>
                  <a:cubicBezTo>
                    <a:pt x="594" y="953"/>
                    <a:pt x="594" y="958"/>
                    <a:pt x="594" y="958"/>
                  </a:cubicBezTo>
                  <a:cubicBezTo>
                    <a:pt x="595" y="961"/>
                    <a:pt x="598" y="959"/>
                    <a:pt x="599" y="960"/>
                  </a:cubicBezTo>
                  <a:cubicBezTo>
                    <a:pt x="600" y="961"/>
                    <a:pt x="597" y="965"/>
                    <a:pt x="601" y="965"/>
                  </a:cubicBezTo>
                  <a:cubicBezTo>
                    <a:pt x="602" y="965"/>
                    <a:pt x="601" y="962"/>
                    <a:pt x="601" y="962"/>
                  </a:cubicBezTo>
                  <a:cubicBezTo>
                    <a:pt x="603" y="960"/>
                    <a:pt x="606" y="962"/>
                    <a:pt x="608" y="961"/>
                  </a:cubicBezTo>
                  <a:cubicBezTo>
                    <a:pt x="609" y="960"/>
                    <a:pt x="605" y="958"/>
                    <a:pt x="609" y="958"/>
                  </a:cubicBezTo>
                  <a:cubicBezTo>
                    <a:pt x="612" y="959"/>
                    <a:pt x="610" y="966"/>
                    <a:pt x="609" y="966"/>
                  </a:cubicBezTo>
                  <a:cubicBezTo>
                    <a:pt x="607" y="966"/>
                    <a:pt x="609" y="963"/>
                    <a:pt x="607" y="963"/>
                  </a:cubicBezTo>
                  <a:cubicBezTo>
                    <a:pt x="604" y="962"/>
                    <a:pt x="609" y="970"/>
                    <a:pt x="605" y="974"/>
                  </a:cubicBezTo>
                  <a:cubicBezTo>
                    <a:pt x="603" y="976"/>
                    <a:pt x="600" y="976"/>
                    <a:pt x="599" y="977"/>
                  </a:cubicBezTo>
                  <a:cubicBezTo>
                    <a:pt x="598" y="977"/>
                    <a:pt x="599" y="977"/>
                    <a:pt x="600" y="978"/>
                  </a:cubicBezTo>
                  <a:cubicBezTo>
                    <a:pt x="600" y="979"/>
                    <a:pt x="599" y="982"/>
                    <a:pt x="598" y="983"/>
                  </a:cubicBezTo>
                  <a:cubicBezTo>
                    <a:pt x="598" y="983"/>
                    <a:pt x="598" y="982"/>
                    <a:pt x="598" y="981"/>
                  </a:cubicBezTo>
                  <a:cubicBezTo>
                    <a:pt x="597" y="981"/>
                    <a:pt x="597" y="982"/>
                    <a:pt x="596" y="982"/>
                  </a:cubicBezTo>
                  <a:cubicBezTo>
                    <a:pt x="593" y="982"/>
                    <a:pt x="594" y="984"/>
                    <a:pt x="594" y="987"/>
                  </a:cubicBezTo>
                  <a:cubicBezTo>
                    <a:pt x="594" y="989"/>
                    <a:pt x="591" y="993"/>
                    <a:pt x="589" y="993"/>
                  </a:cubicBezTo>
                  <a:cubicBezTo>
                    <a:pt x="588" y="993"/>
                    <a:pt x="587" y="992"/>
                    <a:pt x="587" y="992"/>
                  </a:cubicBezTo>
                  <a:cubicBezTo>
                    <a:pt x="586" y="993"/>
                    <a:pt x="586" y="994"/>
                    <a:pt x="586" y="994"/>
                  </a:cubicBezTo>
                  <a:cubicBezTo>
                    <a:pt x="586" y="995"/>
                    <a:pt x="587" y="995"/>
                    <a:pt x="586" y="996"/>
                  </a:cubicBezTo>
                  <a:cubicBezTo>
                    <a:pt x="586" y="996"/>
                    <a:pt x="586" y="995"/>
                    <a:pt x="586" y="995"/>
                  </a:cubicBezTo>
                  <a:cubicBezTo>
                    <a:pt x="585" y="995"/>
                    <a:pt x="585" y="995"/>
                    <a:pt x="585" y="996"/>
                  </a:cubicBezTo>
                  <a:cubicBezTo>
                    <a:pt x="583" y="997"/>
                    <a:pt x="582" y="999"/>
                    <a:pt x="580" y="1000"/>
                  </a:cubicBezTo>
                  <a:cubicBezTo>
                    <a:pt x="577" y="1000"/>
                    <a:pt x="577" y="1000"/>
                    <a:pt x="577" y="1000"/>
                  </a:cubicBezTo>
                  <a:cubicBezTo>
                    <a:pt x="576" y="1000"/>
                    <a:pt x="577" y="1001"/>
                    <a:pt x="577" y="1001"/>
                  </a:cubicBezTo>
                  <a:cubicBezTo>
                    <a:pt x="577" y="1001"/>
                    <a:pt x="577" y="1002"/>
                    <a:pt x="576" y="1002"/>
                  </a:cubicBezTo>
                  <a:cubicBezTo>
                    <a:pt x="574" y="1003"/>
                    <a:pt x="573" y="999"/>
                    <a:pt x="571" y="1001"/>
                  </a:cubicBezTo>
                  <a:cubicBezTo>
                    <a:pt x="570" y="1001"/>
                    <a:pt x="572" y="1004"/>
                    <a:pt x="572" y="1004"/>
                  </a:cubicBezTo>
                  <a:cubicBezTo>
                    <a:pt x="572" y="1004"/>
                    <a:pt x="570" y="1010"/>
                    <a:pt x="570" y="1010"/>
                  </a:cubicBezTo>
                  <a:cubicBezTo>
                    <a:pt x="571" y="1010"/>
                    <a:pt x="571" y="1009"/>
                    <a:pt x="571" y="1009"/>
                  </a:cubicBezTo>
                  <a:cubicBezTo>
                    <a:pt x="574" y="1005"/>
                    <a:pt x="577" y="1003"/>
                    <a:pt x="582" y="1001"/>
                  </a:cubicBezTo>
                  <a:cubicBezTo>
                    <a:pt x="596" y="992"/>
                    <a:pt x="608" y="980"/>
                    <a:pt x="616" y="966"/>
                  </a:cubicBezTo>
                  <a:cubicBezTo>
                    <a:pt x="619" y="961"/>
                    <a:pt x="620" y="954"/>
                    <a:pt x="623" y="949"/>
                  </a:cubicBezTo>
                  <a:cubicBezTo>
                    <a:pt x="629" y="940"/>
                    <a:pt x="636" y="931"/>
                    <a:pt x="644" y="924"/>
                  </a:cubicBezTo>
                  <a:cubicBezTo>
                    <a:pt x="647" y="922"/>
                    <a:pt x="651" y="920"/>
                    <a:pt x="654" y="918"/>
                  </a:cubicBezTo>
                  <a:cubicBezTo>
                    <a:pt x="654" y="918"/>
                    <a:pt x="659" y="915"/>
                    <a:pt x="658" y="915"/>
                  </a:cubicBezTo>
                  <a:cubicBezTo>
                    <a:pt x="656" y="915"/>
                    <a:pt x="656" y="914"/>
                    <a:pt x="655" y="912"/>
                  </a:cubicBezTo>
                  <a:cubicBezTo>
                    <a:pt x="655" y="912"/>
                    <a:pt x="655" y="911"/>
                    <a:pt x="655" y="911"/>
                  </a:cubicBezTo>
                  <a:cubicBezTo>
                    <a:pt x="655" y="910"/>
                    <a:pt x="655" y="910"/>
                    <a:pt x="655" y="910"/>
                  </a:cubicBezTo>
                  <a:cubicBezTo>
                    <a:pt x="656" y="910"/>
                    <a:pt x="657" y="916"/>
                    <a:pt x="658" y="914"/>
                  </a:cubicBezTo>
                  <a:cubicBezTo>
                    <a:pt x="659" y="913"/>
                    <a:pt x="664" y="898"/>
                    <a:pt x="664" y="897"/>
                  </a:cubicBezTo>
                  <a:cubicBezTo>
                    <a:pt x="663" y="896"/>
                    <a:pt x="662" y="894"/>
                    <a:pt x="662" y="892"/>
                  </a:cubicBezTo>
                  <a:cubicBezTo>
                    <a:pt x="662" y="891"/>
                    <a:pt x="664" y="891"/>
                    <a:pt x="664" y="890"/>
                  </a:cubicBezTo>
                  <a:cubicBezTo>
                    <a:pt x="664" y="890"/>
                    <a:pt x="662" y="888"/>
                    <a:pt x="663" y="887"/>
                  </a:cubicBezTo>
                  <a:cubicBezTo>
                    <a:pt x="663" y="886"/>
                    <a:pt x="665" y="886"/>
                    <a:pt x="665" y="885"/>
                  </a:cubicBezTo>
                  <a:cubicBezTo>
                    <a:pt x="666" y="881"/>
                    <a:pt x="663" y="885"/>
                    <a:pt x="664" y="882"/>
                  </a:cubicBezTo>
                  <a:cubicBezTo>
                    <a:pt x="665" y="878"/>
                    <a:pt x="668" y="882"/>
                    <a:pt x="667" y="879"/>
                  </a:cubicBezTo>
                  <a:cubicBezTo>
                    <a:pt x="666" y="876"/>
                    <a:pt x="666" y="881"/>
                    <a:pt x="664" y="878"/>
                  </a:cubicBezTo>
                  <a:cubicBezTo>
                    <a:pt x="664" y="877"/>
                    <a:pt x="666" y="877"/>
                    <a:pt x="665" y="875"/>
                  </a:cubicBezTo>
                  <a:cubicBezTo>
                    <a:pt x="665" y="875"/>
                    <a:pt x="663" y="873"/>
                    <a:pt x="665" y="870"/>
                  </a:cubicBezTo>
                  <a:cubicBezTo>
                    <a:pt x="665" y="870"/>
                    <a:pt x="666" y="870"/>
                    <a:pt x="665" y="869"/>
                  </a:cubicBezTo>
                  <a:cubicBezTo>
                    <a:pt x="665" y="869"/>
                    <a:pt x="665" y="869"/>
                    <a:pt x="664" y="869"/>
                  </a:cubicBezTo>
                  <a:cubicBezTo>
                    <a:pt x="664" y="868"/>
                    <a:pt x="663" y="868"/>
                    <a:pt x="663" y="867"/>
                  </a:cubicBezTo>
                  <a:cubicBezTo>
                    <a:pt x="662" y="864"/>
                    <a:pt x="666" y="862"/>
                    <a:pt x="666" y="860"/>
                  </a:cubicBezTo>
                  <a:cubicBezTo>
                    <a:pt x="666" y="859"/>
                    <a:pt x="663" y="857"/>
                    <a:pt x="662" y="857"/>
                  </a:cubicBezTo>
                  <a:cubicBezTo>
                    <a:pt x="662" y="856"/>
                    <a:pt x="661" y="857"/>
                    <a:pt x="661" y="857"/>
                  </a:cubicBezTo>
                  <a:cubicBezTo>
                    <a:pt x="661" y="854"/>
                    <a:pt x="663" y="859"/>
                    <a:pt x="662" y="854"/>
                  </a:cubicBezTo>
                  <a:cubicBezTo>
                    <a:pt x="662" y="851"/>
                    <a:pt x="661" y="852"/>
                    <a:pt x="661" y="850"/>
                  </a:cubicBezTo>
                  <a:cubicBezTo>
                    <a:pt x="661" y="850"/>
                    <a:pt x="663" y="855"/>
                    <a:pt x="664" y="855"/>
                  </a:cubicBezTo>
                  <a:cubicBezTo>
                    <a:pt x="667" y="855"/>
                    <a:pt x="666" y="851"/>
                    <a:pt x="666" y="850"/>
                  </a:cubicBezTo>
                  <a:cubicBezTo>
                    <a:pt x="666" y="849"/>
                    <a:pt x="668" y="845"/>
                    <a:pt x="668" y="845"/>
                  </a:cubicBezTo>
                  <a:cubicBezTo>
                    <a:pt x="668" y="845"/>
                    <a:pt x="667" y="845"/>
                    <a:pt x="667" y="845"/>
                  </a:cubicBezTo>
                  <a:cubicBezTo>
                    <a:pt x="667" y="845"/>
                    <a:pt x="667" y="845"/>
                    <a:pt x="667" y="845"/>
                  </a:cubicBezTo>
                  <a:cubicBezTo>
                    <a:pt x="667" y="845"/>
                    <a:pt x="667" y="845"/>
                    <a:pt x="667" y="845"/>
                  </a:cubicBezTo>
                  <a:cubicBezTo>
                    <a:pt x="665" y="845"/>
                    <a:pt x="662" y="845"/>
                    <a:pt x="663" y="845"/>
                  </a:cubicBezTo>
                  <a:cubicBezTo>
                    <a:pt x="664" y="843"/>
                    <a:pt x="666" y="844"/>
                    <a:pt x="667" y="845"/>
                  </a:cubicBezTo>
                  <a:cubicBezTo>
                    <a:pt x="667" y="845"/>
                    <a:pt x="667" y="845"/>
                    <a:pt x="667" y="845"/>
                  </a:cubicBezTo>
                  <a:cubicBezTo>
                    <a:pt x="668" y="844"/>
                    <a:pt x="666" y="843"/>
                    <a:pt x="667" y="843"/>
                  </a:cubicBezTo>
                  <a:cubicBezTo>
                    <a:pt x="670" y="844"/>
                    <a:pt x="668" y="845"/>
                    <a:pt x="669" y="843"/>
                  </a:cubicBezTo>
                  <a:cubicBezTo>
                    <a:pt x="671" y="839"/>
                    <a:pt x="671" y="839"/>
                    <a:pt x="671" y="839"/>
                  </a:cubicBezTo>
                  <a:cubicBezTo>
                    <a:pt x="672" y="838"/>
                    <a:pt x="673" y="838"/>
                    <a:pt x="673" y="837"/>
                  </a:cubicBezTo>
                  <a:cubicBezTo>
                    <a:pt x="674" y="835"/>
                    <a:pt x="670" y="838"/>
                    <a:pt x="670" y="837"/>
                  </a:cubicBezTo>
                  <a:cubicBezTo>
                    <a:pt x="670" y="837"/>
                    <a:pt x="671" y="837"/>
                    <a:pt x="671" y="836"/>
                  </a:cubicBezTo>
                  <a:cubicBezTo>
                    <a:pt x="670" y="834"/>
                    <a:pt x="668" y="836"/>
                    <a:pt x="667" y="836"/>
                  </a:cubicBezTo>
                  <a:cubicBezTo>
                    <a:pt x="667" y="836"/>
                    <a:pt x="666" y="836"/>
                    <a:pt x="666" y="835"/>
                  </a:cubicBezTo>
                  <a:cubicBezTo>
                    <a:pt x="666" y="835"/>
                    <a:pt x="667" y="835"/>
                    <a:pt x="667" y="835"/>
                  </a:cubicBezTo>
                  <a:cubicBezTo>
                    <a:pt x="666" y="835"/>
                    <a:pt x="666" y="835"/>
                    <a:pt x="665" y="835"/>
                  </a:cubicBezTo>
                  <a:cubicBezTo>
                    <a:pt x="665" y="835"/>
                    <a:pt x="664" y="834"/>
                    <a:pt x="664" y="834"/>
                  </a:cubicBezTo>
                  <a:cubicBezTo>
                    <a:pt x="664" y="834"/>
                    <a:pt x="665" y="834"/>
                    <a:pt x="665" y="834"/>
                  </a:cubicBezTo>
                  <a:cubicBezTo>
                    <a:pt x="666" y="833"/>
                    <a:pt x="664" y="832"/>
                    <a:pt x="664" y="831"/>
                  </a:cubicBezTo>
                  <a:cubicBezTo>
                    <a:pt x="664" y="830"/>
                    <a:pt x="665" y="832"/>
                    <a:pt x="666" y="833"/>
                  </a:cubicBezTo>
                  <a:cubicBezTo>
                    <a:pt x="666" y="833"/>
                    <a:pt x="670" y="835"/>
                    <a:pt x="670" y="835"/>
                  </a:cubicBezTo>
                  <a:cubicBezTo>
                    <a:pt x="675" y="833"/>
                    <a:pt x="670" y="831"/>
                    <a:pt x="670" y="831"/>
                  </a:cubicBezTo>
                  <a:cubicBezTo>
                    <a:pt x="670" y="830"/>
                    <a:pt x="672" y="831"/>
                    <a:pt x="672" y="830"/>
                  </a:cubicBezTo>
                  <a:cubicBezTo>
                    <a:pt x="672" y="830"/>
                    <a:pt x="672" y="829"/>
                    <a:pt x="672" y="828"/>
                  </a:cubicBezTo>
                  <a:cubicBezTo>
                    <a:pt x="672" y="828"/>
                    <a:pt x="673" y="830"/>
                    <a:pt x="674" y="830"/>
                  </a:cubicBezTo>
                  <a:cubicBezTo>
                    <a:pt x="674" y="830"/>
                    <a:pt x="674" y="829"/>
                    <a:pt x="674" y="828"/>
                  </a:cubicBezTo>
                  <a:cubicBezTo>
                    <a:pt x="674" y="828"/>
                    <a:pt x="675" y="828"/>
                    <a:pt x="675" y="828"/>
                  </a:cubicBezTo>
                  <a:cubicBezTo>
                    <a:pt x="675" y="829"/>
                    <a:pt x="675" y="830"/>
                    <a:pt x="675" y="831"/>
                  </a:cubicBezTo>
                  <a:cubicBezTo>
                    <a:pt x="675" y="831"/>
                    <a:pt x="675" y="832"/>
                    <a:pt x="675" y="832"/>
                  </a:cubicBezTo>
                  <a:cubicBezTo>
                    <a:pt x="676" y="830"/>
                    <a:pt x="679" y="827"/>
                    <a:pt x="680" y="831"/>
                  </a:cubicBezTo>
                  <a:cubicBezTo>
                    <a:pt x="680" y="832"/>
                    <a:pt x="681" y="829"/>
                    <a:pt x="683" y="828"/>
                  </a:cubicBezTo>
                  <a:cubicBezTo>
                    <a:pt x="684" y="827"/>
                    <a:pt x="685" y="827"/>
                    <a:pt x="686" y="825"/>
                  </a:cubicBezTo>
                  <a:cubicBezTo>
                    <a:pt x="687" y="822"/>
                    <a:pt x="684" y="826"/>
                    <a:pt x="682" y="824"/>
                  </a:cubicBezTo>
                  <a:cubicBezTo>
                    <a:pt x="682" y="823"/>
                    <a:pt x="684" y="822"/>
                    <a:pt x="684" y="822"/>
                  </a:cubicBezTo>
                  <a:cubicBezTo>
                    <a:pt x="685" y="823"/>
                    <a:pt x="683" y="823"/>
                    <a:pt x="683" y="823"/>
                  </a:cubicBezTo>
                  <a:cubicBezTo>
                    <a:pt x="684" y="825"/>
                    <a:pt x="687" y="820"/>
                    <a:pt x="688" y="819"/>
                  </a:cubicBezTo>
                  <a:cubicBezTo>
                    <a:pt x="690" y="818"/>
                    <a:pt x="693" y="815"/>
                    <a:pt x="696" y="814"/>
                  </a:cubicBezTo>
                  <a:cubicBezTo>
                    <a:pt x="701" y="813"/>
                    <a:pt x="705" y="811"/>
                    <a:pt x="709" y="807"/>
                  </a:cubicBezTo>
                  <a:cubicBezTo>
                    <a:pt x="709" y="807"/>
                    <a:pt x="708" y="807"/>
                    <a:pt x="709" y="807"/>
                  </a:cubicBezTo>
                  <a:cubicBezTo>
                    <a:pt x="709" y="807"/>
                    <a:pt x="710" y="807"/>
                    <a:pt x="710" y="807"/>
                  </a:cubicBezTo>
                  <a:cubicBezTo>
                    <a:pt x="711" y="806"/>
                    <a:pt x="711" y="804"/>
                    <a:pt x="713" y="803"/>
                  </a:cubicBezTo>
                  <a:cubicBezTo>
                    <a:pt x="716" y="801"/>
                    <a:pt x="720" y="798"/>
                    <a:pt x="724" y="797"/>
                  </a:cubicBezTo>
                  <a:cubicBezTo>
                    <a:pt x="725" y="797"/>
                    <a:pt x="726" y="798"/>
                    <a:pt x="726" y="797"/>
                  </a:cubicBezTo>
                  <a:cubicBezTo>
                    <a:pt x="727" y="797"/>
                    <a:pt x="727" y="796"/>
                    <a:pt x="727" y="796"/>
                  </a:cubicBezTo>
                  <a:cubicBezTo>
                    <a:pt x="727" y="795"/>
                    <a:pt x="724" y="797"/>
                    <a:pt x="725" y="794"/>
                  </a:cubicBezTo>
                  <a:cubicBezTo>
                    <a:pt x="725" y="794"/>
                    <a:pt x="726" y="794"/>
                    <a:pt x="726" y="794"/>
                  </a:cubicBezTo>
                  <a:cubicBezTo>
                    <a:pt x="726" y="794"/>
                    <a:pt x="726" y="794"/>
                    <a:pt x="727" y="794"/>
                  </a:cubicBezTo>
                  <a:cubicBezTo>
                    <a:pt x="727" y="792"/>
                    <a:pt x="730" y="795"/>
                    <a:pt x="729" y="796"/>
                  </a:cubicBezTo>
                  <a:cubicBezTo>
                    <a:pt x="729" y="796"/>
                    <a:pt x="728" y="796"/>
                    <a:pt x="728" y="797"/>
                  </a:cubicBezTo>
                  <a:cubicBezTo>
                    <a:pt x="728" y="797"/>
                    <a:pt x="729" y="797"/>
                    <a:pt x="729" y="797"/>
                  </a:cubicBezTo>
                  <a:cubicBezTo>
                    <a:pt x="732" y="796"/>
                    <a:pt x="732" y="796"/>
                    <a:pt x="733" y="793"/>
                  </a:cubicBezTo>
                  <a:cubicBezTo>
                    <a:pt x="734" y="792"/>
                    <a:pt x="730" y="795"/>
                    <a:pt x="730" y="794"/>
                  </a:cubicBezTo>
                  <a:cubicBezTo>
                    <a:pt x="738" y="787"/>
                    <a:pt x="749" y="793"/>
                    <a:pt x="751" y="792"/>
                  </a:cubicBezTo>
                  <a:cubicBezTo>
                    <a:pt x="754" y="791"/>
                    <a:pt x="749" y="789"/>
                    <a:pt x="752" y="786"/>
                  </a:cubicBezTo>
                  <a:cubicBezTo>
                    <a:pt x="752" y="786"/>
                    <a:pt x="757" y="786"/>
                    <a:pt x="757" y="786"/>
                  </a:cubicBezTo>
                  <a:cubicBezTo>
                    <a:pt x="757" y="785"/>
                    <a:pt x="757" y="785"/>
                    <a:pt x="757" y="784"/>
                  </a:cubicBezTo>
                  <a:cubicBezTo>
                    <a:pt x="759" y="783"/>
                    <a:pt x="759" y="784"/>
                    <a:pt x="760" y="784"/>
                  </a:cubicBezTo>
                  <a:cubicBezTo>
                    <a:pt x="760" y="784"/>
                    <a:pt x="760" y="783"/>
                    <a:pt x="760" y="783"/>
                  </a:cubicBezTo>
                  <a:cubicBezTo>
                    <a:pt x="761" y="783"/>
                    <a:pt x="761" y="784"/>
                    <a:pt x="761" y="784"/>
                  </a:cubicBezTo>
                  <a:cubicBezTo>
                    <a:pt x="761" y="784"/>
                    <a:pt x="761" y="783"/>
                    <a:pt x="761" y="783"/>
                  </a:cubicBezTo>
                  <a:cubicBezTo>
                    <a:pt x="762" y="782"/>
                    <a:pt x="763" y="783"/>
                    <a:pt x="763" y="782"/>
                  </a:cubicBezTo>
                  <a:cubicBezTo>
                    <a:pt x="763" y="782"/>
                    <a:pt x="761" y="782"/>
                    <a:pt x="761" y="781"/>
                  </a:cubicBezTo>
                  <a:cubicBezTo>
                    <a:pt x="763" y="781"/>
                    <a:pt x="764" y="779"/>
                    <a:pt x="765" y="779"/>
                  </a:cubicBezTo>
                  <a:cubicBezTo>
                    <a:pt x="766" y="779"/>
                    <a:pt x="766" y="780"/>
                    <a:pt x="767" y="781"/>
                  </a:cubicBezTo>
                  <a:cubicBezTo>
                    <a:pt x="768" y="781"/>
                    <a:pt x="775" y="779"/>
                    <a:pt x="776" y="779"/>
                  </a:cubicBezTo>
                  <a:cubicBezTo>
                    <a:pt x="776" y="778"/>
                    <a:pt x="775" y="778"/>
                    <a:pt x="775" y="778"/>
                  </a:cubicBezTo>
                  <a:cubicBezTo>
                    <a:pt x="775" y="778"/>
                    <a:pt x="774" y="778"/>
                    <a:pt x="774" y="778"/>
                  </a:cubicBezTo>
                  <a:cubicBezTo>
                    <a:pt x="772" y="775"/>
                    <a:pt x="773" y="780"/>
                    <a:pt x="772" y="778"/>
                  </a:cubicBezTo>
                  <a:cubicBezTo>
                    <a:pt x="769" y="775"/>
                    <a:pt x="775" y="778"/>
                    <a:pt x="773" y="776"/>
                  </a:cubicBezTo>
                  <a:cubicBezTo>
                    <a:pt x="772" y="775"/>
                    <a:pt x="770" y="777"/>
                    <a:pt x="770" y="776"/>
                  </a:cubicBezTo>
                  <a:cubicBezTo>
                    <a:pt x="771" y="772"/>
                    <a:pt x="774" y="771"/>
                    <a:pt x="777" y="771"/>
                  </a:cubicBezTo>
                  <a:cubicBezTo>
                    <a:pt x="777" y="771"/>
                    <a:pt x="778" y="771"/>
                    <a:pt x="778" y="771"/>
                  </a:cubicBezTo>
                  <a:cubicBezTo>
                    <a:pt x="778" y="770"/>
                    <a:pt x="778" y="769"/>
                    <a:pt x="779" y="769"/>
                  </a:cubicBezTo>
                  <a:cubicBezTo>
                    <a:pt x="779" y="769"/>
                    <a:pt x="779" y="770"/>
                    <a:pt x="780" y="770"/>
                  </a:cubicBezTo>
                  <a:cubicBezTo>
                    <a:pt x="780" y="770"/>
                    <a:pt x="781" y="768"/>
                    <a:pt x="781" y="768"/>
                  </a:cubicBezTo>
                  <a:cubicBezTo>
                    <a:pt x="782" y="769"/>
                    <a:pt x="779" y="771"/>
                    <a:pt x="780" y="771"/>
                  </a:cubicBezTo>
                  <a:cubicBezTo>
                    <a:pt x="781" y="771"/>
                    <a:pt x="786" y="772"/>
                    <a:pt x="786" y="771"/>
                  </a:cubicBezTo>
                  <a:cubicBezTo>
                    <a:pt x="788" y="769"/>
                    <a:pt x="788" y="769"/>
                    <a:pt x="788" y="769"/>
                  </a:cubicBezTo>
                  <a:cubicBezTo>
                    <a:pt x="788" y="769"/>
                    <a:pt x="788" y="770"/>
                    <a:pt x="788" y="770"/>
                  </a:cubicBezTo>
                  <a:cubicBezTo>
                    <a:pt x="790" y="770"/>
                    <a:pt x="791" y="768"/>
                    <a:pt x="793" y="769"/>
                  </a:cubicBezTo>
                  <a:cubicBezTo>
                    <a:pt x="793" y="769"/>
                    <a:pt x="799" y="771"/>
                    <a:pt x="799" y="772"/>
                  </a:cubicBezTo>
                  <a:cubicBezTo>
                    <a:pt x="799" y="773"/>
                    <a:pt x="792" y="772"/>
                    <a:pt x="792" y="772"/>
                  </a:cubicBezTo>
                  <a:cubicBezTo>
                    <a:pt x="791" y="772"/>
                    <a:pt x="790" y="771"/>
                    <a:pt x="789" y="773"/>
                  </a:cubicBezTo>
                  <a:cubicBezTo>
                    <a:pt x="789" y="773"/>
                    <a:pt x="789" y="774"/>
                    <a:pt x="789" y="774"/>
                  </a:cubicBezTo>
                  <a:cubicBezTo>
                    <a:pt x="790" y="774"/>
                    <a:pt x="810" y="772"/>
                    <a:pt x="811" y="771"/>
                  </a:cubicBezTo>
                  <a:cubicBezTo>
                    <a:pt x="812" y="769"/>
                    <a:pt x="807" y="766"/>
                    <a:pt x="808" y="765"/>
                  </a:cubicBezTo>
                  <a:cubicBezTo>
                    <a:pt x="809" y="764"/>
                    <a:pt x="814" y="763"/>
                    <a:pt x="815" y="763"/>
                  </a:cubicBezTo>
                  <a:cubicBezTo>
                    <a:pt x="815" y="764"/>
                    <a:pt x="814" y="764"/>
                    <a:pt x="813" y="765"/>
                  </a:cubicBezTo>
                  <a:cubicBezTo>
                    <a:pt x="813" y="766"/>
                    <a:pt x="814" y="766"/>
                    <a:pt x="814" y="766"/>
                  </a:cubicBezTo>
                  <a:cubicBezTo>
                    <a:pt x="813" y="768"/>
                    <a:pt x="812" y="765"/>
                    <a:pt x="811" y="768"/>
                  </a:cubicBezTo>
                  <a:cubicBezTo>
                    <a:pt x="811" y="769"/>
                    <a:pt x="813" y="769"/>
                    <a:pt x="813" y="769"/>
                  </a:cubicBezTo>
                  <a:cubicBezTo>
                    <a:pt x="812" y="770"/>
                    <a:pt x="811" y="769"/>
                    <a:pt x="811" y="770"/>
                  </a:cubicBezTo>
                  <a:cubicBezTo>
                    <a:pt x="811" y="771"/>
                    <a:pt x="816" y="771"/>
                    <a:pt x="818" y="771"/>
                  </a:cubicBezTo>
                  <a:cubicBezTo>
                    <a:pt x="821" y="771"/>
                    <a:pt x="823" y="770"/>
                    <a:pt x="826" y="770"/>
                  </a:cubicBezTo>
                  <a:cubicBezTo>
                    <a:pt x="830" y="770"/>
                    <a:pt x="835" y="771"/>
                    <a:pt x="839" y="772"/>
                  </a:cubicBezTo>
                  <a:cubicBezTo>
                    <a:pt x="840" y="772"/>
                    <a:pt x="839" y="769"/>
                    <a:pt x="841" y="768"/>
                  </a:cubicBezTo>
                  <a:cubicBezTo>
                    <a:pt x="841" y="768"/>
                    <a:pt x="845" y="765"/>
                    <a:pt x="844" y="765"/>
                  </a:cubicBezTo>
                  <a:cubicBezTo>
                    <a:pt x="843" y="765"/>
                    <a:pt x="843" y="767"/>
                    <a:pt x="842" y="766"/>
                  </a:cubicBezTo>
                  <a:cubicBezTo>
                    <a:pt x="840" y="765"/>
                    <a:pt x="840" y="761"/>
                    <a:pt x="842" y="760"/>
                  </a:cubicBezTo>
                  <a:cubicBezTo>
                    <a:pt x="845" y="758"/>
                    <a:pt x="848" y="754"/>
                    <a:pt x="852" y="753"/>
                  </a:cubicBezTo>
                  <a:cubicBezTo>
                    <a:pt x="856" y="751"/>
                    <a:pt x="866" y="751"/>
                    <a:pt x="869" y="746"/>
                  </a:cubicBezTo>
                  <a:cubicBezTo>
                    <a:pt x="870" y="744"/>
                    <a:pt x="867" y="735"/>
                    <a:pt x="867" y="733"/>
                  </a:cubicBezTo>
                  <a:cubicBezTo>
                    <a:pt x="868" y="732"/>
                    <a:pt x="870" y="730"/>
                    <a:pt x="870" y="729"/>
                  </a:cubicBezTo>
                  <a:cubicBezTo>
                    <a:pt x="871" y="728"/>
                    <a:pt x="870" y="726"/>
                    <a:pt x="871" y="726"/>
                  </a:cubicBezTo>
                  <a:cubicBezTo>
                    <a:pt x="871" y="724"/>
                    <a:pt x="873" y="723"/>
                    <a:pt x="874" y="722"/>
                  </a:cubicBezTo>
                  <a:cubicBezTo>
                    <a:pt x="875" y="720"/>
                    <a:pt x="875" y="717"/>
                    <a:pt x="877" y="715"/>
                  </a:cubicBezTo>
                  <a:cubicBezTo>
                    <a:pt x="878" y="715"/>
                    <a:pt x="880" y="715"/>
                    <a:pt x="881" y="715"/>
                  </a:cubicBezTo>
                  <a:cubicBezTo>
                    <a:pt x="882" y="714"/>
                    <a:pt x="891" y="703"/>
                    <a:pt x="891" y="701"/>
                  </a:cubicBezTo>
                  <a:cubicBezTo>
                    <a:pt x="891" y="700"/>
                    <a:pt x="889" y="702"/>
                    <a:pt x="888" y="701"/>
                  </a:cubicBezTo>
                  <a:cubicBezTo>
                    <a:pt x="887" y="700"/>
                    <a:pt x="889" y="698"/>
                    <a:pt x="890" y="699"/>
                  </a:cubicBezTo>
                  <a:cubicBezTo>
                    <a:pt x="890" y="699"/>
                    <a:pt x="891" y="701"/>
                    <a:pt x="892" y="700"/>
                  </a:cubicBezTo>
                  <a:cubicBezTo>
                    <a:pt x="894" y="699"/>
                    <a:pt x="893" y="695"/>
                    <a:pt x="894" y="694"/>
                  </a:cubicBezTo>
                  <a:cubicBezTo>
                    <a:pt x="894" y="693"/>
                    <a:pt x="898" y="687"/>
                    <a:pt x="899" y="686"/>
                  </a:cubicBezTo>
                  <a:cubicBezTo>
                    <a:pt x="900" y="684"/>
                    <a:pt x="904" y="684"/>
                    <a:pt x="905" y="683"/>
                  </a:cubicBezTo>
                  <a:cubicBezTo>
                    <a:pt x="910" y="674"/>
                    <a:pt x="908" y="662"/>
                    <a:pt x="909" y="653"/>
                  </a:cubicBezTo>
                  <a:cubicBezTo>
                    <a:pt x="909" y="648"/>
                    <a:pt x="914" y="639"/>
                    <a:pt x="919" y="636"/>
                  </a:cubicBezTo>
                  <a:cubicBezTo>
                    <a:pt x="921" y="635"/>
                    <a:pt x="926" y="633"/>
                    <a:pt x="926" y="630"/>
                  </a:cubicBezTo>
                  <a:cubicBezTo>
                    <a:pt x="927" y="629"/>
                    <a:pt x="925" y="622"/>
                    <a:pt x="925" y="619"/>
                  </a:cubicBezTo>
                  <a:cubicBezTo>
                    <a:pt x="926" y="616"/>
                    <a:pt x="928" y="612"/>
                    <a:pt x="929" y="609"/>
                  </a:cubicBezTo>
                  <a:cubicBezTo>
                    <a:pt x="930" y="602"/>
                    <a:pt x="932" y="595"/>
                    <a:pt x="935" y="588"/>
                  </a:cubicBezTo>
                  <a:cubicBezTo>
                    <a:pt x="935" y="587"/>
                    <a:pt x="937" y="582"/>
                    <a:pt x="937" y="580"/>
                  </a:cubicBezTo>
                  <a:cubicBezTo>
                    <a:pt x="937" y="578"/>
                    <a:pt x="935" y="574"/>
                    <a:pt x="935" y="572"/>
                  </a:cubicBezTo>
                  <a:cubicBezTo>
                    <a:pt x="936" y="566"/>
                    <a:pt x="936" y="558"/>
                    <a:pt x="936" y="552"/>
                  </a:cubicBezTo>
                  <a:cubicBezTo>
                    <a:pt x="935" y="551"/>
                    <a:pt x="934" y="549"/>
                    <a:pt x="935" y="547"/>
                  </a:cubicBezTo>
                  <a:cubicBezTo>
                    <a:pt x="936" y="542"/>
                    <a:pt x="939" y="533"/>
                    <a:pt x="940" y="529"/>
                  </a:cubicBezTo>
                  <a:cubicBezTo>
                    <a:pt x="940" y="528"/>
                    <a:pt x="940" y="526"/>
                    <a:pt x="939" y="526"/>
                  </a:cubicBezTo>
                  <a:cubicBezTo>
                    <a:pt x="937" y="526"/>
                    <a:pt x="939" y="530"/>
                    <a:pt x="939" y="531"/>
                  </a:cubicBezTo>
                  <a:cubicBezTo>
                    <a:pt x="938" y="532"/>
                    <a:pt x="936" y="532"/>
                    <a:pt x="936" y="533"/>
                  </a:cubicBezTo>
                  <a:cubicBezTo>
                    <a:pt x="935" y="533"/>
                    <a:pt x="937" y="534"/>
                    <a:pt x="936" y="534"/>
                  </a:cubicBezTo>
                  <a:cubicBezTo>
                    <a:pt x="936" y="535"/>
                    <a:pt x="934" y="531"/>
                    <a:pt x="936" y="531"/>
                  </a:cubicBezTo>
                  <a:cubicBezTo>
                    <a:pt x="941" y="531"/>
                    <a:pt x="934" y="528"/>
                    <a:pt x="936" y="526"/>
                  </a:cubicBezTo>
                  <a:cubicBezTo>
                    <a:pt x="937" y="525"/>
                    <a:pt x="938" y="526"/>
                    <a:pt x="938" y="525"/>
                  </a:cubicBezTo>
                  <a:cubicBezTo>
                    <a:pt x="939" y="525"/>
                    <a:pt x="937" y="525"/>
                    <a:pt x="937" y="525"/>
                  </a:cubicBezTo>
                  <a:cubicBezTo>
                    <a:pt x="937" y="524"/>
                    <a:pt x="935" y="523"/>
                    <a:pt x="935" y="522"/>
                  </a:cubicBezTo>
                  <a:cubicBezTo>
                    <a:pt x="935" y="522"/>
                    <a:pt x="935" y="522"/>
                    <a:pt x="935" y="522"/>
                  </a:cubicBezTo>
                  <a:cubicBezTo>
                    <a:pt x="934" y="522"/>
                    <a:pt x="934" y="523"/>
                    <a:pt x="934" y="522"/>
                  </a:cubicBezTo>
                  <a:cubicBezTo>
                    <a:pt x="934" y="522"/>
                    <a:pt x="934" y="522"/>
                    <a:pt x="935" y="522"/>
                  </a:cubicBezTo>
                  <a:cubicBezTo>
                    <a:pt x="935" y="522"/>
                    <a:pt x="935" y="522"/>
                    <a:pt x="935" y="522"/>
                  </a:cubicBezTo>
                  <a:cubicBezTo>
                    <a:pt x="935" y="522"/>
                    <a:pt x="935" y="522"/>
                    <a:pt x="935" y="522"/>
                  </a:cubicBezTo>
                  <a:cubicBezTo>
                    <a:pt x="935" y="522"/>
                    <a:pt x="936" y="522"/>
                    <a:pt x="936" y="523"/>
                  </a:cubicBezTo>
                  <a:cubicBezTo>
                    <a:pt x="936" y="523"/>
                    <a:pt x="938" y="526"/>
                    <a:pt x="938" y="525"/>
                  </a:cubicBezTo>
                  <a:cubicBezTo>
                    <a:pt x="939" y="523"/>
                    <a:pt x="939" y="515"/>
                    <a:pt x="938" y="515"/>
                  </a:cubicBezTo>
                  <a:cubicBezTo>
                    <a:pt x="937" y="515"/>
                    <a:pt x="937" y="516"/>
                    <a:pt x="937" y="516"/>
                  </a:cubicBezTo>
                  <a:cubicBezTo>
                    <a:pt x="936" y="517"/>
                    <a:pt x="936" y="517"/>
                    <a:pt x="936" y="518"/>
                  </a:cubicBezTo>
                  <a:cubicBezTo>
                    <a:pt x="936" y="518"/>
                    <a:pt x="936" y="518"/>
                    <a:pt x="935" y="518"/>
                  </a:cubicBezTo>
                  <a:cubicBezTo>
                    <a:pt x="935" y="518"/>
                    <a:pt x="935" y="519"/>
                    <a:pt x="935" y="518"/>
                  </a:cubicBezTo>
                  <a:cubicBezTo>
                    <a:pt x="935" y="518"/>
                    <a:pt x="935" y="518"/>
                    <a:pt x="935" y="518"/>
                  </a:cubicBezTo>
                  <a:cubicBezTo>
                    <a:pt x="936" y="518"/>
                    <a:pt x="936" y="517"/>
                    <a:pt x="937" y="516"/>
                  </a:cubicBezTo>
                  <a:cubicBezTo>
                    <a:pt x="937" y="515"/>
                    <a:pt x="936" y="512"/>
                    <a:pt x="937" y="511"/>
                  </a:cubicBezTo>
                  <a:cubicBezTo>
                    <a:pt x="939" y="508"/>
                    <a:pt x="936" y="515"/>
                    <a:pt x="940" y="513"/>
                  </a:cubicBezTo>
                  <a:cubicBezTo>
                    <a:pt x="940" y="512"/>
                    <a:pt x="940" y="512"/>
                    <a:pt x="940" y="511"/>
                  </a:cubicBezTo>
                  <a:cubicBezTo>
                    <a:pt x="939" y="510"/>
                    <a:pt x="940" y="509"/>
                    <a:pt x="941" y="508"/>
                  </a:cubicBezTo>
                  <a:cubicBezTo>
                    <a:pt x="941" y="508"/>
                    <a:pt x="944" y="507"/>
                    <a:pt x="944" y="506"/>
                  </a:cubicBezTo>
                  <a:cubicBezTo>
                    <a:pt x="943" y="505"/>
                    <a:pt x="941" y="505"/>
                    <a:pt x="942" y="504"/>
                  </a:cubicBezTo>
                  <a:cubicBezTo>
                    <a:pt x="945" y="501"/>
                    <a:pt x="944" y="504"/>
                    <a:pt x="946" y="499"/>
                  </a:cubicBezTo>
                  <a:cubicBezTo>
                    <a:pt x="946" y="499"/>
                    <a:pt x="947" y="499"/>
                    <a:pt x="947" y="498"/>
                  </a:cubicBezTo>
                  <a:cubicBezTo>
                    <a:pt x="947" y="498"/>
                    <a:pt x="946" y="498"/>
                    <a:pt x="945" y="498"/>
                  </a:cubicBezTo>
                  <a:cubicBezTo>
                    <a:pt x="944" y="498"/>
                    <a:pt x="944" y="498"/>
                    <a:pt x="944" y="498"/>
                  </a:cubicBezTo>
                  <a:cubicBezTo>
                    <a:pt x="942" y="497"/>
                    <a:pt x="942" y="492"/>
                    <a:pt x="943" y="492"/>
                  </a:cubicBezTo>
                  <a:cubicBezTo>
                    <a:pt x="944" y="492"/>
                    <a:pt x="943" y="493"/>
                    <a:pt x="943" y="494"/>
                  </a:cubicBezTo>
                  <a:cubicBezTo>
                    <a:pt x="942" y="494"/>
                    <a:pt x="943" y="498"/>
                    <a:pt x="944" y="498"/>
                  </a:cubicBezTo>
                  <a:cubicBezTo>
                    <a:pt x="947" y="497"/>
                    <a:pt x="947" y="493"/>
                    <a:pt x="947" y="492"/>
                  </a:cubicBezTo>
                  <a:cubicBezTo>
                    <a:pt x="947" y="491"/>
                    <a:pt x="948" y="491"/>
                    <a:pt x="948" y="491"/>
                  </a:cubicBezTo>
                  <a:cubicBezTo>
                    <a:pt x="948" y="491"/>
                    <a:pt x="948" y="491"/>
                    <a:pt x="948" y="492"/>
                  </a:cubicBezTo>
                  <a:cubicBezTo>
                    <a:pt x="950" y="494"/>
                    <a:pt x="949" y="494"/>
                    <a:pt x="953" y="494"/>
                  </a:cubicBezTo>
                  <a:cubicBezTo>
                    <a:pt x="953" y="494"/>
                    <a:pt x="953" y="495"/>
                    <a:pt x="953" y="495"/>
                  </a:cubicBezTo>
                  <a:cubicBezTo>
                    <a:pt x="953" y="496"/>
                    <a:pt x="953" y="496"/>
                    <a:pt x="953" y="497"/>
                  </a:cubicBezTo>
                  <a:cubicBezTo>
                    <a:pt x="953" y="499"/>
                    <a:pt x="951" y="503"/>
                    <a:pt x="953" y="503"/>
                  </a:cubicBezTo>
                  <a:cubicBezTo>
                    <a:pt x="960" y="501"/>
                    <a:pt x="975" y="480"/>
                    <a:pt x="978" y="473"/>
                  </a:cubicBezTo>
                  <a:cubicBezTo>
                    <a:pt x="980" y="469"/>
                    <a:pt x="984" y="465"/>
                    <a:pt x="985" y="461"/>
                  </a:cubicBezTo>
                  <a:cubicBezTo>
                    <a:pt x="985" y="460"/>
                    <a:pt x="983" y="459"/>
                    <a:pt x="983" y="459"/>
                  </a:cubicBezTo>
                  <a:cubicBezTo>
                    <a:pt x="983" y="458"/>
                    <a:pt x="983" y="458"/>
                    <a:pt x="983" y="458"/>
                  </a:cubicBezTo>
                  <a:cubicBezTo>
                    <a:pt x="984" y="458"/>
                    <a:pt x="983" y="459"/>
                    <a:pt x="984" y="459"/>
                  </a:cubicBezTo>
                  <a:cubicBezTo>
                    <a:pt x="984" y="459"/>
                    <a:pt x="984" y="458"/>
                    <a:pt x="984" y="458"/>
                  </a:cubicBezTo>
                  <a:cubicBezTo>
                    <a:pt x="985" y="456"/>
                    <a:pt x="987" y="456"/>
                    <a:pt x="987" y="455"/>
                  </a:cubicBezTo>
                  <a:cubicBezTo>
                    <a:pt x="987" y="454"/>
                    <a:pt x="985" y="453"/>
                    <a:pt x="986" y="453"/>
                  </a:cubicBezTo>
                  <a:cubicBezTo>
                    <a:pt x="986" y="452"/>
                    <a:pt x="986" y="454"/>
                    <a:pt x="987" y="455"/>
                  </a:cubicBezTo>
                  <a:cubicBezTo>
                    <a:pt x="987" y="455"/>
                    <a:pt x="987" y="453"/>
                    <a:pt x="987" y="453"/>
                  </a:cubicBezTo>
                  <a:cubicBezTo>
                    <a:pt x="991" y="453"/>
                    <a:pt x="981" y="458"/>
                    <a:pt x="985" y="460"/>
                  </a:cubicBezTo>
                  <a:cubicBezTo>
                    <a:pt x="986" y="461"/>
                    <a:pt x="987" y="456"/>
                    <a:pt x="988" y="456"/>
                  </a:cubicBezTo>
                  <a:cubicBezTo>
                    <a:pt x="989" y="454"/>
                    <a:pt x="992" y="454"/>
                    <a:pt x="991" y="451"/>
                  </a:cubicBezTo>
                  <a:cubicBezTo>
                    <a:pt x="990" y="450"/>
                    <a:pt x="990" y="451"/>
                    <a:pt x="988" y="450"/>
                  </a:cubicBezTo>
                  <a:cubicBezTo>
                    <a:pt x="986" y="447"/>
                    <a:pt x="990" y="449"/>
                    <a:pt x="990" y="449"/>
                  </a:cubicBezTo>
                  <a:cubicBezTo>
                    <a:pt x="991" y="449"/>
                    <a:pt x="991" y="450"/>
                    <a:pt x="992" y="451"/>
                  </a:cubicBezTo>
                  <a:cubicBezTo>
                    <a:pt x="992" y="451"/>
                    <a:pt x="991" y="452"/>
                    <a:pt x="992" y="452"/>
                  </a:cubicBezTo>
                  <a:cubicBezTo>
                    <a:pt x="994" y="450"/>
                    <a:pt x="996" y="444"/>
                    <a:pt x="998" y="442"/>
                  </a:cubicBezTo>
                  <a:cubicBezTo>
                    <a:pt x="1002" y="438"/>
                    <a:pt x="1007" y="437"/>
                    <a:pt x="1012" y="435"/>
                  </a:cubicBezTo>
                  <a:cubicBezTo>
                    <a:pt x="1014" y="434"/>
                    <a:pt x="1015" y="429"/>
                    <a:pt x="1016" y="428"/>
                  </a:cubicBezTo>
                  <a:cubicBezTo>
                    <a:pt x="1019" y="425"/>
                    <a:pt x="1022" y="422"/>
                    <a:pt x="1025" y="419"/>
                  </a:cubicBezTo>
                  <a:cubicBezTo>
                    <a:pt x="1026" y="417"/>
                    <a:pt x="1027" y="416"/>
                    <a:pt x="1028" y="414"/>
                  </a:cubicBezTo>
                  <a:cubicBezTo>
                    <a:pt x="1028" y="414"/>
                    <a:pt x="1029" y="413"/>
                    <a:pt x="1029" y="413"/>
                  </a:cubicBezTo>
                  <a:cubicBezTo>
                    <a:pt x="1028" y="413"/>
                    <a:pt x="1028" y="414"/>
                    <a:pt x="1027" y="414"/>
                  </a:cubicBezTo>
                  <a:cubicBezTo>
                    <a:pt x="1026" y="414"/>
                    <a:pt x="1027" y="412"/>
                    <a:pt x="1026" y="412"/>
                  </a:cubicBezTo>
                  <a:cubicBezTo>
                    <a:pt x="1026" y="411"/>
                    <a:pt x="1025" y="410"/>
                    <a:pt x="1025" y="410"/>
                  </a:cubicBezTo>
                  <a:cubicBezTo>
                    <a:pt x="1027" y="409"/>
                    <a:pt x="1026" y="413"/>
                    <a:pt x="1027" y="413"/>
                  </a:cubicBezTo>
                  <a:cubicBezTo>
                    <a:pt x="1027" y="414"/>
                    <a:pt x="1029" y="414"/>
                    <a:pt x="1029" y="410"/>
                  </a:cubicBezTo>
                  <a:cubicBezTo>
                    <a:pt x="1029" y="409"/>
                    <a:pt x="1031" y="410"/>
                    <a:pt x="1031" y="411"/>
                  </a:cubicBezTo>
                  <a:cubicBezTo>
                    <a:pt x="1031" y="412"/>
                    <a:pt x="1029" y="412"/>
                    <a:pt x="1029" y="413"/>
                  </a:cubicBezTo>
                  <a:cubicBezTo>
                    <a:pt x="1031" y="414"/>
                    <a:pt x="1037" y="404"/>
                    <a:pt x="1038" y="403"/>
                  </a:cubicBezTo>
                  <a:cubicBezTo>
                    <a:pt x="1045" y="397"/>
                    <a:pt x="1052" y="382"/>
                    <a:pt x="1054" y="373"/>
                  </a:cubicBezTo>
                  <a:cubicBezTo>
                    <a:pt x="1054" y="373"/>
                    <a:pt x="1055" y="369"/>
                    <a:pt x="1055" y="369"/>
                  </a:cubicBezTo>
                  <a:cubicBezTo>
                    <a:pt x="1055" y="368"/>
                    <a:pt x="1054" y="367"/>
                    <a:pt x="1054" y="367"/>
                  </a:cubicBezTo>
                  <a:cubicBezTo>
                    <a:pt x="1054" y="366"/>
                    <a:pt x="1061" y="368"/>
                    <a:pt x="1057" y="362"/>
                  </a:cubicBezTo>
                  <a:cubicBezTo>
                    <a:pt x="1057" y="361"/>
                    <a:pt x="1056" y="361"/>
                    <a:pt x="1055" y="361"/>
                  </a:cubicBezTo>
                  <a:cubicBezTo>
                    <a:pt x="1054" y="358"/>
                    <a:pt x="1058" y="358"/>
                    <a:pt x="1057" y="358"/>
                  </a:cubicBezTo>
                  <a:cubicBezTo>
                    <a:pt x="1055" y="358"/>
                    <a:pt x="1056" y="358"/>
                    <a:pt x="1057" y="355"/>
                  </a:cubicBezTo>
                  <a:cubicBezTo>
                    <a:pt x="1057" y="354"/>
                    <a:pt x="1057" y="356"/>
                    <a:pt x="1057" y="357"/>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14" name="Freeform 8"/>
            <p:cNvSpPr/>
            <p:nvPr/>
          </p:nvSpPr>
          <p:spPr bwMode="auto">
            <a:xfrm>
              <a:off x="7938711" y="1516098"/>
              <a:ext cx="944563" cy="1300163"/>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15" name="Freeform 9"/>
            <p:cNvSpPr/>
            <p:nvPr/>
          </p:nvSpPr>
          <p:spPr bwMode="auto">
            <a:xfrm>
              <a:off x="8386386" y="1535148"/>
              <a:ext cx="1046163" cy="901700"/>
            </a:xfrm>
            <a:custGeom>
              <a:avLst/>
              <a:gdLst>
                <a:gd name="T0" fmla="*/ 220 w 367"/>
                <a:gd name="T1" fmla="*/ 307 h 316"/>
                <a:gd name="T2" fmla="*/ 242 w 367"/>
                <a:gd name="T3" fmla="*/ 296 h 316"/>
                <a:gd name="T4" fmla="*/ 252 w 367"/>
                <a:gd name="T5" fmla="*/ 257 h 316"/>
                <a:gd name="T6" fmla="*/ 249 w 367"/>
                <a:gd name="T7" fmla="*/ 221 h 316"/>
                <a:gd name="T8" fmla="*/ 287 w 367"/>
                <a:gd name="T9" fmla="*/ 223 h 316"/>
                <a:gd name="T10" fmla="*/ 314 w 367"/>
                <a:gd name="T11" fmla="*/ 217 h 316"/>
                <a:gd name="T12" fmla="*/ 326 w 367"/>
                <a:gd name="T13" fmla="*/ 210 h 316"/>
                <a:gd name="T14" fmla="*/ 324 w 367"/>
                <a:gd name="T15" fmla="*/ 171 h 316"/>
                <a:gd name="T16" fmla="*/ 350 w 367"/>
                <a:gd name="T17" fmla="*/ 144 h 316"/>
                <a:gd name="T18" fmla="*/ 342 w 367"/>
                <a:gd name="T19" fmla="*/ 128 h 316"/>
                <a:gd name="T20" fmla="*/ 363 w 367"/>
                <a:gd name="T21" fmla="*/ 109 h 316"/>
                <a:gd name="T22" fmla="*/ 334 w 367"/>
                <a:gd name="T23" fmla="*/ 102 h 316"/>
                <a:gd name="T24" fmla="*/ 333 w 367"/>
                <a:gd name="T25" fmla="*/ 102 h 316"/>
                <a:gd name="T26" fmla="*/ 324 w 367"/>
                <a:gd name="T27" fmla="*/ 99 h 316"/>
                <a:gd name="T28" fmla="*/ 332 w 367"/>
                <a:gd name="T29" fmla="*/ 85 h 316"/>
                <a:gd name="T30" fmla="*/ 333 w 367"/>
                <a:gd name="T31" fmla="*/ 72 h 316"/>
                <a:gd name="T32" fmla="*/ 315 w 367"/>
                <a:gd name="T33" fmla="*/ 69 h 316"/>
                <a:gd name="T34" fmla="*/ 305 w 367"/>
                <a:gd name="T35" fmla="*/ 64 h 316"/>
                <a:gd name="T36" fmla="*/ 303 w 367"/>
                <a:gd name="T37" fmla="*/ 69 h 316"/>
                <a:gd name="T38" fmla="*/ 296 w 367"/>
                <a:gd name="T39" fmla="*/ 63 h 316"/>
                <a:gd name="T40" fmla="*/ 286 w 367"/>
                <a:gd name="T41" fmla="*/ 61 h 316"/>
                <a:gd name="T42" fmla="*/ 285 w 367"/>
                <a:gd name="T43" fmla="*/ 60 h 316"/>
                <a:gd name="T44" fmla="*/ 282 w 367"/>
                <a:gd name="T45" fmla="*/ 50 h 316"/>
                <a:gd name="T46" fmla="*/ 280 w 367"/>
                <a:gd name="T47" fmla="*/ 54 h 316"/>
                <a:gd name="T48" fmla="*/ 280 w 367"/>
                <a:gd name="T49" fmla="*/ 49 h 316"/>
                <a:gd name="T50" fmla="*/ 312 w 367"/>
                <a:gd name="T51" fmla="*/ 41 h 316"/>
                <a:gd name="T52" fmla="*/ 270 w 367"/>
                <a:gd name="T53" fmla="*/ 42 h 316"/>
                <a:gd name="T54" fmla="*/ 247 w 367"/>
                <a:gd name="T55" fmla="*/ 47 h 316"/>
                <a:gd name="T56" fmla="*/ 244 w 367"/>
                <a:gd name="T57" fmla="*/ 52 h 316"/>
                <a:gd name="T58" fmla="*/ 239 w 367"/>
                <a:gd name="T59" fmla="*/ 54 h 316"/>
                <a:gd name="T60" fmla="*/ 222 w 367"/>
                <a:gd name="T61" fmla="*/ 58 h 316"/>
                <a:gd name="T62" fmla="*/ 196 w 367"/>
                <a:gd name="T63" fmla="*/ 47 h 316"/>
                <a:gd name="T64" fmla="*/ 172 w 367"/>
                <a:gd name="T65" fmla="*/ 44 h 316"/>
                <a:gd name="T66" fmla="*/ 137 w 367"/>
                <a:gd name="T67" fmla="*/ 35 h 316"/>
                <a:gd name="T68" fmla="*/ 118 w 367"/>
                <a:gd name="T69" fmla="*/ 21 h 316"/>
                <a:gd name="T70" fmla="*/ 85 w 367"/>
                <a:gd name="T71" fmla="*/ 10 h 316"/>
                <a:gd name="T72" fmla="*/ 92 w 367"/>
                <a:gd name="T73" fmla="*/ 21 h 316"/>
                <a:gd name="T74" fmla="*/ 78 w 367"/>
                <a:gd name="T75" fmla="*/ 26 h 316"/>
                <a:gd name="T76" fmla="*/ 49 w 367"/>
                <a:gd name="T77" fmla="*/ 38 h 316"/>
                <a:gd name="T78" fmla="*/ 59 w 367"/>
                <a:gd name="T79" fmla="*/ 60 h 316"/>
                <a:gd name="T80" fmla="*/ 45 w 367"/>
                <a:gd name="T81" fmla="*/ 85 h 316"/>
                <a:gd name="T82" fmla="*/ 37 w 367"/>
                <a:gd name="T83" fmla="*/ 74 h 316"/>
                <a:gd name="T84" fmla="*/ 36 w 367"/>
                <a:gd name="T85" fmla="*/ 61 h 316"/>
                <a:gd name="T86" fmla="*/ 45 w 367"/>
                <a:gd name="T87" fmla="*/ 32 h 316"/>
                <a:gd name="T88" fmla="*/ 57 w 367"/>
                <a:gd name="T89" fmla="*/ 9 h 316"/>
                <a:gd name="T90" fmla="*/ 11 w 367"/>
                <a:gd name="T91" fmla="*/ 60 h 316"/>
                <a:gd name="T92" fmla="*/ 16 w 367"/>
                <a:gd name="T93" fmla="*/ 83 h 316"/>
                <a:gd name="T94" fmla="*/ 25 w 367"/>
                <a:gd name="T95" fmla="*/ 130 h 316"/>
                <a:gd name="T96" fmla="*/ 82 w 367"/>
                <a:gd name="T97" fmla="*/ 144 h 316"/>
                <a:gd name="T98" fmla="*/ 114 w 367"/>
                <a:gd name="T99" fmla="*/ 164 h 316"/>
                <a:gd name="T100" fmla="*/ 157 w 367"/>
                <a:gd name="T101" fmla="*/ 166 h 316"/>
                <a:gd name="T102" fmla="*/ 147 w 367"/>
                <a:gd name="T103" fmla="*/ 209 h 316"/>
                <a:gd name="T104" fmla="*/ 163 w 367"/>
                <a:gd name="T105" fmla="*/ 240 h 316"/>
                <a:gd name="T106" fmla="*/ 167 w 367"/>
                <a:gd name="T107" fmla="*/ 27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316">
                  <a:moveTo>
                    <a:pt x="189" y="312"/>
                  </a:moveTo>
                  <a:cubicBezTo>
                    <a:pt x="190" y="313"/>
                    <a:pt x="193" y="313"/>
                    <a:pt x="194" y="313"/>
                  </a:cubicBezTo>
                  <a:cubicBezTo>
                    <a:pt x="199" y="312"/>
                    <a:pt x="204" y="303"/>
                    <a:pt x="209" y="307"/>
                  </a:cubicBezTo>
                  <a:cubicBezTo>
                    <a:pt x="213" y="309"/>
                    <a:pt x="206" y="316"/>
                    <a:pt x="211" y="315"/>
                  </a:cubicBezTo>
                  <a:cubicBezTo>
                    <a:pt x="214" y="315"/>
                    <a:pt x="213" y="309"/>
                    <a:pt x="217" y="307"/>
                  </a:cubicBezTo>
                  <a:cubicBezTo>
                    <a:pt x="218" y="307"/>
                    <a:pt x="219" y="309"/>
                    <a:pt x="220" y="307"/>
                  </a:cubicBezTo>
                  <a:cubicBezTo>
                    <a:pt x="221" y="306"/>
                    <a:pt x="220" y="302"/>
                    <a:pt x="222" y="302"/>
                  </a:cubicBezTo>
                  <a:cubicBezTo>
                    <a:pt x="223" y="301"/>
                    <a:pt x="224" y="302"/>
                    <a:pt x="224" y="302"/>
                  </a:cubicBezTo>
                  <a:cubicBezTo>
                    <a:pt x="226" y="302"/>
                    <a:pt x="228" y="298"/>
                    <a:pt x="230" y="298"/>
                  </a:cubicBezTo>
                  <a:cubicBezTo>
                    <a:pt x="233" y="298"/>
                    <a:pt x="230" y="300"/>
                    <a:pt x="233" y="298"/>
                  </a:cubicBezTo>
                  <a:cubicBezTo>
                    <a:pt x="236" y="297"/>
                    <a:pt x="238" y="292"/>
                    <a:pt x="242" y="292"/>
                  </a:cubicBezTo>
                  <a:cubicBezTo>
                    <a:pt x="243" y="291"/>
                    <a:pt x="241" y="295"/>
                    <a:pt x="242" y="296"/>
                  </a:cubicBezTo>
                  <a:cubicBezTo>
                    <a:pt x="243" y="297"/>
                    <a:pt x="245" y="293"/>
                    <a:pt x="245" y="292"/>
                  </a:cubicBezTo>
                  <a:cubicBezTo>
                    <a:pt x="247" y="291"/>
                    <a:pt x="250" y="290"/>
                    <a:pt x="250" y="288"/>
                  </a:cubicBezTo>
                  <a:cubicBezTo>
                    <a:pt x="251" y="286"/>
                    <a:pt x="250" y="283"/>
                    <a:pt x="251" y="281"/>
                  </a:cubicBezTo>
                  <a:cubicBezTo>
                    <a:pt x="252" y="279"/>
                    <a:pt x="269" y="277"/>
                    <a:pt x="270" y="271"/>
                  </a:cubicBezTo>
                  <a:cubicBezTo>
                    <a:pt x="271" y="262"/>
                    <a:pt x="256" y="268"/>
                    <a:pt x="251" y="266"/>
                  </a:cubicBezTo>
                  <a:cubicBezTo>
                    <a:pt x="251" y="265"/>
                    <a:pt x="252" y="258"/>
                    <a:pt x="252" y="257"/>
                  </a:cubicBezTo>
                  <a:cubicBezTo>
                    <a:pt x="251" y="253"/>
                    <a:pt x="247" y="251"/>
                    <a:pt x="246" y="248"/>
                  </a:cubicBezTo>
                  <a:cubicBezTo>
                    <a:pt x="245" y="245"/>
                    <a:pt x="248" y="235"/>
                    <a:pt x="247" y="234"/>
                  </a:cubicBezTo>
                  <a:cubicBezTo>
                    <a:pt x="244" y="231"/>
                    <a:pt x="228" y="222"/>
                    <a:pt x="230" y="216"/>
                  </a:cubicBezTo>
                  <a:cubicBezTo>
                    <a:pt x="231" y="216"/>
                    <a:pt x="231" y="216"/>
                    <a:pt x="231" y="216"/>
                  </a:cubicBezTo>
                  <a:cubicBezTo>
                    <a:pt x="235" y="217"/>
                    <a:pt x="235" y="220"/>
                    <a:pt x="236" y="221"/>
                  </a:cubicBezTo>
                  <a:cubicBezTo>
                    <a:pt x="240" y="222"/>
                    <a:pt x="246" y="218"/>
                    <a:pt x="249" y="221"/>
                  </a:cubicBezTo>
                  <a:cubicBezTo>
                    <a:pt x="250" y="222"/>
                    <a:pt x="250" y="226"/>
                    <a:pt x="251" y="227"/>
                  </a:cubicBezTo>
                  <a:cubicBezTo>
                    <a:pt x="253" y="229"/>
                    <a:pt x="255" y="225"/>
                    <a:pt x="256" y="225"/>
                  </a:cubicBezTo>
                  <a:cubicBezTo>
                    <a:pt x="262" y="224"/>
                    <a:pt x="263" y="227"/>
                    <a:pt x="266" y="228"/>
                  </a:cubicBezTo>
                  <a:cubicBezTo>
                    <a:pt x="269" y="229"/>
                    <a:pt x="267" y="223"/>
                    <a:pt x="271" y="225"/>
                  </a:cubicBezTo>
                  <a:cubicBezTo>
                    <a:pt x="275" y="228"/>
                    <a:pt x="278" y="236"/>
                    <a:pt x="283" y="236"/>
                  </a:cubicBezTo>
                  <a:cubicBezTo>
                    <a:pt x="291" y="236"/>
                    <a:pt x="283" y="226"/>
                    <a:pt x="287" y="223"/>
                  </a:cubicBezTo>
                  <a:cubicBezTo>
                    <a:pt x="289" y="222"/>
                    <a:pt x="287" y="225"/>
                    <a:pt x="292" y="220"/>
                  </a:cubicBezTo>
                  <a:cubicBezTo>
                    <a:pt x="296" y="217"/>
                    <a:pt x="300" y="222"/>
                    <a:pt x="304" y="221"/>
                  </a:cubicBezTo>
                  <a:cubicBezTo>
                    <a:pt x="304" y="221"/>
                    <a:pt x="305" y="220"/>
                    <a:pt x="305" y="220"/>
                  </a:cubicBezTo>
                  <a:cubicBezTo>
                    <a:pt x="306" y="220"/>
                    <a:pt x="307" y="220"/>
                    <a:pt x="308" y="220"/>
                  </a:cubicBezTo>
                  <a:cubicBezTo>
                    <a:pt x="308" y="220"/>
                    <a:pt x="309" y="220"/>
                    <a:pt x="310" y="220"/>
                  </a:cubicBezTo>
                  <a:cubicBezTo>
                    <a:pt x="311" y="220"/>
                    <a:pt x="312" y="218"/>
                    <a:pt x="314" y="217"/>
                  </a:cubicBezTo>
                  <a:cubicBezTo>
                    <a:pt x="314" y="217"/>
                    <a:pt x="315" y="217"/>
                    <a:pt x="315" y="217"/>
                  </a:cubicBezTo>
                  <a:cubicBezTo>
                    <a:pt x="316" y="217"/>
                    <a:pt x="317" y="217"/>
                    <a:pt x="317" y="217"/>
                  </a:cubicBezTo>
                  <a:cubicBezTo>
                    <a:pt x="318" y="217"/>
                    <a:pt x="319" y="217"/>
                    <a:pt x="319" y="217"/>
                  </a:cubicBezTo>
                  <a:cubicBezTo>
                    <a:pt x="321" y="216"/>
                    <a:pt x="320" y="214"/>
                    <a:pt x="320" y="213"/>
                  </a:cubicBezTo>
                  <a:cubicBezTo>
                    <a:pt x="322" y="212"/>
                    <a:pt x="326" y="214"/>
                    <a:pt x="326" y="212"/>
                  </a:cubicBezTo>
                  <a:cubicBezTo>
                    <a:pt x="327" y="211"/>
                    <a:pt x="325" y="211"/>
                    <a:pt x="326" y="210"/>
                  </a:cubicBezTo>
                  <a:cubicBezTo>
                    <a:pt x="326" y="210"/>
                    <a:pt x="326" y="210"/>
                    <a:pt x="327" y="210"/>
                  </a:cubicBezTo>
                  <a:cubicBezTo>
                    <a:pt x="329" y="210"/>
                    <a:pt x="331" y="210"/>
                    <a:pt x="333" y="210"/>
                  </a:cubicBezTo>
                  <a:cubicBezTo>
                    <a:pt x="333" y="210"/>
                    <a:pt x="334" y="210"/>
                    <a:pt x="335" y="210"/>
                  </a:cubicBezTo>
                  <a:cubicBezTo>
                    <a:pt x="337" y="209"/>
                    <a:pt x="336" y="206"/>
                    <a:pt x="337" y="205"/>
                  </a:cubicBezTo>
                  <a:cubicBezTo>
                    <a:pt x="339" y="203"/>
                    <a:pt x="343" y="203"/>
                    <a:pt x="344" y="201"/>
                  </a:cubicBezTo>
                  <a:cubicBezTo>
                    <a:pt x="351" y="193"/>
                    <a:pt x="324" y="177"/>
                    <a:pt x="324" y="171"/>
                  </a:cubicBezTo>
                  <a:cubicBezTo>
                    <a:pt x="324" y="168"/>
                    <a:pt x="330" y="167"/>
                    <a:pt x="331" y="165"/>
                  </a:cubicBezTo>
                  <a:cubicBezTo>
                    <a:pt x="332" y="163"/>
                    <a:pt x="329" y="155"/>
                    <a:pt x="329" y="154"/>
                  </a:cubicBezTo>
                  <a:cubicBezTo>
                    <a:pt x="328" y="149"/>
                    <a:pt x="335" y="151"/>
                    <a:pt x="337" y="149"/>
                  </a:cubicBezTo>
                  <a:cubicBezTo>
                    <a:pt x="337" y="148"/>
                    <a:pt x="336" y="148"/>
                    <a:pt x="336" y="147"/>
                  </a:cubicBezTo>
                  <a:cubicBezTo>
                    <a:pt x="337" y="147"/>
                    <a:pt x="341" y="149"/>
                    <a:pt x="342" y="149"/>
                  </a:cubicBezTo>
                  <a:cubicBezTo>
                    <a:pt x="345" y="149"/>
                    <a:pt x="347" y="144"/>
                    <a:pt x="350" y="144"/>
                  </a:cubicBezTo>
                  <a:cubicBezTo>
                    <a:pt x="351" y="144"/>
                    <a:pt x="351" y="145"/>
                    <a:pt x="351" y="144"/>
                  </a:cubicBezTo>
                  <a:cubicBezTo>
                    <a:pt x="353" y="143"/>
                    <a:pt x="355" y="138"/>
                    <a:pt x="352" y="137"/>
                  </a:cubicBezTo>
                  <a:cubicBezTo>
                    <a:pt x="348" y="136"/>
                    <a:pt x="348" y="139"/>
                    <a:pt x="347" y="139"/>
                  </a:cubicBezTo>
                  <a:cubicBezTo>
                    <a:pt x="346" y="139"/>
                    <a:pt x="346" y="139"/>
                    <a:pt x="346" y="138"/>
                  </a:cubicBezTo>
                  <a:cubicBezTo>
                    <a:pt x="343" y="136"/>
                    <a:pt x="345" y="137"/>
                    <a:pt x="346" y="134"/>
                  </a:cubicBezTo>
                  <a:cubicBezTo>
                    <a:pt x="346" y="132"/>
                    <a:pt x="342" y="130"/>
                    <a:pt x="342" y="128"/>
                  </a:cubicBezTo>
                  <a:cubicBezTo>
                    <a:pt x="342" y="127"/>
                    <a:pt x="344" y="126"/>
                    <a:pt x="344" y="126"/>
                  </a:cubicBezTo>
                  <a:cubicBezTo>
                    <a:pt x="346" y="125"/>
                    <a:pt x="346" y="122"/>
                    <a:pt x="347" y="121"/>
                  </a:cubicBezTo>
                  <a:cubicBezTo>
                    <a:pt x="348" y="120"/>
                    <a:pt x="351" y="120"/>
                    <a:pt x="352" y="119"/>
                  </a:cubicBezTo>
                  <a:cubicBezTo>
                    <a:pt x="354" y="119"/>
                    <a:pt x="355" y="117"/>
                    <a:pt x="356" y="116"/>
                  </a:cubicBezTo>
                  <a:cubicBezTo>
                    <a:pt x="361" y="114"/>
                    <a:pt x="361" y="114"/>
                    <a:pt x="361" y="114"/>
                  </a:cubicBezTo>
                  <a:cubicBezTo>
                    <a:pt x="362" y="113"/>
                    <a:pt x="362" y="110"/>
                    <a:pt x="363" y="109"/>
                  </a:cubicBezTo>
                  <a:cubicBezTo>
                    <a:pt x="363" y="109"/>
                    <a:pt x="367" y="110"/>
                    <a:pt x="367" y="108"/>
                  </a:cubicBezTo>
                  <a:cubicBezTo>
                    <a:pt x="367" y="107"/>
                    <a:pt x="366" y="106"/>
                    <a:pt x="365" y="105"/>
                  </a:cubicBezTo>
                  <a:cubicBezTo>
                    <a:pt x="361" y="102"/>
                    <a:pt x="363" y="100"/>
                    <a:pt x="356" y="99"/>
                  </a:cubicBezTo>
                  <a:cubicBezTo>
                    <a:pt x="348" y="97"/>
                    <a:pt x="351" y="101"/>
                    <a:pt x="349" y="101"/>
                  </a:cubicBezTo>
                  <a:cubicBezTo>
                    <a:pt x="345" y="101"/>
                    <a:pt x="339" y="97"/>
                    <a:pt x="335" y="101"/>
                  </a:cubicBezTo>
                  <a:cubicBezTo>
                    <a:pt x="334" y="101"/>
                    <a:pt x="334" y="102"/>
                    <a:pt x="334" y="102"/>
                  </a:cubicBezTo>
                  <a:cubicBezTo>
                    <a:pt x="333" y="102"/>
                    <a:pt x="333" y="103"/>
                    <a:pt x="332" y="103"/>
                  </a:cubicBezTo>
                  <a:cubicBezTo>
                    <a:pt x="332" y="104"/>
                    <a:pt x="333" y="104"/>
                    <a:pt x="332" y="104"/>
                  </a:cubicBezTo>
                  <a:cubicBezTo>
                    <a:pt x="331" y="104"/>
                    <a:pt x="332" y="104"/>
                    <a:pt x="332" y="103"/>
                  </a:cubicBezTo>
                  <a:cubicBezTo>
                    <a:pt x="332" y="103"/>
                    <a:pt x="332" y="103"/>
                    <a:pt x="332" y="103"/>
                  </a:cubicBezTo>
                  <a:cubicBezTo>
                    <a:pt x="333" y="103"/>
                    <a:pt x="333" y="102"/>
                    <a:pt x="334" y="102"/>
                  </a:cubicBezTo>
                  <a:cubicBezTo>
                    <a:pt x="334" y="102"/>
                    <a:pt x="334" y="102"/>
                    <a:pt x="333" y="102"/>
                  </a:cubicBezTo>
                  <a:cubicBezTo>
                    <a:pt x="330" y="100"/>
                    <a:pt x="329" y="104"/>
                    <a:pt x="327" y="104"/>
                  </a:cubicBezTo>
                  <a:cubicBezTo>
                    <a:pt x="324" y="105"/>
                    <a:pt x="326" y="103"/>
                    <a:pt x="325" y="102"/>
                  </a:cubicBezTo>
                  <a:cubicBezTo>
                    <a:pt x="324" y="102"/>
                    <a:pt x="317" y="101"/>
                    <a:pt x="316" y="99"/>
                  </a:cubicBezTo>
                  <a:cubicBezTo>
                    <a:pt x="315" y="98"/>
                    <a:pt x="317" y="98"/>
                    <a:pt x="318" y="98"/>
                  </a:cubicBezTo>
                  <a:cubicBezTo>
                    <a:pt x="319" y="98"/>
                    <a:pt x="319" y="99"/>
                    <a:pt x="320" y="99"/>
                  </a:cubicBezTo>
                  <a:cubicBezTo>
                    <a:pt x="324" y="99"/>
                    <a:pt x="324" y="99"/>
                    <a:pt x="324" y="99"/>
                  </a:cubicBezTo>
                  <a:cubicBezTo>
                    <a:pt x="325" y="99"/>
                    <a:pt x="328" y="101"/>
                    <a:pt x="329" y="99"/>
                  </a:cubicBezTo>
                  <a:cubicBezTo>
                    <a:pt x="329" y="97"/>
                    <a:pt x="331" y="89"/>
                    <a:pt x="332" y="88"/>
                  </a:cubicBezTo>
                  <a:cubicBezTo>
                    <a:pt x="333" y="87"/>
                    <a:pt x="336" y="86"/>
                    <a:pt x="336" y="84"/>
                  </a:cubicBezTo>
                  <a:cubicBezTo>
                    <a:pt x="336" y="83"/>
                    <a:pt x="333" y="86"/>
                    <a:pt x="333" y="86"/>
                  </a:cubicBezTo>
                  <a:cubicBezTo>
                    <a:pt x="332" y="86"/>
                    <a:pt x="332" y="88"/>
                    <a:pt x="332" y="87"/>
                  </a:cubicBezTo>
                  <a:cubicBezTo>
                    <a:pt x="331" y="87"/>
                    <a:pt x="332" y="86"/>
                    <a:pt x="332" y="85"/>
                  </a:cubicBezTo>
                  <a:cubicBezTo>
                    <a:pt x="333" y="83"/>
                    <a:pt x="338" y="83"/>
                    <a:pt x="339" y="81"/>
                  </a:cubicBezTo>
                  <a:cubicBezTo>
                    <a:pt x="340" y="81"/>
                    <a:pt x="339" y="80"/>
                    <a:pt x="339" y="80"/>
                  </a:cubicBezTo>
                  <a:cubicBezTo>
                    <a:pt x="340" y="79"/>
                    <a:pt x="340" y="80"/>
                    <a:pt x="340" y="80"/>
                  </a:cubicBezTo>
                  <a:cubicBezTo>
                    <a:pt x="341" y="78"/>
                    <a:pt x="338" y="76"/>
                    <a:pt x="337" y="75"/>
                  </a:cubicBezTo>
                  <a:cubicBezTo>
                    <a:pt x="337" y="75"/>
                    <a:pt x="336" y="75"/>
                    <a:pt x="335" y="75"/>
                  </a:cubicBezTo>
                  <a:cubicBezTo>
                    <a:pt x="335" y="75"/>
                    <a:pt x="336" y="73"/>
                    <a:pt x="333" y="72"/>
                  </a:cubicBezTo>
                  <a:cubicBezTo>
                    <a:pt x="330" y="72"/>
                    <a:pt x="328" y="73"/>
                    <a:pt x="325" y="71"/>
                  </a:cubicBezTo>
                  <a:cubicBezTo>
                    <a:pt x="323" y="69"/>
                    <a:pt x="322" y="65"/>
                    <a:pt x="318" y="64"/>
                  </a:cubicBezTo>
                  <a:cubicBezTo>
                    <a:pt x="317" y="64"/>
                    <a:pt x="317" y="64"/>
                    <a:pt x="317" y="64"/>
                  </a:cubicBezTo>
                  <a:cubicBezTo>
                    <a:pt x="317" y="65"/>
                    <a:pt x="319" y="65"/>
                    <a:pt x="319" y="66"/>
                  </a:cubicBezTo>
                  <a:cubicBezTo>
                    <a:pt x="319" y="68"/>
                    <a:pt x="313" y="65"/>
                    <a:pt x="312" y="65"/>
                  </a:cubicBezTo>
                  <a:cubicBezTo>
                    <a:pt x="312" y="67"/>
                    <a:pt x="314" y="68"/>
                    <a:pt x="315" y="69"/>
                  </a:cubicBezTo>
                  <a:cubicBezTo>
                    <a:pt x="315" y="70"/>
                    <a:pt x="315" y="70"/>
                    <a:pt x="315" y="70"/>
                  </a:cubicBezTo>
                  <a:cubicBezTo>
                    <a:pt x="315" y="71"/>
                    <a:pt x="315" y="71"/>
                    <a:pt x="315" y="71"/>
                  </a:cubicBezTo>
                  <a:cubicBezTo>
                    <a:pt x="314" y="68"/>
                    <a:pt x="304" y="58"/>
                    <a:pt x="301" y="61"/>
                  </a:cubicBezTo>
                  <a:cubicBezTo>
                    <a:pt x="301" y="62"/>
                    <a:pt x="301" y="62"/>
                    <a:pt x="302" y="63"/>
                  </a:cubicBezTo>
                  <a:cubicBezTo>
                    <a:pt x="302" y="63"/>
                    <a:pt x="302" y="63"/>
                    <a:pt x="302" y="63"/>
                  </a:cubicBezTo>
                  <a:cubicBezTo>
                    <a:pt x="302" y="63"/>
                    <a:pt x="304" y="63"/>
                    <a:pt x="305" y="64"/>
                  </a:cubicBezTo>
                  <a:cubicBezTo>
                    <a:pt x="305" y="64"/>
                    <a:pt x="306" y="64"/>
                    <a:pt x="306" y="64"/>
                  </a:cubicBezTo>
                  <a:cubicBezTo>
                    <a:pt x="306" y="64"/>
                    <a:pt x="307" y="65"/>
                    <a:pt x="307" y="65"/>
                  </a:cubicBezTo>
                  <a:cubicBezTo>
                    <a:pt x="307" y="65"/>
                    <a:pt x="306" y="64"/>
                    <a:pt x="305" y="64"/>
                  </a:cubicBezTo>
                  <a:cubicBezTo>
                    <a:pt x="304" y="63"/>
                    <a:pt x="303" y="63"/>
                    <a:pt x="302" y="63"/>
                  </a:cubicBezTo>
                  <a:cubicBezTo>
                    <a:pt x="302" y="64"/>
                    <a:pt x="305" y="69"/>
                    <a:pt x="301" y="71"/>
                  </a:cubicBezTo>
                  <a:cubicBezTo>
                    <a:pt x="301" y="71"/>
                    <a:pt x="303" y="70"/>
                    <a:pt x="303" y="69"/>
                  </a:cubicBezTo>
                  <a:cubicBezTo>
                    <a:pt x="303" y="68"/>
                    <a:pt x="302" y="62"/>
                    <a:pt x="301" y="62"/>
                  </a:cubicBezTo>
                  <a:cubicBezTo>
                    <a:pt x="300" y="62"/>
                    <a:pt x="301" y="63"/>
                    <a:pt x="301" y="63"/>
                  </a:cubicBezTo>
                  <a:cubicBezTo>
                    <a:pt x="301" y="65"/>
                    <a:pt x="301" y="66"/>
                    <a:pt x="300" y="68"/>
                  </a:cubicBezTo>
                  <a:cubicBezTo>
                    <a:pt x="299" y="68"/>
                    <a:pt x="299" y="69"/>
                    <a:pt x="299" y="69"/>
                  </a:cubicBezTo>
                  <a:cubicBezTo>
                    <a:pt x="298" y="69"/>
                    <a:pt x="299" y="67"/>
                    <a:pt x="298" y="66"/>
                  </a:cubicBezTo>
                  <a:cubicBezTo>
                    <a:pt x="298" y="65"/>
                    <a:pt x="297" y="63"/>
                    <a:pt x="296" y="63"/>
                  </a:cubicBezTo>
                  <a:cubicBezTo>
                    <a:pt x="296" y="63"/>
                    <a:pt x="295" y="63"/>
                    <a:pt x="295" y="63"/>
                  </a:cubicBezTo>
                  <a:cubicBezTo>
                    <a:pt x="295" y="62"/>
                    <a:pt x="296" y="62"/>
                    <a:pt x="296" y="62"/>
                  </a:cubicBezTo>
                  <a:cubicBezTo>
                    <a:pt x="296" y="61"/>
                    <a:pt x="293" y="55"/>
                    <a:pt x="292" y="55"/>
                  </a:cubicBezTo>
                  <a:cubicBezTo>
                    <a:pt x="290" y="55"/>
                    <a:pt x="292" y="58"/>
                    <a:pt x="291" y="59"/>
                  </a:cubicBezTo>
                  <a:cubicBezTo>
                    <a:pt x="288" y="61"/>
                    <a:pt x="289" y="59"/>
                    <a:pt x="287" y="59"/>
                  </a:cubicBezTo>
                  <a:cubicBezTo>
                    <a:pt x="286" y="59"/>
                    <a:pt x="286" y="61"/>
                    <a:pt x="286" y="61"/>
                  </a:cubicBezTo>
                  <a:cubicBezTo>
                    <a:pt x="285" y="62"/>
                    <a:pt x="285" y="60"/>
                    <a:pt x="284" y="60"/>
                  </a:cubicBezTo>
                  <a:cubicBezTo>
                    <a:pt x="284" y="59"/>
                    <a:pt x="283" y="60"/>
                    <a:pt x="283" y="60"/>
                  </a:cubicBezTo>
                  <a:cubicBezTo>
                    <a:pt x="283" y="60"/>
                    <a:pt x="283" y="59"/>
                    <a:pt x="283" y="59"/>
                  </a:cubicBezTo>
                  <a:cubicBezTo>
                    <a:pt x="283" y="60"/>
                    <a:pt x="283" y="61"/>
                    <a:pt x="282" y="61"/>
                  </a:cubicBezTo>
                  <a:cubicBezTo>
                    <a:pt x="281" y="61"/>
                    <a:pt x="280" y="57"/>
                    <a:pt x="283" y="58"/>
                  </a:cubicBezTo>
                  <a:cubicBezTo>
                    <a:pt x="283" y="58"/>
                    <a:pt x="285" y="60"/>
                    <a:pt x="285" y="60"/>
                  </a:cubicBezTo>
                  <a:cubicBezTo>
                    <a:pt x="286" y="60"/>
                    <a:pt x="286" y="59"/>
                    <a:pt x="287" y="59"/>
                  </a:cubicBezTo>
                  <a:cubicBezTo>
                    <a:pt x="287" y="58"/>
                    <a:pt x="290" y="60"/>
                    <a:pt x="291" y="58"/>
                  </a:cubicBezTo>
                  <a:cubicBezTo>
                    <a:pt x="291" y="57"/>
                    <a:pt x="290" y="56"/>
                    <a:pt x="289" y="56"/>
                  </a:cubicBezTo>
                  <a:cubicBezTo>
                    <a:pt x="289" y="54"/>
                    <a:pt x="289" y="50"/>
                    <a:pt x="286" y="50"/>
                  </a:cubicBezTo>
                  <a:cubicBezTo>
                    <a:pt x="285" y="50"/>
                    <a:pt x="284" y="51"/>
                    <a:pt x="284" y="51"/>
                  </a:cubicBezTo>
                  <a:cubicBezTo>
                    <a:pt x="283" y="51"/>
                    <a:pt x="282" y="50"/>
                    <a:pt x="282" y="50"/>
                  </a:cubicBezTo>
                  <a:cubicBezTo>
                    <a:pt x="281" y="50"/>
                    <a:pt x="281" y="51"/>
                    <a:pt x="282" y="51"/>
                  </a:cubicBezTo>
                  <a:cubicBezTo>
                    <a:pt x="282" y="51"/>
                    <a:pt x="282" y="51"/>
                    <a:pt x="282" y="51"/>
                  </a:cubicBezTo>
                  <a:cubicBezTo>
                    <a:pt x="282" y="51"/>
                    <a:pt x="282" y="52"/>
                    <a:pt x="282" y="52"/>
                  </a:cubicBezTo>
                  <a:cubicBezTo>
                    <a:pt x="282" y="52"/>
                    <a:pt x="282" y="52"/>
                    <a:pt x="282" y="52"/>
                  </a:cubicBezTo>
                  <a:cubicBezTo>
                    <a:pt x="282" y="52"/>
                    <a:pt x="282" y="53"/>
                    <a:pt x="282" y="53"/>
                  </a:cubicBezTo>
                  <a:cubicBezTo>
                    <a:pt x="282" y="53"/>
                    <a:pt x="281" y="54"/>
                    <a:pt x="280" y="54"/>
                  </a:cubicBezTo>
                  <a:cubicBezTo>
                    <a:pt x="280" y="54"/>
                    <a:pt x="281" y="52"/>
                    <a:pt x="282" y="52"/>
                  </a:cubicBezTo>
                  <a:cubicBezTo>
                    <a:pt x="282" y="51"/>
                    <a:pt x="282" y="51"/>
                    <a:pt x="282" y="51"/>
                  </a:cubicBezTo>
                  <a:cubicBezTo>
                    <a:pt x="281" y="51"/>
                    <a:pt x="280" y="51"/>
                    <a:pt x="280" y="50"/>
                  </a:cubicBezTo>
                  <a:cubicBezTo>
                    <a:pt x="281" y="48"/>
                    <a:pt x="284" y="50"/>
                    <a:pt x="284" y="51"/>
                  </a:cubicBezTo>
                  <a:cubicBezTo>
                    <a:pt x="285" y="51"/>
                    <a:pt x="285" y="47"/>
                    <a:pt x="284" y="47"/>
                  </a:cubicBezTo>
                  <a:cubicBezTo>
                    <a:pt x="282" y="46"/>
                    <a:pt x="282" y="49"/>
                    <a:pt x="280" y="49"/>
                  </a:cubicBezTo>
                  <a:cubicBezTo>
                    <a:pt x="280" y="49"/>
                    <a:pt x="281" y="48"/>
                    <a:pt x="282" y="48"/>
                  </a:cubicBezTo>
                  <a:cubicBezTo>
                    <a:pt x="283" y="46"/>
                    <a:pt x="285" y="46"/>
                    <a:pt x="287" y="46"/>
                  </a:cubicBezTo>
                  <a:cubicBezTo>
                    <a:pt x="290" y="45"/>
                    <a:pt x="295" y="48"/>
                    <a:pt x="298" y="46"/>
                  </a:cubicBezTo>
                  <a:cubicBezTo>
                    <a:pt x="299" y="46"/>
                    <a:pt x="300" y="44"/>
                    <a:pt x="301" y="44"/>
                  </a:cubicBezTo>
                  <a:cubicBezTo>
                    <a:pt x="302" y="43"/>
                    <a:pt x="305" y="44"/>
                    <a:pt x="307" y="44"/>
                  </a:cubicBezTo>
                  <a:cubicBezTo>
                    <a:pt x="307" y="44"/>
                    <a:pt x="313" y="42"/>
                    <a:pt x="312" y="41"/>
                  </a:cubicBezTo>
                  <a:cubicBezTo>
                    <a:pt x="311" y="41"/>
                    <a:pt x="304" y="42"/>
                    <a:pt x="303" y="42"/>
                  </a:cubicBezTo>
                  <a:cubicBezTo>
                    <a:pt x="299" y="43"/>
                    <a:pt x="292" y="39"/>
                    <a:pt x="289" y="40"/>
                  </a:cubicBezTo>
                  <a:cubicBezTo>
                    <a:pt x="287" y="41"/>
                    <a:pt x="285" y="42"/>
                    <a:pt x="283" y="42"/>
                  </a:cubicBezTo>
                  <a:cubicBezTo>
                    <a:pt x="281" y="42"/>
                    <a:pt x="278" y="42"/>
                    <a:pt x="276" y="41"/>
                  </a:cubicBezTo>
                  <a:cubicBezTo>
                    <a:pt x="275" y="41"/>
                    <a:pt x="275" y="42"/>
                    <a:pt x="274" y="42"/>
                  </a:cubicBezTo>
                  <a:cubicBezTo>
                    <a:pt x="272" y="43"/>
                    <a:pt x="271" y="42"/>
                    <a:pt x="270" y="42"/>
                  </a:cubicBezTo>
                  <a:cubicBezTo>
                    <a:pt x="269" y="42"/>
                    <a:pt x="268" y="43"/>
                    <a:pt x="267" y="44"/>
                  </a:cubicBezTo>
                  <a:cubicBezTo>
                    <a:pt x="265" y="45"/>
                    <a:pt x="259" y="41"/>
                    <a:pt x="258" y="41"/>
                  </a:cubicBezTo>
                  <a:cubicBezTo>
                    <a:pt x="258" y="42"/>
                    <a:pt x="258" y="43"/>
                    <a:pt x="258" y="43"/>
                  </a:cubicBezTo>
                  <a:cubicBezTo>
                    <a:pt x="257" y="43"/>
                    <a:pt x="251" y="44"/>
                    <a:pt x="250" y="44"/>
                  </a:cubicBezTo>
                  <a:cubicBezTo>
                    <a:pt x="249" y="44"/>
                    <a:pt x="245" y="41"/>
                    <a:pt x="245" y="44"/>
                  </a:cubicBezTo>
                  <a:cubicBezTo>
                    <a:pt x="247" y="47"/>
                    <a:pt x="247" y="47"/>
                    <a:pt x="247" y="47"/>
                  </a:cubicBezTo>
                  <a:cubicBezTo>
                    <a:pt x="248" y="47"/>
                    <a:pt x="251" y="45"/>
                    <a:pt x="253" y="45"/>
                  </a:cubicBezTo>
                  <a:cubicBezTo>
                    <a:pt x="255" y="45"/>
                    <a:pt x="260" y="47"/>
                    <a:pt x="263" y="47"/>
                  </a:cubicBezTo>
                  <a:cubicBezTo>
                    <a:pt x="263" y="47"/>
                    <a:pt x="262" y="48"/>
                    <a:pt x="261" y="48"/>
                  </a:cubicBezTo>
                  <a:cubicBezTo>
                    <a:pt x="260" y="49"/>
                    <a:pt x="258" y="49"/>
                    <a:pt x="257" y="49"/>
                  </a:cubicBezTo>
                  <a:cubicBezTo>
                    <a:pt x="252" y="48"/>
                    <a:pt x="248" y="47"/>
                    <a:pt x="244" y="50"/>
                  </a:cubicBezTo>
                  <a:cubicBezTo>
                    <a:pt x="244" y="51"/>
                    <a:pt x="244" y="51"/>
                    <a:pt x="244" y="52"/>
                  </a:cubicBezTo>
                  <a:cubicBezTo>
                    <a:pt x="244" y="52"/>
                    <a:pt x="244" y="52"/>
                    <a:pt x="244" y="52"/>
                  </a:cubicBezTo>
                  <a:cubicBezTo>
                    <a:pt x="244" y="52"/>
                    <a:pt x="243" y="52"/>
                    <a:pt x="243" y="51"/>
                  </a:cubicBezTo>
                  <a:cubicBezTo>
                    <a:pt x="242" y="51"/>
                    <a:pt x="242" y="52"/>
                    <a:pt x="241" y="52"/>
                  </a:cubicBezTo>
                  <a:cubicBezTo>
                    <a:pt x="240" y="52"/>
                    <a:pt x="243" y="52"/>
                    <a:pt x="243" y="53"/>
                  </a:cubicBezTo>
                  <a:cubicBezTo>
                    <a:pt x="244" y="53"/>
                    <a:pt x="243" y="53"/>
                    <a:pt x="243" y="53"/>
                  </a:cubicBezTo>
                  <a:cubicBezTo>
                    <a:pt x="241" y="54"/>
                    <a:pt x="241" y="54"/>
                    <a:pt x="239" y="54"/>
                  </a:cubicBezTo>
                  <a:cubicBezTo>
                    <a:pt x="237" y="54"/>
                    <a:pt x="238" y="54"/>
                    <a:pt x="235" y="56"/>
                  </a:cubicBezTo>
                  <a:cubicBezTo>
                    <a:pt x="234" y="57"/>
                    <a:pt x="235" y="55"/>
                    <a:pt x="234" y="55"/>
                  </a:cubicBezTo>
                  <a:cubicBezTo>
                    <a:pt x="233" y="55"/>
                    <a:pt x="234" y="57"/>
                    <a:pt x="234" y="58"/>
                  </a:cubicBezTo>
                  <a:cubicBezTo>
                    <a:pt x="232" y="59"/>
                    <a:pt x="229" y="58"/>
                    <a:pt x="228" y="58"/>
                  </a:cubicBezTo>
                  <a:cubicBezTo>
                    <a:pt x="224" y="60"/>
                    <a:pt x="224" y="60"/>
                    <a:pt x="224" y="60"/>
                  </a:cubicBezTo>
                  <a:cubicBezTo>
                    <a:pt x="223" y="60"/>
                    <a:pt x="221" y="58"/>
                    <a:pt x="222" y="58"/>
                  </a:cubicBezTo>
                  <a:cubicBezTo>
                    <a:pt x="222" y="59"/>
                    <a:pt x="223" y="59"/>
                    <a:pt x="223" y="59"/>
                  </a:cubicBezTo>
                  <a:cubicBezTo>
                    <a:pt x="223" y="59"/>
                    <a:pt x="223" y="59"/>
                    <a:pt x="222" y="59"/>
                  </a:cubicBezTo>
                  <a:cubicBezTo>
                    <a:pt x="221" y="58"/>
                    <a:pt x="219" y="58"/>
                    <a:pt x="217" y="57"/>
                  </a:cubicBezTo>
                  <a:cubicBezTo>
                    <a:pt x="214" y="57"/>
                    <a:pt x="203" y="54"/>
                    <a:pt x="201" y="53"/>
                  </a:cubicBezTo>
                  <a:cubicBezTo>
                    <a:pt x="201" y="53"/>
                    <a:pt x="203" y="53"/>
                    <a:pt x="203" y="52"/>
                  </a:cubicBezTo>
                  <a:cubicBezTo>
                    <a:pt x="202" y="50"/>
                    <a:pt x="197" y="49"/>
                    <a:pt x="196" y="47"/>
                  </a:cubicBezTo>
                  <a:cubicBezTo>
                    <a:pt x="196" y="46"/>
                    <a:pt x="198" y="46"/>
                    <a:pt x="198" y="45"/>
                  </a:cubicBezTo>
                  <a:cubicBezTo>
                    <a:pt x="198" y="44"/>
                    <a:pt x="197" y="45"/>
                    <a:pt x="197" y="45"/>
                  </a:cubicBezTo>
                  <a:cubicBezTo>
                    <a:pt x="196" y="44"/>
                    <a:pt x="195" y="43"/>
                    <a:pt x="193" y="43"/>
                  </a:cubicBezTo>
                  <a:cubicBezTo>
                    <a:pt x="190" y="42"/>
                    <a:pt x="193" y="43"/>
                    <a:pt x="190" y="44"/>
                  </a:cubicBezTo>
                  <a:cubicBezTo>
                    <a:pt x="187" y="43"/>
                    <a:pt x="187" y="43"/>
                    <a:pt x="187" y="43"/>
                  </a:cubicBezTo>
                  <a:cubicBezTo>
                    <a:pt x="182" y="43"/>
                    <a:pt x="176" y="43"/>
                    <a:pt x="172" y="44"/>
                  </a:cubicBezTo>
                  <a:cubicBezTo>
                    <a:pt x="171" y="44"/>
                    <a:pt x="169" y="45"/>
                    <a:pt x="168" y="46"/>
                  </a:cubicBezTo>
                  <a:cubicBezTo>
                    <a:pt x="164" y="46"/>
                    <a:pt x="161" y="45"/>
                    <a:pt x="158" y="46"/>
                  </a:cubicBezTo>
                  <a:cubicBezTo>
                    <a:pt x="151" y="47"/>
                    <a:pt x="149" y="48"/>
                    <a:pt x="142" y="47"/>
                  </a:cubicBezTo>
                  <a:cubicBezTo>
                    <a:pt x="140" y="47"/>
                    <a:pt x="136" y="40"/>
                    <a:pt x="137" y="38"/>
                  </a:cubicBezTo>
                  <a:cubicBezTo>
                    <a:pt x="137" y="37"/>
                    <a:pt x="140" y="36"/>
                    <a:pt x="140" y="36"/>
                  </a:cubicBezTo>
                  <a:cubicBezTo>
                    <a:pt x="139" y="36"/>
                    <a:pt x="136" y="35"/>
                    <a:pt x="137" y="35"/>
                  </a:cubicBezTo>
                  <a:cubicBezTo>
                    <a:pt x="137" y="35"/>
                    <a:pt x="138" y="36"/>
                    <a:pt x="139" y="35"/>
                  </a:cubicBezTo>
                  <a:cubicBezTo>
                    <a:pt x="139" y="35"/>
                    <a:pt x="136" y="30"/>
                    <a:pt x="136" y="30"/>
                  </a:cubicBezTo>
                  <a:cubicBezTo>
                    <a:pt x="135" y="29"/>
                    <a:pt x="136" y="28"/>
                    <a:pt x="135" y="28"/>
                  </a:cubicBezTo>
                  <a:cubicBezTo>
                    <a:pt x="131" y="27"/>
                    <a:pt x="128" y="22"/>
                    <a:pt x="123" y="21"/>
                  </a:cubicBezTo>
                  <a:cubicBezTo>
                    <a:pt x="123" y="21"/>
                    <a:pt x="122" y="21"/>
                    <a:pt x="121" y="21"/>
                  </a:cubicBezTo>
                  <a:cubicBezTo>
                    <a:pt x="118" y="21"/>
                    <a:pt x="118" y="21"/>
                    <a:pt x="118" y="21"/>
                  </a:cubicBezTo>
                  <a:cubicBezTo>
                    <a:pt x="116" y="20"/>
                    <a:pt x="114" y="18"/>
                    <a:pt x="112" y="18"/>
                  </a:cubicBezTo>
                  <a:cubicBezTo>
                    <a:pt x="111" y="18"/>
                    <a:pt x="110" y="20"/>
                    <a:pt x="109" y="20"/>
                  </a:cubicBezTo>
                  <a:cubicBezTo>
                    <a:pt x="109" y="20"/>
                    <a:pt x="105" y="19"/>
                    <a:pt x="105" y="19"/>
                  </a:cubicBezTo>
                  <a:cubicBezTo>
                    <a:pt x="104" y="19"/>
                    <a:pt x="104" y="22"/>
                    <a:pt x="102" y="20"/>
                  </a:cubicBezTo>
                  <a:cubicBezTo>
                    <a:pt x="97" y="17"/>
                    <a:pt x="99" y="0"/>
                    <a:pt x="93" y="0"/>
                  </a:cubicBezTo>
                  <a:cubicBezTo>
                    <a:pt x="89" y="0"/>
                    <a:pt x="85" y="6"/>
                    <a:pt x="85" y="10"/>
                  </a:cubicBezTo>
                  <a:cubicBezTo>
                    <a:pt x="85" y="10"/>
                    <a:pt x="88" y="12"/>
                    <a:pt x="87" y="13"/>
                  </a:cubicBezTo>
                  <a:cubicBezTo>
                    <a:pt x="87" y="13"/>
                    <a:pt x="86" y="12"/>
                    <a:pt x="86" y="12"/>
                  </a:cubicBezTo>
                  <a:cubicBezTo>
                    <a:pt x="86" y="12"/>
                    <a:pt x="86" y="16"/>
                    <a:pt x="87" y="16"/>
                  </a:cubicBezTo>
                  <a:cubicBezTo>
                    <a:pt x="89" y="18"/>
                    <a:pt x="100" y="10"/>
                    <a:pt x="100" y="19"/>
                  </a:cubicBezTo>
                  <a:cubicBezTo>
                    <a:pt x="99" y="25"/>
                    <a:pt x="90" y="17"/>
                    <a:pt x="89" y="17"/>
                  </a:cubicBezTo>
                  <a:cubicBezTo>
                    <a:pt x="88" y="18"/>
                    <a:pt x="92" y="20"/>
                    <a:pt x="92" y="21"/>
                  </a:cubicBezTo>
                  <a:cubicBezTo>
                    <a:pt x="91" y="22"/>
                    <a:pt x="90" y="20"/>
                    <a:pt x="88" y="20"/>
                  </a:cubicBezTo>
                  <a:cubicBezTo>
                    <a:pt x="88" y="20"/>
                    <a:pt x="89" y="20"/>
                    <a:pt x="89" y="21"/>
                  </a:cubicBezTo>
                  <a:cubicBezTo>
                    <a:pt x="89" y="22"/>
                    <a:pt x="88" y="22"/>
                    <a:pt x="87" y="23"/>
                  </a:cubicBezTo>
                  <a:cubicBezTo>
                    <a:pt x="87" y="23"/>
                    <a:pt x="80" y="24"/>
                    <a:pt x="79" y="24"/>
                  </a:cubicBezTo>
                  <a:cubicBezTo>
                    <a:pt x="79" y="25"/>
                    <a:pt x="79" y="25"/>
                    <a:pt x="78" y="25"/>
                  </a:cubicBezTo>
                  <a:cubicBezTo>
                    <a:pt x="78" y="26"/>
                    <a:pt x="79" y="26"/>
                    <a:pt x="78" y="26"/>
                  </a:cubicBezTo>
                  <a:cubicBezTo>
                    <a:pt x="76" y="27"/>
                    <a:pt x="72" y="26"/>
                    <a:pt x="69" y="27"/>
                  </a:cubicBezTo>
                  <a:cubicBezTo>
                    <a:pt x="66" y="28"/>
                    <a:pt x="62" y="31"/>
                    <a:pt x="59" y="32"/>
                  </a:cubicBezTo>
                  <a:cubicBezTo>
                    <a:pt x="58" y="33"/>
                    <a:pt x="52" y="33"/>
                    <a:pt x="52" y="33"/>
                  </a:cubicBezTo>
                  <a:cubicBezTo>
                    <a:pt x="51" y="35"/>
                    <a:pt x="56" y="34"/>
                    <a:pt x="53" y="38"/>
                  </a:cubicBezTo>
                  <a:cubicBezTo>
                    <a:pt x="53" y="38"/>
                    <a:pt x="52" y="38"/>
                    <a:pt x="51" y="38"/>
                  </a:cubicBezTo>
                  <a:cubicBezTo>
                    <a:pt x="51" y="38"/>
                    <a:pt x="50" y="37"/>
                    <a:pt x="49" y="38"/>
                  </a:cubicBezTo>
                  <a:cubicBezTo>
                    <a:pt x="49" y="39"/>
                    <a:pt x="51" y="39"/>
                    <a:pt x="51" y="40"/>
                  </a:cubicBezTo>
                  <a:cubicBezTo>
                    <a:pt x="52" y="43"/>
                    <a:pt x="51" y="41"/>
                    <a:pt x="50" y="44"/>
                  </a:cubicBezTo>
                  <a:cubicBezTo>
                    <a:pt x="50" y="45"/>
                    <a:pt x="52" y="45"/>
                    <a:pt x="52" y="46"/>
                  </a:cubicBezTo>
                  <a:cubicBezTo>
                    <a:pt x="53" y="47"/>
                    <a:pt x="52" y="48"/>
                    <a:pt x="52" y="48"/>
                  </a:cubicBezTo>
                  <a:cubicBezTo>
                    <a:pt x="52" y="51"/>
                    <a:pt x="56" y="53"/>
                    <a:pt x="57" y="56"/>
                  </a:cubicBezTo>
                  <a:cubicBezTo>
                    <a:pt x="59" y="58"/>
                    <a:pt x="58" y="58"/>
                    <a:pt x="59" y="60"/>
                  </a:cubicBezTo>
                  <a:cubicBezTo>
                    <a:pt x="60" y="61"/>
                    <a:pt x="62" y="62"/>
                    <a:pt x="63" y="64"/>
                  </a:cubicBezTo>
                  <a:cubicBezTo>
                    <a:pt x="63" y="67"/>
                    <a:pt x="62" y="69"/>
                    <a:pt x="62" y="72"/>
                  </a:cubicBezTo>
                  <a:cubicBezTo>
                    <a:pt x="62" y="74"/>
                    <a:pt x="63" y="76"/>
                    <a:pt x="63" y="77"/>
                  </a:cubicBezTo>
                  <a:cubicBezTo>
                    <a:pt x="63" y="79"/>
                    <a:pt x="61" y="79"/>
                    <a:pt x="60" y="79"/>
                  </a:cubicBezTo>
                  <a:cubicBezTo>
                    <a:pt x="59" y="80"/>
                    <a:pt x="59" y="81"/>
                    <a:pt x="58" y="82"/>
                  </a:cubicBezTo>
                  <a:cubicBezTo>
                    <a:pt x="55" y="85"/>
                    <a:pt x="48" y="86"/>
                    <a:pt x="45" y="85"/>
                  </a:cubicBezTo>
                  <a:cubicBezTo>
                    <a:pt x="43" y="84"/>
                    <a:pt x="44" y="82"/>
                    <a:pt x="44" y="81"/>
                  </a:cubicBezTo>
                  <a:cubicBezTo>
                    <a:pt x="44" y="78"/>
                    <a:pt x="43" y="83"/>
                    <a:pt x="42" y="81"/>
                  </a:cubicBezTo>
                  <a:cubicBezTo>
                    <a:pt x="42" y="80"/>
                    <a:pt x="47" y="78"/>
                    <a:pt x="44" y="76"/>
                  </a:cubicBezTo>
                  <a:cubicBezTo>
                    <a:pt x="43" y="76"/>
                    <a:pt x="40" y="77"/>
                    <a:pt x="40" y="76"/>
                  </a:cubicBezTo>
                  <a:cubicBezTo>
                    <a:pt x="38" y="74"/>
                    <a:pt x="41" y="75"/>
                    <a:pt x="41" y="75"/>
                  </a:cubicBezTo>
                  <a:cubicBezTo>
                    <a:pt x="40" y="71"/>
                    <a:pt x="38" y="76"/>
                    <a:pt x="37" y="74"/>
                  </a:cubicBezTo>
                  <a:cubicBezTo>
                    <a:pt x="37" y="73"/>
                    <a:pt x="38" y="74"/>
                    <a:pt x="38" y="73"/>
                  </a:cubicBezTo>
                  <a:cubicBezTo>
                    <a:pt x="38" y="72"/>
                    <a:pt x="37" y="72"/>
                    <a:pt x="37" y="71"/>
                  </a:cubicBezTo>
                  <a:cubicBezTo>
                    <a:pt x="37" y="71"/>
                    <a:pt x="37" y="70"/>
                    <a:pt x="38" y="70"/>
                  </a:cubicBezTo>
                  <a:cubicBezTo>
                    <a:pt x="38" y="70"/>
                    <a:pt x="38" y="70"/>
                    <a:pt x="38" y="70"/>
                  </a:cubicBezTo>
                  <a:cubicBezTo>
                    <a:pt x="37" y="69"/>
                    <a:pt x="39" y="71"/>
                    <a:pt x="37" y="68"/>
                  </a:cubicBezTo>
                  <a:cubicBezTo>
                    <a:pt x="34" y="65"/>
                    <a:pt x="35" y="64"/>
                    <a:pt x="36" y="61"/>
                  </a:cubicBezTo>
                  <a:cubicBezTo>
                    <a:pt x="38" y="57"/>
                    <a:pt x="41" y="57"/>
                    <a:pt x="42" y="54"/>
                  </a:cubicBezTo>
                  <a:cubicBezTo>
                    <a:pt x="44" y="50"/>
                    <a:pt x="44" y="50"/>
                    <a:pt x="44" y="50"/>
                  </a:cubicBezTo>
                  <a:cubicBezTo>
                    <a:pt x="44" y="49"/>
                    <a:pt x="48" y="48"/>
                    <a:pt x="48" y="47"/>
                  </a:cubicBezTo>
                  <a:cubicBezTo>
                    <a:pt x="49" y="45"/>
                    <a:pt x="49" y="42"/>
                    <a:pt x="49" y="40"/>
                  </a:cubicBezTo>
                  <a:cubicBezTo>
                    <a:pt x="49" y="39"/>
                    <a:pt x="48" y="39"/>
                    <a:pt x="47" y="38"/>
                  </a:cubicBezTo>
                  <a:cubicBezTo>
                    <a:pt x="47" y="38"/>
                    <a:pt x="45" y="32"/>
                    <a:pt x="45" y="32"/>
                  </a:cubicBezTo>
                  <a:cubicBezTo>
                    <a:pt x="44" y="30"/>
                    <a:pt x="49" y="34"/>
                    <a:pt x="49" y="32"/>
                  </a:cubicBezTo>
                  <a:cubicBezTo>
                    <a:pt x="49" y="32"/>
                    <a:pt x="44" y="29"/>
                    <a:pt x="44" y="28"/>
                  </a:cubicBezTo>
                  <a:cubicBezTo>
                    <a:pt x="42" y="25"/>
                    <a:pt x="39" y="21"/>
                    <a:pt x="40" y="17"/>
                  </a:cubicBezTo>
                  <a:cubicBezTo>
                    <a:pt x="40" y="15"/>
                    <a:pt x="45" y="15"/>
                    <a:pt x="47" y="14"/>
                  </a:cubicBezTo>
                  <a:cubicBezTo>
                    <a:pt x="50" y="13"/>
                    <a:pt x="53" y="13"/>
                    <a:pt x="56" y="12"/>
                  </a:cubicBezTo>
                  <a:cubicBezTo>
                    <a:pt x="57" y="11"/>
                    <a:pt x="57" y="10"/>
                    <a:pt x="57" y="9"/>
                  </a:cubicBezTo>
                  <a:cubicBezTo>
                    <a:pt x="57" y="9"/>
                    <a:pt x="57" y="9"/>
                    <a:pt x="57" y="9"/>
                  </a:cubicBezTo>
                  <a:cubicBezTo>
                    <a:pt x="52" y="12"/>
                    <a:pt x="43" y="12"/>
                    <a:pt x="39" y="14"/>
                  </a:cubicBezTo>
                  <a:cubicBezTo>
                    <a:pt x="37" y="16"/>
                    <a:pt x="34" y="27"/>
                    <a:pt x="31" y="28"/>
                  </a:cubicBezTo>
                  <a:cubicBezTo>
                    <a:pt x="30" y="29"/>
                    <a:pt x="27" y="28"/>
                    <a:pt x="25" y="29"/>
                  </a:cubicBezTo>
                  <a:cubicBezTo>
                    <a:pt x="24" y="30"/>
                    <a:pt x="23" y="33"/>
                    <a:pt x="23" y="34"/>
                  </a:cubicBezTo>
                  <a:cubicBezTo>
                    <a:pt x="18" y="42"/>
                    <a:pt x="12" y="50"/>
                    <a:pt x="11" y="60"/>
                  </a:cubicBezTo>
                  <a:cubicBezTo>
                    <a:pt x="11" y="61"/>
                    <a:pt x="12" y="62"/>
                    <a:pt x="12" y="64"/>
                  </a:cubicBezTo>
                  <a:cubicBezTo>
                    <a:pt x="11" y="68"/>
                    <a:pt x="0" y="79"/>
                    <a:pt x="0" y="82"/>
                  </a:cubicBezTo>
                  <a:cubicBezTo>
                    <a:pt x="0" y="83"/>
                    <a:pt x="7" y="80"/>
                    <a:pt x="8" y="79"/>
                  </a:cubicBezTo>
                  <a:cubicBezTo>
                    <a:pt x="9" y="79"/>
                    <a:pt x="9" y="78"/>
                    <a:pt x="10" y="78"/>
                  </a:cubicBezTo>
                  <a:cubicBezTo>
                    <a:pt x="11" y="78"/>
                    <a:pt x="10" y="84"/>
                    <a:pt x="12" y="84"/>
                  </a:cubicBezTo>
                  <a:cubicBezTo>
                    <a:pt x="14" y="84"/>
                    <a:pt x="14" y="81"/>
                    <a:pt x="16" y="83"/>
                  </a:cubicBezTo>
                  <a:cubicBezTo>
                    <a:pt x="19" y="86"/>
                    <a:pt x="17" y="94"/>
                    <a:pt x="19" y="97"/>
                  </a:cubicBezTo>
                  <a:cubicBezTo>
                    <a:pt x="22" y="103"/>
                    <a:pt x="26" y="102"/>
                    <a:pt x="27" y="110"/>
                  </a:cubicBezTo>
                  <a:cubicBezTo>
                    <a:pt x="27" y="110"/>
                    <a:pt x="27" y="111"/>
                    <a:pt x="27" y="111"/>
                  </a:cubicBezTo>
                  <a:cubicBezTo>
                    <a:pt x="27" y="112"/>
                    <a:pt x="28" y="112"/>
                    <a:pt x="27" y="113"/>
                  </a:cubicBezTo>
                  <a:cubicBezTo>
                    <a:pt x="27" y="113"/>
                    <a:pt x="26" y="112"/>
                    <a:pt x="26" y="113"/>
                  </a:cubicBezTo>
                  <a:cubicBezTo>
                    <a:pt x="24" y="114"/>
                    <a:pt x="23" y="129"/>
                    <a:pt x="25" y="130"/>
                  </a:cubicBezTo>
                  <a:cubicBezTo>
                    <a:pt x="27" y="131"/>
                    <a:pt x="30" y="130"/>
                    <a:pt x="31" y="131"/>
                  </a:cubicBezTo>
                  <a:cubicBezTo>
                    <a:pt x="33" y="132"/>
                    <a:pt x="31" y="141"/>
                    <a:pt x="39" y="142"/>
                  </a:cubicBezTo>
                  <a:cubicBezTo>
                    <a:pt x="42" y="142"/>
                    <a:pt x="45" y="140"/>
                    <a:pt x="48" y="140"/>
                  </a:cubicBezTo>
                  <a:cubicBezTo>
                    <a:pt x="53" y="140"/>
                    <a:pt x="59" y="143"/>
                    <a:pt x="64" y="142"/>
                  </a:cubicBezTo>
                  <a:cubicBezTo>
                    <a:pt x="67" y="141"/>
                    <a:pt x="71" y="137"/>
                    <a:pt x="75" y="139"/>
                  </a:cubicBezTo>
                  <a:cubicBezTo>
                    <a:pt x="77" y="141"/>
                    <a:pt x="79" y="143"/>
                    <a:pt x="82" y="144"/>
                  </a:cubicBezTo>
                  <a:cubicBezTo>
                    <a:pt x="83" y="144"/>
                    <a:pt x="86" y="142"/>
                    <a:pt x="87" y="142"/>
                  </a:cubicBezTo>
                  <a:cubicBezTo>
                    <a:pt x="90" y="144"/>
                    <a:pt x="101" y="164"/>
                    <a:pt x="105" y="166"/>
                  </a:cubicBezTo>
                  <a:cubicBezTo>
                    <a:pt x="106" y="166"/>
                    <a:pt x="107" y="165"/>
                    <a:pt x="108" y="165"/>
                  </a:cubicBezTo>
                  <a:cubicBezTo>
                    <a:pt x="108" y="165"/>
                    <a:pt x="108" y="166"/>
                    <a:pt x="109" y="166"/>
                  </a:cubicBezTo>
                  <a:cubicBezTo>
                    <a:pt x="109" y="166"/>
                    <a:pt x="109" y="167"/>
                    <a:pt x="110" y="167"/>
                  </a:cubicBezTo>
                  <a:cubicBezTo>
                    <a:pt x="112" y="167"/>
                    <a:pt x="113" y="164"/>
                    <a:pt x="114" y="164"/>
                  </a:cubicBezTo>
                  <a:cubicBezTo>
                    <a:pt x="118" y="162"/>
                    <a:pt x="123" y="166"/>
                    <a:pt x="126" y="166"/>
                  </a:cubicBezTo>
                  <a:cubicBezTo>
                    <a:pt x="131" y="166"/>
                    <a:pt x="135" y="164"/>
                    <a:pt x="140" y="163"/>
                  </a:cubicBezTo>
                  <a:cubicBezTo>
                    <a:pt x="140" y="163"/>
                    <a:pt x="144" y="164"/>
                    <a:pt x="144" y="164"/>
                  </a:cubicBezTo>
                  <a:cubicBezTo>
                    <a:pt x="145" y="163"/>
                    <a:pt x="147" y="161"/>
                    <a:pt x="148" y="161"/>
                  </a:cubicBezTo>
                  <a:cubicBezTo>
                    <a:pt x="150" y="161"/>
                    <a:pt x="158" y="162"/>
                    <a:pt x="159" y="164"/>
                  </a:cubicBezTo>
                  <a:cubicBezTo>
                    <a:pt x="159" y="165"/>
                    <a:pt x="157" y="165"/>
                    <a:pt x="157" y="166"/>
                  </a:cubicBezTo>
                  <a:cubicBezTo>
                    <a:pt x="158" y="168"/>
                    <a:pt x="160" y="168"/>
                    <a:pt x="160" y="170"/>
                  </a:cubicBezTo>
                  <a:cubicBezTo>
                    <a:pt x="159" y="171"/>
                    <a:pt x="155" y="174"/>
                    <a:pt x="154" y="175"/>
                  </a:cubicBezTo>
                  <a:cubicBezTo>
                    <a:pt x="153" y="178"/>
                    <a:pt x="155" y="180"/>
                    <a:pt x="154" y="182"/>
                  </a:cubicBezTo>
                  <a:cubicBezTo>
                    <a:pt x="153" y="184"/>
                    <a:pt x="149" y="186"/>
                    <a:pt x="148" y="188"/>
                  </a:cubicBezTo>
                  <a:cubicBezTo>
                    <a:pt x="147" y="190"/>
                    <a:pt x="149" y="193"/>
                    <a:pt x="149" y="195"/>
                  </a:cubicBezTo>
                  <a:cubicBezTo>
                    <a:pt x="150" y="200"/>
                    <a:pt x="146" y="205"/>
                    <a:pt x="147" y="209"/>
                  </a:cubicBezTo>
                  <a:cubicBezTo>
                    <a:pt x="147" y="210"/>
                    <a:pt x="148" y="210"/>
                    <a:pt x="148" y="211"/>
                  </a:cubicBezTo>
                  <a:cubicBezTo>
                    <a:pt x="149" y="213"/>
                    <a:pt x="148" y="215"/>
                    <a:pt x="149" y="217"/>
                  </a:cubicBezTo>
                  <a:cubicBezTo>
                    <a:pt x="149" y="219"/>
                    <a:pt x="153" y="230"/>
                    <a:pt x="154" y="231"/>
                  </a:cubicBezTo>
                  <a:cubicBezTo>
                    <a:pt x="157" y="232"/>
                    <a:pt x="157" y="232"/>
                    <a:pt x="157" y="232"/>
                  </a:cubicBezTo>
                  <a:cubicBezTo>
                    <a:pt x="159" y="233"/>
                    <a:pt x="159" y="236"/>
                    <a:pt x="160" y="238"/>
                  </a:cubicBezTo>
                  <a:cubicBezTo>
                    <a:pt x="161" y="239"/>
                    <a:pt x="163" y="238"/>
                    <a:pt x="163" y="240"/>
                  </a:cubicBezTo>
                  <a:cubicBezTo>
                    <a:pt x="162" y="244"/>
                    <a:pt x="149" y="250"/>
                    <a:pt x="147" y="255"/>
                  </a:cubicBezTo>
                  <a:cubicBezTo>
                    <a:pt x="145" y="258"/>
                    <a:pt x="152" y="255"/>
                    <a:pt x="154" y="257"/>
                  </a:cubicBezTo>
                  <a:cubicBezTo>
                    <a:pt x="155" y="257"/>
                    <a:pt x="154" y="259"/>
                    <a:pt x="155" y="260"/>
                  </a:cubicBezTo>
                  <a:cubicBezTo>
                    <a:pt x="157" y="262"/>
                    <a:pt x="162" y="265"/>
                    <a:pt x="165" y="267"/>
                  </a:cubicBezTo>
                  <a:cubicBezTo>
                    <a:pt x="167" y="269"/>
                    <a:pt x="164" y="271"/>
                    <a:pt x="166" y="274"/>
                  </a:cubicBezTo>
                  <a:cubicBezTo>
                    <a:pt x="167" y="277"/>
                    <a:pt x="166" y="276"/>
                    <a:pt x="167" y="279"/>
                  </a:cubicBezTo>
                  <a:cubicBezTo>
                    <a:pt x="167" y="281"/>
                    <a:pt x="170" y="284"/>
                    <a:pt x="171" y="287"/>
                  </a:cubicBezTo>
                  <a:cubicBezTo>
                    <a:pt x="172" y="290"/>
                    <a:pt x="172" y="296"/>
                    <a:pt x="174" y="300"/>
                  </a:cubicBezTo>
                  <a:cubicBezTo>
                    <a:pt x="175" y="302"/>
                    <a:pt x="187" y="311"/>
                    <a:pt x="189" y="312"/>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16" name="Freeform 10"/>
            <p:cNvSpPr/>
            <p:nvPr/>
          </p:nvSpPr>
          <p:spPr bwMode="auto">
            <a:xfrm>
              <a:off x="7787899" y="2370173"/>
              <a:ext cx="447675" cy="508000"/>
            </a:xfrm>
            <a:custGeom>
              <a:avLst/>
              <a:gdLst>
                <a:gd name="T0" fmla="*/ 24 w 157"/>
                <a:gd name="T1" fmla="*/ 147 h 178"/>
                <a:gd name="T2" fmla="*/ 18 w 157"/>
                <a:gd name="T3" fmla="*/ 158 h 178"/>
                <a:gd name="T4" fmla="*/ 25 w 157"/>
                <a:gd name="T5" fmla="*/ 158 h 178"/>
                <a:gd name="T6" fmla="*/ 41 w 157"/>
                <a:gd name="T7" fmla="*/ 164 h 178"/>
                <a:gd name="T8" fmla="*/ 54 w 157"/>
                <a:gd name="T9" fmla="*/ 178 h 178"/>
                <a:gd name="T10" fmla="*/ 65 w 157"/>
                <a:gd name="T11" fmla="*/ 166 h 178"/>
                <a:gd name="T12" fmla="*/ 68 w 157"/>
                <a:gd name="T13" fmla="*/ 148 h 178"/>
                <a:gd name="T14" fmla="*/ 73 w 157"/>
                <a:gd name="T15" fmla="*/ 134 h 178"/>
                <a:gd name="T16" fmla="*/ 76 w 157"/>
                <a:gd name="T17" fmla="*/ 133 h 178"/>
                <a:gd name="T18" fmla="*/ 85 w 157"/>
                <a:gd name="T19" fmla="*/ 123 h 178"/>
                <a:gd name="T20" fmla="*/ 147 w 157"/>
                <a:gd name="T21" fmla="*/ 82 h 178"/>
                <a:gd name="T22" fmla="*/ 155 w 157"/>
                <a:gd name="T23" fmla="*/ 67 h 178"/>
                <a:gd name="T24" fmla="*/ 155 w 157"/>
                <a:gd name="T25" fmla="*/ 60 h 178"/>
                <a:gd name="T26" fmla="*/ 153 w 157"/>
                <a:gd name="T27" fmla="*/ 53 h 178"/>
                <a:gd name="T28" fmla="*/ 146 w 157"/>
                <a:gd name="T29" fmla="*/ 45 h 178"/>
                <a:gd name="T30" fmla="*/ 145 w 157"/>
                <a:gd name="T31" fmla="*/ 38 h 178"/>
                <a:gd name="T32" fmla="*/ 127 w 157"/>
                <a:gd name="T33" fmla="*/ 28 h 178"/>
                <a:gd name="T34" fmla="*/ 117 w 157"/>
                <a:gd name="T35" fmla="*/ 33 h 178"/>
                <a:gd name="T36" fmla="*/ 104 w 157"/>
                <a:gd name="T37" fmla="*/ 29 h 178"/>
                <a:gd name="T38" fmla="*/ 96 w 157"/>
                <a:gd name="T39" fmla="*/ 22 h 178"/>
                <a:gd name="T40" fmla="*/ 91 w 157"/>
                <a:gd name="T41" fmla="*/ 17 h 178"/>
                <a:gd name="T42" fmla="*/ 72 w 157"/>
                <a:gd name="T43" fmla="*/ 10 h 178"/>
                <a:gd name="T44" fmla="*/ 67 w 157"/>
                <a:gd name="T45" fmla="*/ 7 h 178"/>
                <a:gd name="T46" fmla="*/ 59 w 157"/>
                <a:gd name="T47" fmla="*/ 0 h 178"/>
                <a:gd name="T48" fmla="*/ 59 w 157"/>
                <a:gd name="T49" fmla="*/ 2 h 178"/>
                <a:gd name="T50" fmla="*/ 59 w 157"/>
                <a:gd name="T51" fmla="*/ 4 h 178"/>
                <a:gd name="T52" fmla="*/ 58 w 157"/>
                <a:gd name="T53" fmla="*/ 6 h 178"/>
                <a:gd name="T54" fmla="*/ 55 w 157"/>
                <a:gd name="T55" fmla="*/ 9 h 178"/>
                <a:gd name="T56" fmla="*/ 52 w 157"/>
                <a:gd name="T57" fmla="*/ 7 h 178"/>
                <a:gd name="T58" fmla="*/ 42 w 157"/>
                <a:gd name="T59" fmla="*/ 10 h 178"/>
                <a:gd name="T60" fmla="*/ 37 w 157"/>
                <a:gd name="T61" fmla="*/ 13 h 178"/>
                <a:gd name="T62" fmla="*/ 37 w 157"/>
                <a:gd name="T63" fmla="*/ 12 h 178"/>
                <a:gd name="T64" fmla="*/ 26 w 157"/>
                <a:gd name="T65" fmla="*/ 17 h 178"/>
                <a:gd name="T66" fmla="*/ 26 w 157"/>
                <a:gd name="T67" fmla="*/ 27 h 178"/>
                <a:gd name="T68" fmla="*/ 25 w 157"/>
                <a:gd name="T69" fmla="*/ 40 h 178"/>
                <a:gd name="T70" fmla="*/ 17 w 157"/>
                <a:gd name="T71" fmla="*/ 57 h 178"/>
                <a:gd name="T72" fmla="*/ 16 w 157"/>
                <a:gd name="T73" fmla="*/ 56 h 178"/>
                <a:gd name="T74" fmla="*/ 3 w 157"/>
                <a:gd name="T75" fmla="*/ 68 h 178"/>
                <a:gd name="T76" fmla="*/ 5 w 157"/>
                <a:gd name="T77" fmla="*/ 84 h 178"/>
                <a:gd name="T78" fmla="*/ 3 w 157"/>
                <a:gd name="T79" fmla="*/ 101 h 178"/>
                <a:gd name="T80" fmla="*/ 1 w 157"/>
                <a:gd name="T81" fmla="*/ 101 h 178"/>
                <a:gd name="T82" fmla="*/ 9 w 157"/>
                <a:gd name="T83" fmla="*/ 106 h 178"/>
                <a:gd name="T84" fmla="*/ 20 w 157"/>
                <a:gd name="T85" fmla="*/ 112 h 178"/>
                <a:gd name="T86" fmla="*/ 29 w 157"/>
                <a:gd name="T87" fmla="*/ 104 h 178"/>
                <a:gd name="T88" fmla="*/ 28 w 157"/>
                <a:gd name="T89" fmla="*/ 108 h 178"/>
                <a:gd name="T90" fmla="*/ 27 w 157"/>
                <a:gd name="T91" fmla="*/ 109 h 178"/>
                <a:gd name="T92" fmla="*/ 31 w 157"/>
                <a:gd name="T93" fmla="*/ 98 h 178"/>
                <a:gd name="T94" fmla="*/ 32 w 157"/>
                <a:gd name="T95" fmla="*/ 98 h 178"/>
                <a:gd name="T96" fmla="*/ 32 w 157"/>
                <a:gd name="T97" fmla="*/ 106 h 178"/>
                <a:gd name="T98" fmla="*/ 31 w 157"/>
                <a:gd name="T99" fmla="*/ 122 h 178"/>
                <a:gd name="T100" fmla="*/ 27 w 157"/>
                <a:gd name="T101" fmla="*/ 128 h 178"/>
                <a:gd name="T102" fmla="*/ 20 w 157"/>
                <a:gd name="T103" fmla="*/ 133 h 178"/>
                <a:gd name="T104" fmla="*/ 19 w 157"/>
                <a:gd name="T105" fmla="*/ 133 h 178"/>
                <a:gd name="T106" fmla="*/ 23 w 157"/>
                <a:gd name="T107" fmla="*/ 14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78">
                  <a:moveTo>
                    <a:pt x="23" y="144"/>
                  </a:moveTo>
                  <a:cubicBezTo>
                    <a:pt x="23" y="145"/>
                    <a:pt x="25" y="146"/>
                    <a:pt x="24" y="147"/>
                  </a:cubicBezTo>
                  <a:cubicBezTo>
                    <a:pt x="23" y="151"/>
                    <a:pt x="16" y="150"/>
                    <a:pt x="16" y="150"/>
                  </a:cubicBezTo>
                  <a:cubicBezTo>
                    <a:pt x="13" y="154"/>
                    <a:pt x="18" y="157"/>
                    <a:pt x="18" y="158"/>
                  </a:cubicBezTo>
                  <a:cubicBezTo>
                    <a:pt x="18" y="159"/>
                    <a:pt x="15" y="161"/>
                    <a:pt x="16" y="162"/>
                  </a:cubicBezTo>
                  <a:cubicBezTo>
                    <a:pt x="20" y="166"/>
                    <a:pt x="21" y="159"/>
                    <a:pt x="25" y="158"/>
                  </a:cubicBezTo>
                  <a:cubicBezTo>
                    <a:pt x="26" y="158"/>
                    <a:pt x="33" y="164"/>
                    <a:pt x="34" y="164"/>
                  </a:cubicBezTo>
                  <a:cubicBezTo>
                    <a:pt x="38" y="164"/>
                    <a:pt x="36" y="161"/>
                    <a:pt x="41" y="164"/>
                  </a:cubicBezTo>
                  <a:cubicBezTo>
                    <a:pt x="45" y="167"/>
                    <a:pt x="40" y="172"/>
                    <a:pt x="50" y="176"/>
                  </a:cubicBezTo>
                  <a:cubicBezTo>
                    <a:pt x="54" y="178"/>
                    <a:pt x="54" y="178"/>
                    <a:pt x="54" y="178"/>
                  </a:cubicBezTo>
                  <a:cubicBezTo>
                    <a:pt x="60" y="177"/>
                    <a:pt x="57" y="171"/>
                    <a:pt x="59" y="169"/>
                  </a:cubicBezTo>
                  <a:cubicBezTo>
                    <a:pt x="61" y="167"/>
                    <a:pt x="63" y="167"/>
                    <a:pt x="65" y="166"/>
                  </a:cubicBezTo>
                  <a:cubicBezTo>
                    <a:pt x="67" y="163"/>
                    <a:pt x="64" y="161"/>
                    <a:pt x="64" y="158"/>
                  </a:cubicBezTo>
                  <a:cubicBezTo>
                    <a:pt x="65" y="155"/>
                    <a:pt x="66" y="151"/>
                    <a:pt x="68" y="148"/>
                  </a:cubicBezTo>
                  <a:cubicBezTo>
                    <a:pt x="69" y="146"/>
                    <a:pt x="71" y="145"/>
                    <a:pt x="71" y="143"/>
                  </a:cubicBezTo>
                  <a:cubicBezTo>
                    <a:pt x="72" y="141"/>
                    <a:pt x="71" y="136"/>
                    <a:pt x="73" y="134"/>
                  </a:cubicBezTo>
                  <a:cubicBezTo>
                    <a:pt x="75" y="131"/>
                    <a:pt x="74" y="138"/>
                    <a:pt x="76" y="137"/>
                  </a:cubicBezTo>
                  <a:cubicBezTo>
                    <a:pt x="79" y="135"/>
                    <a:pt x="76" y="134"/>
                    <a:pt x="76" y="133"/>
                  </a:cubicBezTo>
                  <a:cubicBezTo>
                    <a:pt x="76" y="132"/>
                    <a:pt x="77" y="132"/>
                    <a:pt x="77" y="131"/>
                  </a:cubicBezTo>
                  <a:cubicBezTo>
                    <a:pt x="80" y="129"/>
                    <a:pt x="82" y="125"/>
                    <a:pt x="85" y="123"/>
                  </a:cubicBezTo>
                  <a:cubicBezTo>
                    <a:pt x="94" y="117"/>
                    <a:pt x="107" y="116"/>
                    <a:pt x="118" y="110"/>
                  </a:cubicBezTo>
                  <a:cubicBezTo>
                    <a:pt x="126" y="106"/>
                    <a:pt x="143" y="90"/>
                    <a:pt x="147" y="82"/>
                  </a:cubicBezTo>
                  <a:cubicBezTo>
                    <a:pt x="148" y="79"/>
                    <a:pt x="151" y="65"/>
                    <a:pt x="152" y="65"/>
                  </a:cubicBezTo>
                  <a:cubicBezTo>
                    <a:pt x="155" y="64"/>
                    <a:pt x="151" y="69"/>
                    <a:pt x="155" y="67"/>
                  </a:cubicBezTo>
                  <a:cubicBezTo>
                    <a:pt x="155" y="67"/>
                    <a:pt x="156" y="66"/>
                    <a:pt x="156" y="65"/>
                  </a:cubicBezTo>
                  <a:cubicBezTo>
                    <a:pt x="157" y="64"/>
                    <a:pt x="155" y="61"/>
                    <a:pt x="155" y="60"/>
                  </a:cubicBezTo>
                  <a:cubicBezTo>
                    <a:pt x="155" y="58"/>
                    <a:pt x="157" y="56"/>
                    <a:pt x="155" y="54"/>
                  </a:cubicBezTo>
                  <a:cubicBezTo>
                    <a:pt x="155" y="53"/>
                    <a:pt x="153" y="53"/>
                    <a:pt x="153" y="53"/>
                  </a:cubicBezTo>
                  <a:cubicBezTo>
                    <a:pt x="151" y="51"/>
                    <a:pt x="151" y="48"/>
                    <a:pt x="149" y="46"/>
                  </a:cubicBezTo>
                  <a:cubicBezTo>
                    <a:pt x="146" y="45"/>
                    <a:pt x="146" y="45"/>
                    <a:pt x="146" y="45"/>
                  </a:cubicBezTo>
                  <a:cubicBezTo>
                    <a:pt x="145" y="42"/>
                    <a:pt x="152" y="44"/>
                    <a:pt x="155" y="43"/>
                  </a:cubicBezTo>
                  <a:cubicBezTo>
                    <a:pt x="152" y="43"/>
                    <a:pt x="148" y="38"/>
                    <a:pt x="145" y="38"/>
                  </a:cubicBezTo>
                  <a:cubicBezTo>
                    <a:pt x="143" y="37"/>
                    <a:pt x="143" y="39"/>
                    <a:pt x="140" y="37"/>
                  </a:cubicBezTo>
                  <a:cubicBezTo>
                    <a:pt x="136" y="34"/>
                    <a:pt x="134" y="28"/>
                    <a:pt x="127" y="28"/>
                  </a:cubicBezTo>
                  <a:cubicBezTo>
                    <a:pt x="124" y="27"/>
                    <a:pt x="125" y="32"/>
                    <a:pt x="124" y="33"/>
                  </a:cubicBezTo>
                  <a:cubicBezTo>
                    <a:pt x="123" y="34"/>
                    <a:pt x="118" y="33"/>
                    <a:pt x="117" y="33"/>
                  </a:cubicBezTo>
                  <a:cubicBezTo>
                    <a:pt x="114" y="32"/>
                    <a:pt x="111" y="34"/>
                    <a:pt x="108" y="33"/>
                  </a:cubicBezTo>
                  <a:cubicBezTo>
                    <a:pt x="106" y="32"/>
                    <a:pt x="106" y="30"/>
                    <a:pt x="104" y="29"/>
                  </a:cubicBezTo>
                  <a:cubicBezTo>
                    <a:pt x="103" y="29"/>
                    <a:pt x="99" y="31"/>
                    <a:pt x="98" y="29"/>
                  </a:cubicBezTo>
                  <a:cubicBezTo>
                    <a:pt x="97" y="28"/>
                    <a:pt x="97" y="22"/>
                    <a:pt x="96" y="22"/>
                  </a:cubicBezTo>
                  <a:cubicBezTo>
                    <a:pt x="94" y="21"/>
                    <a:pt x="92" y="21"/>
                    <a:pt x="91" y="19"/>
                  </a:cubicBezTo>
                  <a:cubicBezTo>
                    <a:pt x="91" y="19"/>
                    <a:pt x="91" y="18"/>
                    <a:pt x="91" y="17"/>
                  </a:cubicBezTo>
                  <a:cubicBezTo>
                    <a:pt x="89" y="15"/>
                    <a:pt x="87" y="19"/>
                    <a:pt x="84" y="17"/>
                  </a:cubicBezTo>
                  <a:cubicBezTo>
                    <a:pt x="81" y="14"/>
                    <a:pt x="76" y="13"/>
                    <a:pt x="72" y="10"/>
                  </a:cubicBezTo>
                  <a:cubicBezTo>
                    <a:pt x="71" y="9"/>
                    <a:pt x="70" y="8"/>
                    <a:pt x="69" y="7"/>
                  </a:cubicBezTo>
                  <a:cubicBezTo>
                    <a:pt x="68" y="7"/>
                    <a:pt x="68" y="7"/>
                    <a:pt x="67" y="7"/>
                  </a:cubicBezTo>
                  <a:cubicBezTo>
                    <a:pt x="67" y="7"/>
                    <a:pt x="66" y="7"/>
                    <a:pt x="66" y="7"/>
                  </a:cubicBezTo>
                  <a:cubicBezTo>
                    <a:pt x="64" y="5"/>
                    <a:pt x="62" y="2"/>
                    <a:pt x="59" y="0"/>
                  </a:cubicBezTo>
                  <a:cubicBezTo>
                    <a:pt x="59" y="0"/>
                    <a:pt x="59" y="0"/>
                    <a:pt x="59" y="0"/>
                  </a:cubicBezTo>
                  <a:cubicBezTo>
                    <a:pt x="59" y="1"/>
                    <a:pt x="59" y="1"/>
                    <a:pt x="59" y="2"/>
                  </a:cubicBezTo>
                  <a:cubicBezTo>
                    <a:pt x="59" y="2"/>
                    <a:pt x="57" y="3"/>
                    <a:pt x="58" y="4"/>
                  </a:cubicBezTo>
                  <a:cubicBezTo>
                    <a:pt x="58" y="4"/>
                    <a:pt x="59" y="4"/>
                    <a:pt x="59" y="4"/>
                  </a:cubicBezTo>
                  <a:cubicBezTo>
                    <a:pt x="60" y="5"/>
                    <a:pt x="58" y="4"/>
                    <a:pt x="58" y="4"/>
                  </a:cubicBezTo>
                  <a:cubicBezTo>
                    <a:pt x="58" y="5"/>
                    <a:pt x="58" y="6"/>
                    <a:pt x="58" y="6"/>
                  </a:cubicBezTo>
                  <a:cubicBezTo>
                    <a:pt x="57" y="6"/>
                    <a:pt x="56" y="6"/>
                    <a:pt x="56" y="6"/>
                  </a:cubicBezTo>
                  <a:cubicBezTo>
                    <a:pt x="55" y="7"/>
                    <a:pt x="56" y="10"/>
                    <a:pt x="55" y="9"/>
                  </a:cubicBezTo>
                  <a:cubicBezTo>
                    <a:pt x="54" y="9"/>
                    <a:pt x="54" y="7"/>
                    <a:pt x="53" y="6"/>
                  </a:cubicBezTo>
                  <a:cubicBezTo>
                    <a:pt x="53" y="6"/>
                    <a:pt x="52" y="7"/>
                    <a:pt x="52" y="7"/>
                  </a:cubicBezTo>
                  <a:cubicBezTo>
                    <a:pt x="51" y="8"/>
                    <a:pt x="51" y="9"/>
                    <a:pt x="49" y="10"/>
                  </a:cubicBezTo>
                  <a:cubicBezTo>
                    <a:pt x="47" y="11"/>
                    <a:pt x="44" y="10"/>
                    <a:pt x="42" y="10"/>
                  </a:cubicBezTo>
                  <a:cubicBezTo>
                    <a:pt x="42" y="10"/>
                    <a:pt x="40" y="12"/>
                    <a:pt x="40" y="12"/>
                  </a:cubicBezTo>
                  <a:cubicBezTo>
                    <a:pt x="39" y="13"/>
                    <a:pt x="38" y="12"/>
                    <a:pt x="37" y="13"/>
                  </a:cubicBezTo>
                  <a:cubicBezTo>
                    <a:pt x="35" y="15"/>
                    <a:pt x="38" y="17"/>
                    <a:pt x="38" y="17"/>
                  </a:cubicBezTo>
                  <a:cubicBezTo>
                    <a:pt x="34" y="17"/>
                    <a:pt x="38" y="13"/>
                    <a:pt x="37" y="12"/>
                  </a:cubicBezTo>
                  <a:cubicBezTo>
                    <a:pt x="36" y="12"/>
                    <a:pt x="32" y="16"/>
                    <a:pt x="31" y="16"/>
                  </a:cubicBezTo>
                  <a:cubicBezTo>
                    <a:pt x="30" y="16"/>
                    <a:pt x="26" y="16"/>
                    <a:pt x="26" y="17"/>
                  </a:cubicBezTo>
                  <a:cubicBezTo>
                    <a:pt x="22" y="20"/>
                    <a:pt x="26" y="21"/>
                    <a:pt x="27" y="24"/>
                  </a:cubicBezTo>
                  <a:cubicBezTo>
                    <a:pt x="28" y="26"/>
                    <a:pt x="26" y="25"/>
                    <a:pt x="26" y="27"/>
                  </a:cubicBezTo>
                  <a:cubicBezTo>
                    <a:pt x="26" y="27"/>
                    <a:pt x="27" y="30"/>
                    <a:pt x="27" y="30"/>
                  </a:cubicBezTo>
                  <a:cubicBezTo>
                    <a:pt x="27" y="30"/>
                    <a:pt x="25" y="39"/>
                    <a:pt x="25" y="40"/>
                  </a:cubicBezTo>
                  <a:cubicBezTo>
                    <a:pt x="22" y="43"/>
                    <a:pt x="15" y="47"/>
                    <a:pt x="14" y="50"/>
                  </a:cubicBezTo>
                  <a:cubicBezTo>
                    <a:pt x="14" y="51"/>
                    <a:pt x="17" y="57"/>
                    <a:pt x="17" y="57"/>
                  </a:cubicBezTo>
                  <a:cubicBezTo>
                    <a:pt x="18" y="58"/>
                    <a:pt x="21" y="57"/>
                    <a:pt x="20" y="57"/>
                  </a:cubicBezTo>
                  <a:cubicBezTo>
                    <a:pt x="18" y="59"/>
                    <a:pt x="16" y="56"/>
                    <a:pt x="16" y="56"/>
                  </a:cubicBezTo>
                  <a:cubicBezTo>
                    <a:pt x="15" y="56"/>
                    <a:pt x="13" y="64"/>
                    <a:pt x="12" y="65"/>
                  </a:cubicBezTo>
                  <a:cubicBezTo>
                    <a:pt x="10" y="67"/>
                    <a:pt x="6" y="63"/>
                    <a:pt x="3" y="68"/>
                  </a:cubicBezTo>
                  <a:cubicBezTo>
                    <a:pt x="1" y="70"/>
                    <a:pt x="7" y="75"/>
                    <a:pt x="7" y="77"/>
                  </a:cubicBezTo>
                  <a:cubicBezTo>
                    <a:pt x="8" y="79"/>
                    <a:pt x="4" y="82"/>
                    <a:pt x="5" y="84"/>
                  </a:cubicBezTo>
                  <a:cubicBezTo>
                    <a:pt x="5" y="87"/>
                    <a:pt x="8" y="90"/>
                    <a:pt x="8" y="93"/>
                  </a:cubicBezTo>
                  <a:cubicBezTo>
                    <a:pt x="8" y="96"/>
                    <a:pt x="7" y="100"/>
                    <a:pt x="3" y="101"/>
                  </a:cubicBezTo>
                  <a:cubicBezTo>
                    <a:pt x="2" y="101"/>
                    <a:pt x="1" y="99"/>
                    <a:pt x="0" y="100"/>
                  </a:cubicBezTo>
                  <a:cubicBezTo>
                    <a:pt x="0" y="100"/>
                    <a:pt x="1" y="101"/>
                    <a:pt x="1" y="101"/>
                  </a:cubicBezTo>
                  <a:cubicBezTo>
                    <a:pt x="2" y="102"/>
                    <a:pt x="2" y="103"/>
                    <a:pt x="3" y="104"/>
                  </a:cubicBezTo>
                  <a:cubicBezTo>
                    <a:pt x="4" y="105"/>
                    <a:pt x="8" y="105"/>
                    <a:pt x="9" y="106"/>
                  </a:cubicBezTo>
                  <a:cubicBezTo>
                    <a:pt x="12" y="108"/>
                    <a:pt x="18" y="116"/>
                    <a:pt x="21" y="115"/>
                  </a:cubicBezTo>
                  <a:cubicBezTo>
                    <a:pt x="22" y="115"/>
                    <a:pt x="19" y="112"/>
                    <a:pt x="20" y="112"/>
                  </a:cubicBezTo>
                  <a:cubicBezTo>
                    <a:pt x="21" y="112"/>
                    <a:pt x="23" y="113"/>
                    <a:pt x="25" y="109"/>
                  </a:cubicBezTo>
                  <a:cubicBezTo>
                    <a:pt x="26" y="108"/>
                    <a:pt x="29" y="100"/>
                    <a:pt x="29" y="104"/>
                  </a:cubicBezTo>
                  <a:cubicBezTo>
                    <a:pt x="29" y="104"/>
                    <a:pt x="25" y="107"/>
                    <a:pt x="27" y="109"/>
                  </a:cubicBezTo>
                  <a:cubicBezTo>
                    <a:pt x="27" y="109"/>
                    <a:pt x="27" y="108"/>
                    <a:pt x="28" y="108"/>
                  </a:cubicBezTo>
                  <a:cubicBezTo>
                    <a:pt x="28" y="108"/>
                    <a:pt x="30" y="108"/>
                    <a:pt x="30" y="109"/>
                  </a:cubicBezTo>
                  <a:cubicBezTo>
                    <a:pt x="30" y="109"/>
                    <a:pt x="28" y="108"/>
                    <a:pt x="27" y="109"/>
                  </a:cubicBezTo>
                  <a:cubicBezTo>
                    <a:pt x="26" y="109"/>
                    <a:pt x="25" y="112"/>
                    <a:pt x="28" y="112"/>
                  </a:cubicBezTo>
                  <a:cubicBezTo>
                    <a:pt x="34" y="113"/>
                    <a:pt x="29" y="100"/>
                    <a:pt x="31" y="98"/>
                  </a:cubicBezTo>
                  <a:cubicBezTo>
                    <a:pt x="31" y="98"/>
                    <a:pt x="34" y="95"/>
                    <a:pt x="34" y="96"/>
                  </a:cubicBezTo>
                  <a:cubicBezTo>
                    <a:pt x="35" y="98"/>
                    <a:pt x="32" y="97"/>
                    <a:pt x="32" y="98"/>
                  </a:cubicBezTo>
                  <a:cubicBezTo>
                    <a:pt x="30" y="101"/>
                    <a:pt x="32" y="99"/>
                    <a:pt x="32" y="101"/>
                  </a:cubicBezTo>
                  <a:cubicBezTo>
                    <a:pt x="32" y="102"/>
                    <a:pt x="32" y="104"/>
                    <a:pt x="32" y="106"/>
                  </a:cubicBezTo>
                  <a:cubicBezTo>
                    <a:pt x="32" y="108"/>
                    <a:pt x="35" y="108"/>
                    <a:pt x="35" y="110"/>
                  </a:cubicBezTo>
                  <a:cubicBezTo>
                    <a:pt x="36" y="112"/>
                    <a:pt x="31" y="119"/>
                    <a:pt x="31" y="122"/>
                  </a:cubicBezTo>
                  <a:cubicBezTo>
                    <a:pt x="31" y="126"/>
                    <a:pt x="27" y="131"/>
                    <a:pt x="27" y="131"/>
                  </a:cubicBezTo>
                  <a:cubicBezTo>
                    <a:pt x="27" y="130"/>
                    <a:pt x="27" y="128"/>
                    <a:pt x="27" y="128"/>
                  </a:cubicBezTo>
                  <a:cubicBezTo>
                    <a:pt x="25" y="129"/>
                    <a:pt x="26" y="133"/>
                    <a:pt x="21" y="132"/>
                  </a:cubicBezTo>
                  <a:cubicBezTo>
                    <a:pt x="19" y="132"/>
                    <a:pt x="21" y="133"/>
                    <a:pt x="20" y="133"/>
                  </a:cubicBezTo>
                  <a:cubicBezTo>
                    <a:pt x="20" y="133"/>
                    <a:pt x="20" y="132"/>
                    <a:pt x="20" y="132"/>
                  </a:cubicBezTo>
                  <a:cubicBezTo>
                    <a:pt x="19" y="132"/>
                    <a:pt x="19" y="132"/>
                    <a:pt x="19" y="133"/>
                  </a:cubicBezTo>
                  <a:cubicBezTo>
                    <a:pt x="20" y="133"/>
                    <a:pt x="21" y="133"/>
                    <a:pt x="21" y="134"/>
                  </a:cubicBezTo>
                  <a:cubicBezTo>
                    <a:pt x="22" y="135"/>
                    <a:pt x="22" y="142"/>
                    <a:pt x="23" y="144"/>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17" name="Freeform 11"/>
            <p:cNvSpPr/>
            <p:nvPr/>
          </p:nvSpPr>
          <p:spPr bwMode="auto">
            <a:xfrm>
              <a:off x="7765674" y="2484473"/>
              <a:ext cx="989013" cy="1425575"/>
            </a:xfrm>
            <a:custGeom>
              <a:avLst/>
              <a:gdLst>
                <a:gd name="T0" fmla="*/ 332 w 347"/>
                <a:gd name="T1" fmla="*/ 412 h 500"/>
                <a:gd name="T2" fmla="*/ 340 w 347"/>
                <a:gd name="T3" fmla="*/ 388 h 500"/>
                <a:gd name="T4" fmla="*/ 340 w 347"/>
                <a:gd name="T5" fmla="*/ 365 h 500"/>
                <a:gd name="T6" fmla="*/ 344 w 347"/>
                <a:gd name="T7" fmla="*/ 344 h 500"/>
                <a:gd name="T8" fmla="*/ 312 w 347"/>
                <a:gd name="T9" fmla="*/ 298 h 500"/>
                <a:gd name="T10" fmla="*/ 292 w 347"/>
                <a:gd name="T11" fmla="*/ 273 h 500"/>
                <a:gd name="T12" fmla="*/ 283 w 347"/>
                <a:gd name="T13" fmla="*/ 267 h 500"/>
                <a:gd name="T14" fmla="*/ 248 w 347"/>
                <a:gd name="T15" fmla="*/ 266 h 500"/>
                <a:gd name="T16" fmla="*/ 220 w 347"/>
                <a:gd name="T17" fmla="*/ 237 h 500"/>
                <a:gd name="T18" fmla="*/ 208 w 347"/>
                <a:gd name="T19" fmla="*/ 214 h 500"/>
                <a:gd name="T20" fmla="*/ 208 w 347"/>
                <a:gd name="T21" fmla="*/ 200 h 500"/>
                <a:gd name="T22" fmla="*/ 227 w 347"/>
                <a:gd name="T23" fmla="*/ 153 h 500"/>
                <a:gd name="T24" fmla="*/ 255 w 347"/>
                <a:gd name="T25" fmla="*/ 123 h 500"/>
                <a:gd name="T26" fmla="*/ 272 w 347"/>
                <a:gd name="T27" fmla="*/ 120 h 500"/>
                <a:gd name="T28" fmla="*/ 280 w 347"/>
                <a:gd name="T29" fmla="*/ 118 h 500"/>
                <a:gd name="T30" fmla="*/ 291 w 347"/>
                <a:gd name="T31" fmla="*/ 114 h 500"/>
                <a:gd name="T32" fmla="*/ 304 w 347"/>
                <a:gd name="T33" fmla="*/ 116 h 500"/>
                <a:gd name="T34" fmla="*/ 293 w 347"/>
                <a:gd name="T35" fmla="*/ 106 h 500"/>
                <a:gd name="T36" fmla="*/ 297 w 347"/>
                <a:gd name="T37" fmla="*/ 70 h 500"/>
                <a:gd name="T38" fmla="*/ 280 w 347"/>
                <a:gd name="T39" fmla="*/ 60 h 500"/>
                <a:gd name="T40" fmla="*/ 267 w 347"/>
                <a:gd name="T41" fmla="*/ 61 h 500"/>
                <a:gd name="T42" fmla="*/ 253 w 347"/>
                <a:gd name="T43" fmla="*/ 64 h 500"/>
                <a:gd name="T44" fmla="*/ 234 w 347"/>
                <a:gd name="T45" fmla="*/ 64 h 500"/>
                <a:gd name="T46" fmla="*/ 223 w 347"/>
                <a:gd name="T47" fmla="*/ 64 h 500"/>
                <a:gd name="T48" fmla="*/ 212 w 347"/>
                <a:gd name="T49" fmla="*/ 43 h 500"/>
                <a:gd name="T50" fmla="*/ 197 w 347"/>
                <a:gd name="T51" fmla="*/ 30 h 500"/>
                <a:gd name="T52" fmla="*/ 180 w 347"/>
                <a:gd name="T53" fmla="*/ 9 h 500"/>
                <a:gd name="T54" fmla="*/ 167 w 347"/>
                <a:gd name="T55" fmla="*/ 1 h 500"/>
                <a:gd name="T56" fmla="*/ 163 w 347"/>
                <a:gd name="T57" fmla="*/ 14 h 500"/>
                <a:gd name="T58" fmla="*/ 155 w 347"/>
                <a:gd name="T59" fmla="*/ 42 h 500"/>
                <a:gd name="T60" fmla="*/ 84 w 347"/>
                <a:gd name="T61" fmla="*/ 97 h 500"/>
                <a:gd name="T62" fmla="*/ 73 w 347"/>
                <a:gd name="T63" fmla="*/ 126 h 500"/>
                <a:gd name="T64" fmla="*/ 42 w 347"/>
                <a:gd name="T65" fmla="*/ 124 h 500"/>
                <a:gd name="T66" fmla="*/ 32 w 347"/>
                <a:gd name="T67" fmla="*/ 107 h 500"/>
                <a:gd name="T68" fmla="*/ 22 w 347"/>
                <a:gd name="T69" fmla="*/ 97 h 500"/>
                <a:gd name="T70" fmla="*/ 8 w 347"/>
                <a:gd name="T71" fmla="*/ 113 h 500"/>
                <a:gd name="T72" fmla="*/ 5 w 347"/>
                <a:gd name="T73" fmla="*/ 144 h 500"/>
                <a:gd name="T74" fmla="*/ 35 w 347"/>
                <a:gd name="T75" fmla="*/ 183 h 500"/>
                <a:gd name="T76" fmla="*/ 50 w 347"/>
                <a:gd name="T77" fmla="*/ 206 h 500"/>
                <a:gd name="T78" fmla="*/ 72 w 347"/>
                <a:gd name="T79" fmla="*/ 236 h 500"/>
                <a:gd name="T80" fmla="*/ 78 w 347"/>
                <a:gd name="T81" fmla="*/ 254 h 500"/>
                <a:gd name="T82" fmla="*/ 83 w 347"/>
                <a:gd name="T83" fmla="*/ 261 h 500"/>
                <a:gd name="T84" fmla="*/ 107 w 347"/>
                <a:gd name="T85" fmla="*/ 308 h 500"/>
                <a:gd name="T86" fmla="*/ 119 w 347"/>
                <a:gd name="T87" fmla="*/ 331 h 500"/>
                <a:gd name="T88" fmla="*/ 137 w 347"/>
                <a:gd name="T89" fmla="*/ 353 h 500"/>
                <a:gd name="T90" fmla="*/ 145 w 347"/>
                <a:gd name="T91" fmla="*/ 381 h 500"/>
                <a:gd name="T92" fmla="*/ 150 w 347"/>
                <a:gd name="T93" fmla="*/ 393 h 500"/>
                <a:gd name="T94" fmla="*/ 171 w 347"/>
                <a:gd name="T95" fmla="*/ 414 h 500"/>
                <a:gd name="T96" fmla="*/ 184 w 347"/>
                <a:gd name="T97" fmla="*/ 424 h 500"/>
                <a:gd name="T98" fmla="*/ 217 w 347"/>
                <a:gd name="T99" fmla="*/ 443 h 500"/>
                <a:gd name="T100" fmla="*/ 242 w 347"/>
                <a:gd name="T101" fmla="*/ 454 h 500"/>
                <a:gd name="T102" fmla="*/ 267 w 347"/>
                <a:gd name="T103" fmla="*/ 468 h 500"/>
                <a:gd name="T104" fmla="*/ 290 w 347"/>
                <a:gd name="T105" fmla="*/ 487 h 500"/>
                <a:gd name="T106" fmla="*/ 329 w 347"/>
                <a:gd name="T107" fmla="*/ 476 h 500"/>
                <a:gd name="T108" fmla="*/ 342 w 347"/>
                <a:gd name="T109" fmla="*/ 4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7" h="500">
                  <a:moveTo>
                    <a:pt x="335" y="440"/>
                  </a:moveTo>
                  <a:cubicBezTo>
                    <a:pt x="333" y="436"/>
                    <a:pt x="330" y="429"/>
                    <a:pt x="329" y="425"/>
                  </a:cubicBezTo>
                  <a:cubicBezTo>
                    <a:pt x="329" y="423"/>
                    <a:pt x="332" y="419"/>
                    <a:pt x="333" y="418"/>
                  </a:cubicBezTo>
                  <a:cubicBezTo>
                    <a:pt x="333" y="418"/>
                    <a:pt x="337" y="415"/>
                    <a:pt x="337" y="415"/>
                  </a:cubicBezTo>
                  <a:cubicBezTo>
                    <a:pt x="337" y="415"/>
                    <a:pt x="333" y="412"/>
                    <a:pt x="332" y="412"/>
                  </a:cubicBezTo>
                  <a:cubicBezTo>
                    <a:pt x="331" y="410"/>
                    <a:pt x="328" y="406"/>
                    <a:pt x="330" y="403"/>
                  </a:cubicBezTo>
                  <a:cubicBezTo>
                    <a:pt x="331" y="402"/>
                    <a:pt x="333" y="402"/>
                    <a:pt x="333" y="401"/>
                  </a:cubicBezTo>
                  <a:cubicBezTo>
                    <a:pt x="334" y="400"/>
                    <a:pt x="332" y="398"/>
                    <a:pt x="334" y="397"/>
                  </a:cubicBezTo>
                  <a:cubicBezTo>
                    <a:pt x="336" y="396"/>
                    <a:pt x="339" y="394"/>
                    <a:pt x="340" y="391"/>
                  </a:cubicBezTo>
                  <a:cubicBezTo>
                    <a:pt x="340" y="391"/>
                    <a:pt x="339" y="388"/>
                    <a:pt x="340" y="388"/>
                  </a:cubicBezTo>
                  <a:cubicBezTo>
                    <a:pt x="341" y="387"/>
                    <a:pt x="343" y="388"/>
                    <a:pt x="343" y="387"/>
                  </a:cubicBezTo>
                  <a:cubicBezTo>
                    <a:pt x="344" y="386"/>
                    <a:pt x="336" y="374"/>
                    <a:pt x="337" y="372"/>
                  </a:cubicBezTo>
                  <a:cubicBezTo>
                    <a:pt x="337" y="371"/>
                    <a:pt x="338" y="372"/>
                    <a:pt x="338" y="371"/>
                  </a:cubicBezTo>
                  <a:cubicBezTo>
                    <a:pt x="339" y="370"/>
                    <a:pt x="339" y="369"/>
                    <a:pt x="340" y="367"/>
                  </a:cubicBezTo>
                  <a:cubicBezTo>
                    <a:pt x="340" y="366"/>
                    <a:pt x="340" y="366"/>
                    <a:pt x="340" y="365"/>
                  </a:cubicBezTo>
                  <a:cubicBezTo>
                    <a:pt x="339" y="364"/>
                    <a:pt x="339" y="364"/>
                    <a:pt x="339" y="363"/>
                  </a:cubicBezTo>
                  <a:cubicBezTo>
                    <a:pt x="339" y="361"/>
                    <a:pt x="339" y="359"/>
                    <a:pt x="339" y="357"/>
                  </a:cubicBezTo>
                  <a:cubicBezTo>
                    <a:pt x="339" y="357"/>
                    <a:pt x="339" y="352"/>
                    <a:pt x="339" y="352"/>
                  </a:cubicBezTo>
                  <a:cubicBezTo>
                    <a:pt x="340" y="346"/>
                    <a:pt x="346" y="347"/>
                    <a:pt x="345" y="345"/>
                  </a:cubicBezTo>
                  <a:cubicBezTo>
                    <a:pt x="345" y="344"/>
                    <a:pt x="344" y="344"/>
                    <a:pt x="344" y="344"/>
                  </a:cubicBezTo>
                  <a:cubicBezTo>
                    <a:pt x="344" y="344"/>
                    <a:pt x="346" y="341"/>
                    <a:pt x="346" y="341"/>
                  </a:cubicBezTo>
                  <a:cubicBezTo>
                    <a:pt x="347" y="338"/>
                    <a:pt x="342" y="332"/>
                    <a:pt x="341" y="329"/>
                  </a:cubicBezTo>
                  <a:cubicBezTo>
                    <a:pt x="334" y="319"/>
                    <a:pt x="328" y="309"/>
                    <a:pt x="322" y="299"/>
                  </a:cubicBezTo>
                  <a:cubicBezTo>
                    <a:pt x="321" y="298"/>
                    <a:pt x="321" y="298"/>
                    <a:pt x="321" y="298"/>
                  </a:cubicBezTo>
                  <a:cubicBezTo>
                    <a:pt x="317" y="297"/>
                    <a:pt x="314" y="297"/>
                    <a:pt x="312" y="298"/>
                  </a:cubicBezTo>
                  <a:cubicBezTo>
                    <a:pt x="309" y="298"/>
                    <a:pt x="306" y="301"/>
                    <a:pt x="303" y="302"/>
                  </a:cubicBezTo>
                  <a:cubicBezTo>
                    <a:pt x="299" y="303"/>
                    <a:pt x="299" y="299"/>
                    <a:pt x="296" y="298"/>
                  </a:cubicBezTo>
                  <a:cubicBezTo>
                    <a:pt x="295" y="298"/>
                    <a:pt x="294" y="301"/>
                    <a:pt x="293" y="300"/>
                  </a:cubicBezTo>
                  <a:cubicBezTo>
                    <a:pt x="293" y="300"/>
                    <a:pt x="293" y="290"/>
                    <a:pt x="293" y="289"/>
                  </a:cubicBezTo>
                  <a:cubicBezTo>
                    <a:pt x="293" y="284"/>
                    <a:pt x="293" y="278"/>
                    <a:pt x="292" y="273"/>
                  </a:cubicBezTo>
                  <a:cubicBezTo>
                    <a:pt x="292" y="268"/>
                    <a:pt x="292" y="268"/>
                    <a:pt x="292" y="268"/>
                  </a:cubicBezTo>
                  <a:cubicBezTo>
                    <a:pt x="293" y="267"/>
                    <a:pt x="296" y="267"/>
                    <a:pt x="295" y="264"/>
                  </a:cubicBezTo>
                  <a:cubicBezTo>
                    <a:pt x="293" y="262"/>
                    <a:pt x="293" y="262"/>
                    <a:pt x="293" y="262"/>
                  </a:cubicBezTo>
                  <a:cubicBezTo>
                    <a:pt x="293" y="261"/>
                    <a:pt x="295" y="259"/>
                    <a:pt x="295" y="258"/>
                  </a:cubicBezTo>
                  <a:cubicBezTo>
                    <a:pt x="294" y="256"/>
                    <a:pt x="286" y="265"/>
                    <a:pt x="283" y="267"/>
                  </a:cubicBezTo>
                  <a:cubicBezTo>
                    <a:pt x="272" y="275"/>
                    <a:pt x="273" y="273"/>
                    <a:pt x="260" y="273"/>
                  </a:cubicBezTo>
                  <a:cubicBezTo>
                    <a:pt x="258" y="273"/>
                    <a:pt x="255" y="273"/>
                    <a:pt x="253" y="273"/>
                  </a:cubicBezTo>
                  <a:cubicBezTo>
                    <a:pt x="252" y="273"/>
                    <a:pt x="251" y="274"/>
                    <a:pt x="251" y="273"/>
                  </a:cubicBezTo>
                  <a:cubicBezTo>
                    <a:pt x="252" y="270"/>
                    <a:pt x="252" y="270"/>
                    <a:pt x="252" y="270"/>
                  </a:cubicBezTo>
                  <a:cubicBezTo>
                    <a:pt x="251" y="268"/>
                    <a:pt x="249" y="268"/>
                    <a:pt x="248" y="266"/>
                  </a:cubicBezTo>
                  <a:cubicBezTo>
                    <a:pt x="247" y="265"/>
                    <a:pt x="248" y="262"/>
                    <a:pt x="247" y="261"/>
                  </a:cubicBezTo>
                  <a:cubicBezTo>
                    <a:pt x="244" y="256"/>
                    <a:pt x="229" y="260"/>
                    <a:pt x="225" y="257"/>
                  </a:cubicBezTo>
                  <a:cubicBezTo>
                    <a:pt x="222" y="255"/>
                    <a:pt x="231" y="250"/>
                    <a:pt x="229" y="246"/>
                  </a:cubicBezTo>
                  <a:cubicBezTo>
                    <a:pt x="228" y="244"/>
                    <a:pt x="225" y="240"/>
                    <a:pt x="223" y="238"/>
                  </a:cubicBezTo>
                  <a:cubicBezTo>
                    <a:pt x="223" y="238"/>
                    <a:pt x="220" y="237"/>
                    <a:pt x="220" y="237"/>
                  </a:cubicBezTo>
                  <a:cubicBezTo>
                    <a:pt x="219" y="236"/>
                    <a:pt x="219" y="233"/>
                    <a:pt x="218" y="232"/>
                  </a:cubicBezTo>
                  <a:cubicBezTo>
                    <a:pt x="217" y="230"/>
                    <a:pt x="214" y="230"/>
                    <a:pt x="213" y="229"/>
                  </a:cubicBezTo>
                  <a:cubicBezTo>
                    <a:pt x="212" y="227"/>
                    <a:pt x="211" y="224"/>
                    <a:pt x="211" y="222"/>
                  </a:cubicBezTo>
                  <a:cubicBezTo>
                    <a:pt x="210" y="220"/>
                    <a:pt x="205" y="217"/>
                    <a:pt x="206" y="215"/>
                  </a:cubicBezTo>
                  <a:cubicBezTo>
                    <a:pt x="208" y="213"/>
                    <a:pt x="208" y="218"/>
                    <a:pt x="208" y="214"/>
                  </a:cubicBezTo>
                  <a:cubicBezTo>
                    <a:pt x="208" y="212"/>
                    <a:pt x="202" y="211"/>
                    <a:pt x="201" y="208"/>
                  </a:cubicBezTo>
                  <a:cubicBezTo>
                    <a:pt x="201" y="206"/>
                    <a:pt x="201" y="205"/>
                    <a:pt x="201" y="203"/>
                  </a:cubicBezTo>
                  <a:cubicBezTo>
                    <a:pt x="201" y="203"/>
                    <a:pt x="200" y="202"/>
                    <a:pt x="201" y="201"/>
                  </a:cubicBezTo>
                  <a:cubicBezTo>
                    <a:pt x="201" y="201"/>
                    <a:pt x="202" y="202"/>
                    <a:pt x="203" y="202"/>
                  </a:cubicBezTo>
                  <a:cubicBezTo>
                    <a:pt x="204" y="202"/>
                    <a:pt x="207" y="201"/>
                    <a:pt x="208" y="200"/>
                  </a:cubicBezTo>
                  <a:cubicBezTo>
                    <a:pt x="208" y="200"/>
                    <a:pt x="208" y="200"/>
                    <a:pt x="208" y="199"/>
                  </a:cubicBezTo>
                  <a:cubicBezTo>
                    <a:pt x="207" y="196"/>
                    <a:pt x="204" y="194"/>
                    <a:pt x="206" y="189"/>
                  </a:cubicBezTo>
                  <a:cubicBezTo>
                    <a:pt x="209" y="185"/>
                    <a:pt x="222" y="179"/>
                    <a:pt x="222" y="177"/>
                  </a:cubicBezTo>
                  <a:cubicBezTo>
                    <a:pt x="223" y="173"/>
                    <a:pt x="220" y="169"/>
                    <a:pt x="221" y="166"/>
                  </a:cubicBezTo>
                  <a:cubicBezTo>
                    <a:pt x="222" y="161"/>
                    <a:pt x="226" y="158"/>
                    <a:pt x="227" y="153"/>
                  </a:cubicBezTo>
                  <a:cubicBezTo>
                    <a:pt x="228" y="150"/>
                    <a:pt x="227" y="143"/>
                    <a:pt x="229" y="140"/>
                  </a:cubicBezTo>
                  <a:cubicBezTo>
                    <a:pt x="230" y="139"/>
                    <a:pt x="235" y="138"/>
                    <a:pt x="237" y="137"/>
                  </a:cubicBezTo>
                  <a:cubicBezTo>
                    <a:pt x="240" y="135"/>
                    <a:pt x="241" y="133"/>
                    <a:pt x="242" y="131"/>
                  </a:cubicBezTo>
                  <a:cubicBezTo>
                    <a:pt x="244" y="130"/>
                    <a:pt x="247" y="129"/>
                    <a:pt x="249" y="128"/>
                  </a:cubicBezTo>
                  <a:cubicBezTo>
                    <a:pt x="251" y="127"/>
                    <a:pt x="253" y="125"/>
                    <a:pt x="255" y="123"/>
                  </a:cubicBezTo>
                  <a:cubicBezTo>
                    <a:pt x="258" y="122"/>
                    <a:pt x="260" y="123"/>
                    <a:pt x="262" y="123"/>
                  </a:cubicBezTo>
                  <a:cubicBezTo>
                    <a:pt x="264" y="123"/>
                    <a:pt x="267" y="121"/>
                    <a:pt x="269" y="121"/>
                  </a:cubicBezTo>
                  <a:cubicBezTo>
                    <a:pt x="269" y="121"/>
                    <a:pt x="270" y="121"/>
                    <a:pt x="270" y="121"/>
                  </a:cubicBezTo>
                  <a:cubicBezTo>
                    <a:pt x="271" y="121"/>
                    <a:pt x="271" y="121"/>
                    <a:pt x="272" y="121"/>
                  </a:cubicBezTo>
                  <a:cubicBezTo>
                    <a:pt x="272" y="121"/>
                    <a:pt x="272" y="120"/>
                    <a:pt x="272" y="120"/>
                  </a:cubicBezTo>
                  <a:cubicBezTo>
                    <a:pt x="272" y="119"/>
                    <a:pt x="273" y="120"/>
                    <a:pt x="273" y="120"/>
                  </a:cubicBezTo>
                  <a:cubicBezTo>
                    <a:pt x="274" y="120"/>
                    <a:pt x="274" y="121"/>
                    <a:pt x="274" y="121"/>
                  </a:cubicBezTo>
                  <a:cubicBezTo>
                    <a:pt x="275" y="120"/>
                    <a:pt x="275" y="119"/>
                    <a:pt x="275" y="119"/>
                  </a:cubicBezTo>
                  <a:cubicBezTo>
                    <a:pt x="276" y="119"/>
                    <a:pt x="276" y="120"/>
                    <a:pt x="276" y="120"/>
                  </a:cubicBezTo>
                  <a:cubicBezTo>
                    <a:pt x="277" y="120"/>
                    <a:pt x="278" y="118"/>
                    <a:pt x="280" y="118"/>
                  </a:cubicBezTo>
                  <a:cubicBezTo>
                    <a:pt x="280" y="118"/>
                    <a:pt x="280" y="120"/>
                    <a:pt x="281" y="120"/>
                  </a:cubicBezTo>
                  <a:cubicBezTo>
                    <a:pt x="283" y="120"/>
                    <a:pt x="283" y="115"/>
                    <a:pt x="284" y="114"/>
                  </a:cubicBezTo>
                  <a:cubicBezTo>
                    <a:pt x="287" y="112"/>
                    <a:pt x="285" y="115"/>
                    <a:pt x="288" y="114"/>
                  </a:cubicBezTo>
                  <a:cubicBezTo>
                    <a:pt x="288" y="114"/>
                    <a:pt x="289" y="112"/>
                    <a:pt x="290" y="112"/>
                  </a:cubicBezTo>
                  <a:cubicBezTo>
                    <a:pt x="291" y="113"/>
                    <a:pt x="290" y="114"/>
                    <a:pt x="291" y="114"/>
                  </a:cubicBezTo>
                  <a:cubicBezTo>
                    <a:pt x="292" y="114"/>
                    <a:pt x="291" y="113"/>
                    <a:pt x="292" y="113"/>
                  </a:cubicBezTo>
                  <a:cubicBezTo>
                    <a:pt x="293" y="113"/>
                    <a:pt x="293" y="114"/>
                    <a:pt x="293" y="114"/>
                  </a:cubicBezTo>
                  <a:cubicBezTo>
                    <a:pt x="295" y="114"/>
                    <a:pt x="296" y="112"/>
                    <a:pt x="298" y="113"/>
                  </a:cubicBezTo>
                  <a:cubicBezTo>
                    <a:pt x="299" y="113"/>
                    <a:pt x="298" y="117"/>
                    <a:pt x="302" y="118"/>
                  </a:cubicBezTo>
                  <a:cubicBezTo>
                    <a:pt x="303" y="119"/>
                    <a:pt x="302" y="115"/>
                    <a:pt x="304" y="116"/>
                  </a:cubicBezTo>
                  <a:cubicBezTo>
                    <a:pt x="305" y="116"/>
                    <a:pt x="305" y="118"/>
                    <a:pt x="306" y="119"/>
                  </a:cubicBezTo>
                  <a:cubicBezTo>
                    <a:pt x="307" y="119"/>
                    <a:pt x="308" y="116"/>
                    <a:pt x="308" y="115"/>
                  </a:cubicBezTo>
                  <a:cubicBezTo>
                    <a:pt x="308" y="113"/>
                    <a:pt x="308" y="113"/>
                    <a:pt x="308" y="113"/>
                  </a:cubicBezTo>
                  <a:cubicBezTo>
                    <a:pt x="305" y="114"/>
                    <a:pt x="300" y="103"/>
                    <a:pt x="297" y="103"/>
                  </a:cubicBezTo>
                  <a:cubicBezTo>
                    <a:pt x="297" y="103"/>
                    <a:pt x="293" y="106"/>
                    <a:pt x="293" y="106"/>
                  </a:cubicBezTo>
                  <a:cubicBezTo>
                    <a:pt x="292" y="106"/>
                    <a:pt x="287" y="104"/>
                    <a:pt x="287" y="103"/>
                  </a:cubicBezTo>
                  <a:cubicBezTo>
                    <a:pt x="287" y="100"/>
                    <a:pt x="304" y="79"/>
                    <a:pt x="305" y="74"/>
                  </a:cubicBezTo>
                  <a:cubicBezTo>
                    <a:pt x="306" y="72"/>
                    <a:pt x="302" y="72"/>
                    <a:pt x="301" y="72"/>
                  </a:cubicBezTo>
                  <a:cubicBezTo>
                    <a:pt x="300" y="71"/>
                    <a:pt x="300" y="69"/>
                    <a:pt x="298" y="69"/>
                  </a:cubicBezTo>
                  <a:cubicBezTo>
                    <a:pt x="298" y="69"/>
                    <a:pt x="298" y="70"/>
                    <a:pt x="297" y="70"/>
                  </a:cubicBezTo>
                  <a:cubicBezTo>
                    <a:pt x="296" y="70"/>
                    <a:pt x="297" y="69"/>
                    <a:pt x="297" y="68"/>
                  </a:cubicBezTo>
                  <a:cubicBezTo>
                    <a:pt x="297" y="68"/>
                    <a:pt x="296" y="68"/>
                    <a:pt x="293" y="67"/>
                  </a:cubicBezTo>
                  <a:cubicBezTo>
                    <a:pt x="292" y="66"/>
                    <a:pt x="290" y="67"/>
                    <a:pt x="289" y="67"/>
                  </a:cubicBezTo>
                  <a:cubicBezTo>
                    <a:pt x="286" y="66"/>
                    <a:pt x="285" y="62"/>
                    <a:pt x="282" y="60"/>
                  </a:cubicBezTo>
                  <a:cubicBezTo>
                    <a:pt x="281" y="60"/>
                    <a:pt x="281" y="60"/>
                    <a:pt x="280" y="60"/>
                  </a:cubicBezTo>
                  <a:cubicBezTo>
                    <a:pt x="280" y="60"/>
                    <a:pt x="279" y="60"/>
                    <a:pt x="278" y="60"/>
                  </a:cubicBezTo>
                  <a:cubicBezTo>
                    <a:pt x="278" y="60"/>
                    <a:pt x="279" y="61"/>
                    <a:pt x="278" y="62"/>
                  </a:cubicBezTo>
                  <a:cubicBezTo>
                    <a:pt x="276" y="62"/>
                    <a:pt x="276" y="62"/>
                    <a:pt x="276" y="62"/>
                  </a:cubicBezTo>
                  <a:cubicBezTo>
                    <a:pt x="273" y="63"/>
                    <a:pt x="273" y="65"/>
                    <a:pt x="268" y="65"/>
                  </a:cubicBezTo>
                  <a:cubicBezTo>
                    <a:pt x="268" y="65"/>
                    <a:pt x="268" y="62"/>
                    <a:pt x="267" y="61"/>
                  </a:cubicBezTo>
                  <a:cubicBezTo>
                    <a:pt x="266" y="61"/>
                    <a:pt x="266" y="63"/>
                    <a:pt x="265" y="63"/>
                  </a:cubicBezTo>
                  <a:cubicBezTo>
                    <a:pt x="264" y="61"/>
                    <a:pt x="264" y="61"/>
                    <a:pt x="264" y="61"/>
                  </a:cubicBezTo>
                  <a:cubicBezTo>
                    <a:pt x="263" y="60"/>
                    <a:pt x="262" y="60"/>
                    <a:pt x="261" y="60"/>
                  </a:cubicBezTo>
                  <a:cubicBezTo>
                    <a:pt x="261" y="60"/>
                    <a:pt x="260" y="58"/>
                    <a:pt x="258" y="58"/>
                  </a:cubicBezTo>
                  <a:cubicBezTo>
                    <a:pt x="256" y="59"/>
                    <a:pt x="255" y="63"/>
                    <a:pt x="253" y="64"/>
                  </a:cubicBezTo>
                  <a:cubicBezTo>
                    <a:pt x="252" y="64"/>
                    <a:pt x="251" y="63"/>
                    <a:pt x="250" y="63"/>
                  </a:cubicBezTo>
                  <a:cubicBezTo>
                    <a:pt x="246" y="65"/>
                    <a:pt x="251" y="65"/>
                    <a:pt x="248" y="66"/>
                  </a:cubicBezTo>
                  <a:cubicBezTo>
                    <a:pt x="247" y="66"/>
                    <a:pt x="245" y="65"/>
                    <a:pt x="244" y="66"/>
                  </a:cubicBezTo>
                  <a:cubicBezTo>
                    <a:pt x="244" y="66"/>
                    <a:pt x="243" y="67"/>
                    <a:pt x="241" y="67"/>
                  </a:cubicBezTo>
                  <a:cubicBezTo>
                    <a:pt x="240" y="67"/>
                    <a:pt x="236" y="63"/>
                    <a:pt x="234" y="64"/>
                  </a:cubicBezTo>
                  <a:cubicBezTo>
                    <a:pt x="233" y="64"/>
                    <a:pt x="234" y="67"/>
                    <a:pt x="233" y="67"/>
                  </a:cubicBezTo>
                  <a:cubicBezTo>
                    <a:pt x="232" y="66"/>
                    <a:pt x="233" y="65"/>
                    <a:pt x="232" y="65"/>
                  </a:cubicBezTo>
                  <a:cubicBezTo>
                    <a:pt x="231" y="64"/>
                    <a:pt x="227" y="67"/>
                    <a:pt x="226" y="67"/>
                  </a:cubicBezTo>
                  <a:cubicBezTo>
                    <a:pt x="226" y="66"/>
                    <a:pt x="226" y="65"/>
                    <a:pt x="226" y="64"/>
                  </a:cubicBezTo>
                  <a:cubicBezTo>
                    <a:pt x="225" y="62"/>
                    <a:pt x="223" y="64"/>
                    <a:pt x="223" y="64"/>
                  </a:cubicBezTo>
                  <a:cubicBezTo>
                    <a:pt x="222" y="64"/>
                    <a:pt x="219" y="61"/>
                    <a:pt x="220" y="60"/>
                  </a:cubicBezTo>
                  <a:cubicBezTo>
                    <a:pt x="220" y="60"/>
                    <a:pt x="222" y="57"/>
                    <a:pt x="222" y="57"/>
                  </a:cubicBezTo>
                  <a:cubicBezTo>
                    <a:pt x="222" y="55"/>
                    <a:pt x="220" y="50"/>
                    <a:pt x="219" y="49"/>
                  </a:cubicBezTo>
                  <a:cubicBezTo>
                    <a:pt x="218" y="46"/>
                    <a:pt x="213" y="51"/>
                    <a:pt x="210" y="46"/>
                  </a:cubicBezTo>
                  <a:cubicBezTo>
                    <a:pt x="209" y="44"/>
                    <a:pt x="211" y="44"/>
                    <a:pt x="212" y="43"/>
                  </a:cubicBezTo>
                  <a:cubicBezTo>
                    <a:pt x="212" y="40"/>
                    <a:pt x="210" y="40"/>
                    <a:pt x="209" y="39"/>
                  </a:cubicBezTo>
                  <a:cubicBezTo>
                    <a:pt x="208" y="38"/>
                    <a:pt x="209" y="36"/>
                    <a:pt x="209" y="36"/>
                  </a:cubicBezTo>
                  <a:cubicBezTo>
                    <a:pt x="207" y="33"/>
                    <a:pt x="205" y="34"/>
                    <a:pt x="203" y="34"/>
                  </a:cubicBezTo>
                  <a:cubicBezTo>
                    <a:pt x="201" y="33"/>
                    <a:pt x="201" y="32"/>
                    <a:pt x="199" y="30"/>
                  </a:cubicBezTo>
                  <a:cubicBezTo>
                    <a:pt x="197" y="30"/>
                    <a:pt x="197" y="30"/>
                    <a:pt x="197" y="30"/>
                  </a:cubicBezTo>
                  <a:cubicBezTo>
                    <a:pt x="196" y="29"/>
                    <a:pt x="197" y="28"/>
                    <a:pt x="196" y="27"/>
                  </a:cubicBezTo>
                  <a:cubicBezTo>
                    <a:pt x="196" y="27"/>
                    <a:pt x="183" y="25"/>
                    <a:pt x="189" y="23"/>
                  </a:cubicBezTo>
                  <a:cubicBezTo>
                    <a:pt x="190" y="23"/>
                    <a:pt x="188" y="21"/>
                    <a:pt x="188" y="20"/>
                  </a:cubicBezTo>
                  <a:cubicBezTo>
                    <a:pt x="187" y="19"/>
                    <a:pt x="187" y="18"/>
                    <a:pt x="187" y="16"/>
                  </a:cubicBezTo>
                  <a:cubicBezTo>
                    <a:pt x="186" y="14"/>
                    <a:pt x="182" y="11"/>
                    <a:pt x="180" y="9"/>
                  </a:cubicBezTo>
                  <a:cubicBezTo>
                    <a:pt x="176" y="9"/>
                    <a:pt x="176" y="9"/>
                    <a:pt x="176" y="9"/>
                  </a:cubicBezTo>
                  <a:cubicBezTo>
                    <a:pt x="176" y="8"/>
                    <a:pt x="177" y="8"/>
                    <a:pt x="177" y="8"/>
                  </a:cubicBezTo>
                  <a:cubicBezTo>
                    <a:pt x="177" y="7"/>
                    <a:pt x="176" y="4"/>
                    <a:pt x="175" y="4"/>
                  </a:cubicBezTo>
                  <a:cubicBezTo>
                    <a:pt x="174" y="5"/>
                    <a:pt x="175" y="5"/>
                    <a:pt x="174" y="6"/>
                  </a:cubicBezTo>
                  <a:cubicBezTo>
                    <a:pt x="173" y="7"/>
                    <a:pt x="168" y="2"/>
                    <a:pt x="167" y="1"/>
                  </a:cubicBezTo>
                  <a:cubicBezTo>
                    <a:pt x="165" y="0"/>
                    <a:pt x="164" y="3"/>
                    <a:pt x="163" y="3"/>
                  </a:cubicBezTo>
                  <a:cubicBezTo>
                    <a:pt x="160" y="4"/>
                    <a:pt x="153" y="2"/>
                    <a:pt x="154" y="5"/>
                  </a:cubicBezTo>
                  <a:cubicBezTo>
                    <a:pt x="157" y="6"/>
                    <a:pt x="157" y="6"/>
                    <a:pt x="157" y="6"/>
                  </a:cubicBezTo>
                  <a:cubicBezTo>
                    <a:pt x="159" y="8"/>
                    <a:pt x="159" y="11"/>
                    <a:pt x="161" y="13"/>
                  </a:cubicBezTo>
                  <a:cubicBezTo>
                    <a:pt x="161" y="13"/>
                    <a:pt x="163" y="13"/>
                    <a:pt x="163" y="14"/>
                  </a:cubicBezTo>
                  <a:cubicBezTo>
                    <a:pt x="165" y="16"/>
                    <a:pt x="163" y="18"/>
                    <a:pt x="163" y="20"/>
                  </a:cubicBezTo>
                  <a:cubicBezTo>
                    <a:pt x="163" y="21"/>
                    <a:pt x="165" y="24"/>
                    <a:pt x="164" y="25"/>
                  </a:cubicBezTo>
                  <a:cubicBezTo>
                    <a:pt x="164" y="26"/>
                    <a:pt x="163" y="27"/>
                    <a:pt x="163" y="27"/>
                  </a:cubicBezTo>
                  <a:cubicBezTo>
                    <a:pt x="159" y="29"/>
                    <a:pt x="163" y="24"/>
                    <a:pt x="160" y="25"/>
                  </a:cubicBezTo>
                  <a:cubicBezTo>
                    <a:pt x="159" y="25"/>
                    <a:pt x="156" y="39"/>
                    <a:pt x="155" y="42"/>
                  </a:cubicBezTo>
                  <a:cubicBezTo>
                    <a:pt x="151" y="50"/>
                    <a:pt x="134" y="66"/>
                    <a:pt x="126" y="70"/>
                  </a:cubicBezTo>
                  <a:cubicBezTo>
                    <a:pt x="115" y="76"/>
                    <a:pt x="102" y="77"/>
                    <a:pt x="93" y="83"/>
                  </a:cubicBezTo>
                  <a:cubicBezTo>
                    <a:pt x="90" y="85"/>
                    <a:pt x="88" y="89"/>
                    <a:pt x="85" y="91"/>
                  </a:cubicBezTo>
                  <a:cubicBezTo>
                    <a:pt x="85" y="92"/>
                    <a:pt x="84" y="92"/>
                    <a:pt x="84" y="93"/>
                  </a:cubicBezTo>
                  <a:cubicBezTo>
                    <a:pt x="84" y="94"/>
                    <a:pt x="87" y="95"/>
                    <a:pt x="84" y="97"/>
                  </a:cubicBezTo>
                  <a:cubicBezTo>
                    <a:pt x="82" y="98"/>
                    <a:pt x="83" y="91"/>
                    <a:pt x="81" y="94"/>
                  </a:cubicBezTo>
                  <a:cubicBezTo>
                    <a:pt x="79" y="96"/>
                    <a:pt x="80" y="101"/>
                    <a:pt x="79" y="103"/>
                  </a:cubicBezTo>
                  <a:cubicBezTo>
                    <a:pt x="79" y="105"/>
                    <a:pt x="77" y="106"/>
                    <a:pt x="76" y="108"/>
                  </a:cubicBezTo>
                  <a:cubicBezTo>
                    <a:pt x="74" y="111"/>
                    <a:pt x="73" y="115"/>
                    <a:pt x="72" y="118"/>
                  </a:cubicBezTo>
                  <a:cubicBezTo>
                    <a:pt x="72" y="121"/>
                    <a:pt x="75" y="123"/>
                    <a:pt x="73" y="126"/>
                  </a:cubicBezTo>
                  <a:cubicBezTo>
                    <a:pt x="71" y="127"/>
                    <a:pt x="69" y="127"/>
                    <a:pt x="67" y="129"/>
                  </a:cubicBezTo>
                  <a:cubicBezTo>
                    <a:pt x="65" y="131"/>
                    <a:pt x="68" y="137"/>
                    <a:pt x="62" y="138"/>
                  </a:cubicBezTo>
                  <a:cubicBezTo>
                    <a:pt x="58" y="136"/>
                    <a:pt x="58" y="136"/>
                    <a:pt x="58" y="136"/>
                  </a:cubicBezTo>
                  <a:cubicBezTo>
                    <a:pt x="48" y="132"/>
                    <a:pt x="53" y="127"/>
                    <a:pt x="49" y="124"/>
                  </a:cubicBezTo>
                  <a:cubicBezTo>
                    <a:pt x="44" y="121"/>
                    <a:pt x="46" y="124"/>
                    <a:pt x="42" y="124"/>
                  </a:cubicBezTo>
                  <a:cubicBezTo>
                    <a:pt x="41" y="124"/>
                    <a:pt x="34" y="118"/>
                    <a:pt x="33" y="118"/>
                  </a:cubicBezTo>
                  <a:cubicBezTo>
                    <a:pt x="29" y="119"/>
                    <a:pt x="28" y="126"/>
                    <a:pt x="24" y="122"/>
                  </a:cubicBezTo>
                  <a:cubicBezTo>
                    <a:pt x="23" y="121"/>
                    <a:pt x="26" y="119"/>
                    <a:pt x="26" y="118"/>
                  </a:cubicBezTo>
                  <a:cubicBezTo>
                    <a:pt x="26" y="117"/>
                    <a:pt x="21" y="114"/>
                    <a:pt x="24" y="110"/>
                  </a:cubicBezTo>
                  <a:cubicBezTo>
                    <a:pt x="24" y="110"/>
                    <a:pt x="31" y="111"/>
                    <a:pt x="32" y="107"/>
                  </a:cubicBezTo>
                  <a:cubicBezTo>
                    <a:pt x="33" y="106"/>
                    <a:pt x="31" y="105"/>
                    <a:pt x="31" y="104"/>
                  </a:cubicBezTo>
                  <a:cubicBezTo>
                    <a:pt x="30" y="102"/>
                    <a:pt x="30" y="95"/>
                    <a:pt x="29" y="94"/>
                  </a:cubicBezTo>
                  <a:cubicBezTo>
                    <a:pt x="29" y="93"/>
                    <a:pt x="28" y="93"/>
                    <a:pt x="27" y="93"/>
                  </a:cubicBezTo>
                  <a:cubicBezTo>
                    <a:pt x="27" y="94"/>
                    <a:pt x="27" y="96"/>
                    <a:pt x="26" y="96"/>
                  </a:cubicBezTo>
                  <a:cubicBezTo>
                    <a:pt x="25" y="97"/>
                    <a:pt x="23" y="96"/>
                    <a:pt x="22" y="97"/>
                  </a:cubicBezTo>
                  <a:cubicBezTo>
                    <a:pt x="22" y="97"/>
                    <a:pt x="20" y="100"/>
                    <a:pt x="20" y="100"/>
                  </a:cubicBezTo>
                  <a:cubicBezTo>
                    <a:pt x="18" y="102"/>
                    <a:pt x="14" y="102"/>
                    <a:pt x="13" y="105"/>
                  </a:cubicBezTo>
                  <a:cubicBezTo>
                    <a:pt x="13" y="105"/>
                    <a:pt x="14" y="107"/>
                    <a:pt x="13" y="107"/>
                  </a:cubicBezTo>
                  <a:cubicBezTo>
                    <a:pt x="12" y="108"/>
                    <a:pt x="11" y="108"/>
                    <a:pt x="10" y="109"/>
                  </a:cubicBezTo>
                  <a:cubicBezTo>
                    <a:pt x="9" y="110"/>
                    <a:pt x="9" y="112"/>
                    <a:pt x="8" y="113"/>
                  </a:cubicBezTo>
                  <a:cubicBezTo>
                    <a:pt x="6" y="115"/>
                    <a:pt x="3" y="117"/>
                    <a:pt x="2" y="119"/>
                  </a:cubicBezTo>
                  <a:cubicBezTo>
                    <a:pt x="1" y="123"/>
                    <a:pt x="2" y="126"/>
                    <a:pt x="1" y="130"/>
                  </a:cubicBezTo>
                  <a:cubicBezTo>
                    <a:pt x="0" y="130"/>
                    <a:pt x="8" y="137"/>
                    <a:pt x="8" y="139"/>
                  </a:cubicBezTo>
                  <a:cubicBezTo>
                    <a:pt x="8" y="141"/>
                    <a:pt x="6" y="139"/>
                    <a:pt x="5" y="140"/>
                  </a:cubicBezTo>
                  <a:cubicBezTo>
                    <a:pt x="5" y="140"/>
                    <a:pt x="5" y="143"/>
                    <a:pt x="5" y="144"/>
                  </a:cubicBezTo>
                  <a:cubicBezTo>
                    <a:pt x="5" y="144"/>
                    <a:pt x="5" y="145"/>
                    <a:pt x="6" y="145"/>
                  </a:cubicBezTo>
                  <a:cubicBezTo>
                    <a:pt x="9" y="149"/>
                    <a:pt x="13" y="151"/>
                    <a:pt x="14" y="156"/>
                  </a:cubicBezTo>
                  <a:cubicBezTo>
                    <a:pt x="16" y="165"/>
                    <a:pt x="9" y="160"/>
                    <a:pt x="8" y="160"/>
                  </a:cubicBezTo>
                  <a:cubicBezTo>
                    <a:pt x="6" y="160"/>
                    <a:pt x="6" y="164"/>
                    <a:pt x="6" y="165"/>
                  </a:cubicBezTo>
                  <a:cubicBezTo>
                    <a:pt x="7" y="172"/>
                    <a:pt x="28" y="179"/>
                    <a:pt x="35" y="183"/>
                  </a:cubicBezTo>
                  <a:cubicBezTo>
                    <a:pt x="37" y="185"/>
                    <a:pt x="38" y="187"/>
                    <a:pt x="40" y="190"/>
                  </a:cubicBezTo>
                  <a:cubicBezTo>
                    <a:pt x="41" y="192"/>
                    <a:pt x="44" y="193"/>
                    <a:pt x="46" y="195"/>
                  </a:cubicBezTo>
                  <a:cubicBezTo>
                    <a:pt x="47" y="197"/>
                    <a:pt x="45" y="195"/>
                    <a:pt x="46" y="198"/>
                  </a:cubicBezTo>
                  <a:cubicBezTo>
                    <a:pt x="48" y="200"/>
                    <a:pt x="48" y="200"/>
                    <a:pt x="48" y="200"/>
                  </a:cubicBezTo>
                  <a:cubicBezTo>
                    <a:pt x="50" y="202"/>
                    <a:pt x="49" y="204"/>
                    <a:pt x="50" y="206"/>
                  </a:cubicBezTo>
                  <a:cubicBezTo>
                    <a:pt x="51" y="209"/>
                    <a:pt x="53" y="210"/>
                    <a:pt x="53" y="213"/>
                  </a:cubicBezTo>
                  <a:cubicBezTo>
                    <a:pt x="55" y="219"/>
                    <a:pt x="64" y="222"/>
                    <a:pt x="66" y="226"/>
                  </a:cubicBezTo>
                  <a:cubicBezTo>
                    <a:pt x="66" y="227"/>
                    <a:pt x="69" y="230"/>
                    <a:pt x="69" y="231"/>
                  </a:cubicBezTo>
                  <a:cubicBezTo>
                    <a:pt x="69" y="231"/>
                    <a:pt x="68" y="232"/>
                    <a:pt x="68" y="232"/>
                  </a:cubicBezTo>
                  <a:cubicBezTo>
                    <a:pt x="68" y="233"/>
                    <a:pt x="71" y="235"/>
                    <a:pt x="72" y="236"/>
                  </a:cubicBezTo>
                  <a:cubicBezTo>
                    <a:pt x="74" y="238"/>
                    <a:pt x="72" y="240"/>
                    <a:pt x="73" y="242"/>
                  </a:cubicBezTo>
                  <a:cubicBezTo>
                    <a:pt x="74" y="243"/>
                    <a:pt x="76" y="244"/>
                    <a:pt x="76" y="246"/>
                  </a:cubicBezTo>
                  <a:cubicBezTo>
                    <a:pt x="76" y="247"/>
                    <a:pt x="76" y="248"/>
                    <a:pt x="77" y="250"/>
                  </a:cubicBezTo>
                  <a:cubicBezTo>
                    <a:pt x="78" y="251"/>
                    <a:pt x="78" y="249"/>
                    <a:pt x="79" y="251"/>
                  </a:cubicBezTo>
                  <a:cubicBezTo>
                    <a:pt x="79" y="252"/>
                    <a:pt x="75" y="253"/>
                    <a:pt x="78" y="254"/>
                  </a:cubicBezTo>
                  <a:cubicBezTo>
                    <a:pt x="79" y="254"/>
                    <a:pt x="78" y="253"/>
                    <a:pt x="79" y="253"/>
                  </a:cubicBezTo>
                  <a:cubicBezTo>
                    <a:pt x="79" y="253"/>
                    <a:pt x="80" y="253"/>
                    <a:pt x="80" y="253"/>
                  </a:cubicBezTo>
                  <a:cubicBezTo>
                    <a:pt x="81" y="253"/>
                    <a:pt x="80" y="254"/>
                    <a:pt x="80" y="254"/>
                  </a:cubicBezTo>
                  <a:cubicBezTo>
                    <a:pt x="80" y="255"/>
                    <a:pt x="80" y="255"/>
                    <a:pt x="80" y="255"/>
                  </a:cubicBezTo>
                  <a:cubicBezTo>
                    <a:pt x="80" y="257"/>
                    <a:pt x="83" y="258"/>
                    <a:pt x="83" y="261"/>
                  </a:cubicBezTo>
                  <a:cubicBezTo>
                    <a:pt x="83" y="265"/>
                    <a:pt x="91" y="274"/>
                    <a:pt x="90" y="278"/>
                  </a:cubicBezTo>
                  <a:cubicBezTo>
                    <a:pt x="89" y="279"/>
                    <a:pt x="95" y="284"/>
                    <a:pt x="96" y="287"/>
                  </a:cubicBezTo>
                  <a:cubicBezTo>
                    <a:pt x="98" y="291"/>
                    <a:pt x="101" y="295"/>
                    <a:pt x="103" y="298"/>
                  </a:cubicBezTo>
                  <a:cubicBezTo>
                    <a:pt x="104" y="299"/>
                    <a:pt x="104" y="302"/>
                    <a:pt x="105" y="303"/>
                  </a:cubicBezTo>
                  <a:cubicBezTo>
                    <a:pt x="105" y="304"/>
                    <a:pt x="108" y="307"/>
                    <a:pt x="107" y="308"/>
                  </a:cubicBezTo>
                  <a:cubicBezTo>
                    <a:pt x="105" y="310"/>
                    <a:pt x="105" y="307"/>
                    <a:pt x="106" y="311"/>
                  </a:cubicBezTo>
                  <a:cubicBezTo>
                    <a:pt x="110" y="313"/>
                    <a:pt x="110" y="313"/>
                    <a:pt x="110" y="313"/>
                  </a:cubicBezTo>
                  <a:cubicBezTo>
                    <a:pt x="114" y="315"/>
                    <a:pt x="116" y="317"/>
                    <a:pt x="118" y="320"/>
                  </a:cubicBezTo>
                  <a:cubicBezTo>
                    <a:pt x="119" y="321"/>
                    <a:pt x="120" y="329"/>
                    <a:pt x="120" y="331"/>
                  </a:cubicBezTo>
                  <a:cubicBezTo>
                    <a:pt x="120" y="331"/>
                    <a:pt x="119" y="331"/>
                    <a:pt x="119" y="331"/>
                  </a:cubicBezTo>
                  <a:cubicBezTo>
                    <a:pt x="120" y="332"/>
                    <a:pt x="121" y="332"/>
                    <a:pt x="122" y="333"/>
                  </a:cubicBezTo>
                  <a:cubicBezTo>
                    <a:pt x="124" y="334"/>
                    <a:pt x="122" y="334"/>
                    <a:pt x="123" y="335"/>
                  </a:cubicBezTo>
                  <a:cubicBezTo>
                    <a:pt x="126" y="337"/>
                    <a:pt x="128" y="337"/>
                    <a:pt x="130" y="340"/>
                  </a:cubicBezTo>
                  <a:cubicBezTo>
                    <a:pt x="131" y="341"/>
                    <a:pt x="129" y="343"/>
                    <a:pt x="130" y="344"/>
                  </a:cubicBezTo>
                  <a:cubicBezTo>
                    <a:pt x="132" y="346"/>
                    <a:pt x="136" y="349"/>
                    <a:pt x="137" y="353"/>
                  </a:cubicBezTo>
                  <a:cubicBezTo>
                    <a:pt x="138" y="354"/>
                    <a:pt x="138" y="356"/>
                    <a:pt x="139" y="358"/>
                  </a:cubicBezTo>
                  <a:cubicBezTo>
                    <a:pt x="141" y="362"/>
                    <a:pt x="147" y="364"/>
                    <a:pt x="148" y="369"/>
                  </a:cubicBezTo>
                  <a:cubicBezTo>
                    <a:pt x="148" y="371"/>
                    <a:pt x="148" y="376"/>
                    <a:pt x="146" y="378"/>
                  </a:cubicBezTo>
                  <a:cubicBezTo>
                    <a:pt x="145" y="379"/>
                    <a:pt x="142" y="378"/>
                    <a:pt x="142" y="381"/>
                  </a:cubicBezTo>
                  <a:cubicBezTo>
                    <a:pt x="142" y="382"/>
                    <a:pt x="145" y="381"/>
                    <a:pt x="145" y="381"/>
                  </a:cubicBezTo>
                  <a:cubicBezTo>
                    <a:pt x="145" y="381"/>
                    <a:pt x="146" y="388"/>
                    <a:pt x="146" y="388"/>
                  </a:cubicBezTo>
                  <a:cubicBezTo>
                    <a:pt x="146" y="389"/>
                    <a:pt x="147" y="388"/>
                    <a:pt x="148" y="388"/>
                  </a:cubicBezTo>
                  <a:cubicBezTo>
                    <a:pt x="149" y="389"/>
                    <a:pt x="149" y="389"/>
                    <a:pt x="150" y="390"/>
                  </a:cubicBezTo>
                  <a:cubicBezTo>
                    <a:pt x="150" y="391"/>
                    <a:pt x="151" y="392"/>
                    <a:pt x="150" y="392"/>
                  </a:cubicBezTo>
                  <a:cubicBezTo>
                    <a:pt x="150" y="393"/>
                    <a:pt x="150" y="393"/>
                    <a:pt x="150" y="393"/>
                  </a:cubicBezTo>
                  <a:cubicBezTo>
                    <a:pt x="150" y="394"/>
                    <a:pt x="154" y="396"/>
                    <a:pt x="154" y="396"/>
                  </a:cubicBezTo>
                  <a:cubicBezTo>
                    <a:pt x="155" y="397"/>
                    <a:pt x="154" y="398"/>
                    <a:pt x="154" y="398"/>
                  </a:cubicBezTo>
                  <a:cubicBezTo>
                    <a:pt x="154" y="399"/>
                    <a:pt x="155" y="399"/>
                    <a:pt x="155" y="399"/>
                  </a:cubicBezTo>
                  <a:cubicBezTo>
                    <a:pt x="156" y="402"/>
                    <a:pt x="156" y="402"/>
                    <a:pt x="156" y="402"/>
                  </a:cubicBezTo>
                  <a:cubicBezTo>
                    <a:pt x="162" y="407"/>
                    <a:pt x="166" y="406"/>
                    <a:pt x="171" y="414"/>
                  </a:cubicBezTo>
                  <a:cubicBezTo>
                    <a:pt x="172" y="415"/>
                    <a:pt x="175" y="415"/>
                    <a:pt x="176" y="417"/>
                  </a:cubicBezTo>
                  <a:cubicBezTo>
                    <a:pt x="176" y="418"/>
                    <a:pt x="174" y="417"/>
                    <a:pt x="174" y="418"/>
                  </a:cubicBezTo>
                  <a:cubicBezTo>
                    <a:pt x="174" y="418"/>
                    <a:pt x="178" y="419"/>
                    <a:pt x="177" y="419"/>
                  </a:cubicBezTo>
                  <a:cubicBezTo>
                    <a:pt x="177" y="420"/>
                    <a:pt x="176" y="420"/>
                    <a:pt x="176" y="421"/>
                  </a:cubicBezTo>
                  <a:cubicBezTo>
                    <a:pt x="176" y="421"/>
                    <a:pt x="183" y="424"/>
                    <a:pt x="184" y="424"/>
                  </a:cubicBezTo>
                  <a:cubicBezTo>
                    <a:pt x="186" y="426"/>
                    <a:pt x="186" y="426"/>
                    <a:pt x="186" y="426"/>
                  </a:cubicBezTo>
                  <a:cubicBezTo>
                    <a:pt x="189" y="427"/>
                    <a:pt x="193" y="428"/>
                    <a:pt x="196" y="430"/>
                  </a:cubicBezTo>
                  <a:cubicBezTo>
                    <a:pt x="197" y="431"/>
                    <a:pt x="197" y="433"/>
                    <a:pt x="199" y="433"/>
                  </a:cubicBezTo>
                  <a:cubicBezTo>
                    <a:pt x="201" y="434"/>
                    <a:pt x="206" y="434"/>
                    <a:pt x="207" y="436"/>
                  </a:cubicBezTo>
                  <a:cubicBezTo>
                    <a:pt x="210" y="439"/>
                    <a:pt x="213" y="442"/>
                    <a:pt x="217" y="443"/>
                  </a:cubicBezTo>
                  <a:cubicBezTo>
                    <a:pt x="220" y="444"/>
                    <a:pt x="225" y="443"/>
                    <a:pt x="227" y="446"/>
                  </a:cubicBezTo>
                  <a:cubicBezTo>
                    <a:pt x="228" y="446"/>
                    <a:pt x="227" y="447"/>
                    <a:pt x="228" y="448"/>
                  </a:cubicBezTo>
                  <a:cubicBezTo>
                    <a:pt x="228" y="448"/>
                    <a:pt x="229" y="448"/>
                    <a:pt x="229" y="448"/>
                  </a:cubicBezTo>
                  <a:cubicBezTo>
                    <a:pt x="230" y="448"/>
                    <a:pt x="230" y="448"/>
                    <a:pt x="230" y="448"/>
                  </a:cubicBezTo>
                  <a:cubicBezTo>
                    <a:pt x="231" y="448"/>
                    <a:pt x="240" y="453"/>
                    <a:pt x="242" y="454"/>
                  </a:cubicBezTo>
                  <a:cubicBezTo>
                    <a:pt x="244" y="455"/>
                    <a:pt x="247" y="454"/>
                    <a:pt x="249" y="455"/>
                  </a:cubicBezTo>
                  <a:cubicBezTo>
                    <a:pt x="250" y="456"/>
                    <a:pt x="254" y="458"/>
                    <a:pt x="255" y="459"/>
                  </a:cubicBezTo>
                  <a:cubicBezTo>
                    <a:pt x="255" y="460"/>
                    <a:pt x="254" y="460"/>
                    <a:pt x="255" y="460"/>
                  </a:cubicBezTo>
                  <a:cubicBezTo>
                    <a:pt x="257" y="463"/>
                    <a:pt x="261" y="464"/>
                    <a:pt x="263" y="465"/>
                  </a:cubicBezTo>
                  <a:cubicBezTo>
                    <a:pt x="265" y="466"/>
                    <a:pt x="265" y="468"/>
                    <a:pt x="267" y="468"/>
                  </a:cubicBezTo>
                  <a:cubicBezTo>
                    <a:pt x="271" y="470"/>
                    <a:pt x="277" y="470"/>
                    <a:pt x="279" y="474"/>
                  </a:cubicBezTo>
                  <a:cubicBezTo>
                    <a:pt x="280" y="475"/>
                    <a:pt x="281" y="479"/>
                    <a:pt x="281" y="480"/>
                  </a:cubicBezTo>
                  <a:cubicBezTo>
                    <a:pt x="281" y="481"/>
                    <a:pt x="279" y="482"/>
                    <a:pt x="280" y="482"/>
                  </a:cubicBezTo>
                  <a:cubicBezTo>
                    <a:pt x="280" y="483"/>
                    <a:pt x="281" y="482"/>
                    <a:pt x="282" y="483"/>
                  </a:cubicBezTo>
                  <a:cubicBezTo>
                    <a:pt x="285" y="484"/>
                    <a:pt x="287" y="486"/>
                    <a:pt x="290" y="487"/>
                  </a:cubicBezTo>
                  <a:cubicBezTo>
                    <a:pt x="290" y="487"/>
                    <a:pt x="301" y="496"/>
                    <a:pt x="306" y="500"/>
                  </a:cubicBezTo>
                  <a:cubicBezTo>
                    <a:pt x="306" y="499"/>
                    <a:pt x="306" y="499"/>
                    <a:pt x="306" y="499"/>
                  </a:cubicBezTo>
                  <a:cubicBezTo>
                    <a:pt x="312" y="499"/>
                    <a:pt x="323" y="497"/>
                    <a:pt x="322" y="488"/>
                  </a:cubicBezTo>
                  <a:cubicBezTo>
                    <a:pt x="322" y="486"/>
                    <a:pt x="318" y="482"/>
                    <a:pt x="321" y="480"/>
                  </a:cubicBezTo>
                  <a:cubicBezTo>
                    <a:pt x="322" y="480"/>
                    <a:pt x="326" y="481"/>
                    <a:pt x="329" y="476"/>
                  </a:cubicBezTo>
                  <a:cubicBezTo>
                    <a:pt x="331" y="471"/>
                    <a:pt x="322" y="471"/>
                    <a:pt x="326" y="468"/>
                  </a:cubicBezTo>
                  <a:cubicBezTo>
                    <a:pt x="328" y="466"/>
                    <a:pt x="330" y="464"/>
                    <a:pt x="332" y="462"/>
                  </a:cubicBezTo>
                  <a:cubicBezTo>
                    <a:pt x="334" y="460"/>
                    <a:pt x="335" y="456"/>
                    <a:pt x="337" y="455"/>
                  </a:cubicBezTo>
                  <a:cubicBezTo>
                    <a:pt x="338" y="454"/>
                    <a:pt x="341" y="454"/>
                    <a:pt x="341" y="453"/>
                  </a:cubicBezTo>
                  <a:cubicBezTo>
                    <a:pt x="342" y="451"/>
                    <a:pt x="339" y="449"/>
                    <a:pt x="342" y="447"/>
                  </a:cubicBezTo>
                  <a:cubicBezTo>
                    <a:pt x="342" y="446"/>
                    <a:pt x="347" y="446"/>
                    <a:pt x="345" y="443"/>
                  </a:cubicBezTo>
                  <a:cubicBezTo>
                    <a:pt x="342" y="439"/>
                    <a:pt x="337" y="443"/>
                    <a:pt x="335" y="440"/>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18" name="Freeform 12"/>
            <p:cNvSpPr/>
            <p:nvPr/>
          </p:nvSpPr>
          <p:spPr bwMode="auto">
            <a:xfrm>
              <a:off x="9310311" y="1828836"/>
              <a:ext cx="382588" cy="565150"/>
            </a:xfrm>
            <a:custGeom>
              <a:avLst/>
              <a:gdLst>
                <a:gd name="T0" fmla="*/ 116 w 134"/>
                <a:gd name="T1" fmla="*/ 154 h 198"/>
                <a:gd name="T2" fmla="*/ 116 w 134"/>
                <a:gd name="T3" fmla="*/ 153 h 198"/>
                <a:gd name="T4" fmla="*/ 114 w 134"/>
                <a:gd name="T5" fmla="*/ 150 h 198"/>
                <a:gd name="T6" fmla="*/ 111 w 134"/>
                <a:gd name="T7" fmla="*/ 141 h 198"/>
                <a:gd name="T8" fmla="*/ 103 w 134"/>
                <a:gd name="T9" fmla="*/ 139 h 198"/>
                <a:gd name="T10" fmla="*/ 97 w 134"/>
                <a:gd name="T11" fmla="*/ 130 h 198"/>
                <a:gd name="T12" fmla="*/ 93 w 134"/>
                <a:gd name="T13" fmla="*/ 113 h 198"/>
                <a:gd name="T14" fmla="*/ 97 w 134"/>
                <a:gd name="T15" fmla="*/ 103 h 198"/>
                <a:gd name="T16" fmla="*/ 111 w 134"/>
                <a:gd name="T17" fmla="*/ 93 h 198"/>
                <a:gd name="T18" fmla="*/ 114 w 134"/>
                <a:gd name="T19" fmla="*/ 89 h 198"/>
                <a:gd name="T20" fmla="*/ 112 w 134"/>
                <a:gd name="T21" fmla="*/ 87 h 198"/>
                <a:gd name="T22" fmla="*/ 111 w 134"/>
                <a:gd name="T23" fmla="*/ 85 h 198"/>
                <a:gd name="T24" fmla="*/ 112 w 134"/>
                <a:gd name="T25" fmla="*/ 81 h 198"/>
                <a:gd name="T26" fmla="*/ 114 w 134"/>
                <a:gd name="T27" fmla="*/ 63 h 198"/>
                <a:gd name="T28" fmla="*/ 105 w 134"/>
                <a:gd name="T29" fmla="*/ 59 h 198"/>
                <a:gd name="T30" fmla="*/ 102 w 134"/>
                <a:gd name="T31" fmla="*/ 53 h 198"/>
                <a:gd name="T32" fmla="*/ 87 w 134"/>
                <a:gd name="T33" fmla="*/ 44 h 198"/>
                <a:gd name="T34" fmla="*/ 73 w 134"/>
                <a:gd name="T35" fmla="*/ 56 h 198"/>
                <a:gd name="T36" fmla="*/ 75 w 134"/>
                <a:gd name="T37" fmla="*/ 50 h 198"/>
                <a:gd name="T38" fmla="*/ 72 w 134"/>
                <a:gd name="T39" fmla="*/ 22 h 198"/>
                <a:gd name="T40" fmla="*/ 70 w 134"/>
                <a:gd name="T41" fmla="*/ 20 h 198"/>
                <a:gd name="T42" fmla="*/ 44 w 134"/>
                <a:gd name="T43" fmla="*/ 1 h 198"/>
                <a:gd name="T44" fmla="*/ 52 w 134"/>
                <a:gd name="T45" fmla="*/ 8 h 198"/>
                <a:gd name="T46" fmla="*/ 42 w 134"/>
                <a:gd name="T47" fmla="*/ 2 h 198"/>
                <a:gd name="T48" fmla="*/ 43 w 134"/>
                <a:gd name="T49" fmla="*/ 5 h 198"/>
                <a:gd name="T50" fmla="*/ 37 w 134"/>
                <a:gd name="T51" fmla="*/ 11 h 198"/>
                <a:gd name="T52" fmla="*/ 28 w 134"/>
                <a:gd name="T53" fmla="*/ 16 h 198"/>
                <a:gd name="T54" fmla="*/ 20 w 134"/>
                <a:gd name="T55" fmla="*/ 23 h 198"/>
                <a:gd name="T56" fmla="*/ 22 w 134"/>
                <a:gd name="T57" fmla="*/ 31 h 198"/>
                <a:gd name="T58" fmla="*/ 23 w 134"/>
                <a:gd name="T59" fmla="*/ 36 h 198"/>
                <a:gd name="T60" fmla="*/ 27 w 134"/>
                <a:gd name="T61" fmla="*/ 41 h 198"/>
                <a:gd name="T62" fmla="*/ 18 w 134"/>
                <a:gd name="T63" fmla="*/ 46 h 198"/>
                <a:gd name="T64" fmla="*/ 13 w 134"/>
                <a:gd name="T65" fmla="*/ 46 h 198"/>
                <a:gd name="T66" fmla="*/ 7 w 134"/>
                <a:gd name="T67" fmla="*/ 62 h 198"/>
                <a:gd name="T68" fmla="*/ 18 w 134"/>
                <a:gd name="T69" fmla="*/ 88 h 198"/>
                <a:gd name="T70" fmla="*/ 32 w 134"/>
                <a:gd name="T71" fmla="*/ 87 h 198"/>
                <a:gd name="T72" fmla="*/ 38 w 134"/>
                <a:gd name="T73" fmla="*/ 93 h 198"/>
                <a:gd name="T74" fmla="*/ 33 w 134"/>
                <a:gd name="T75" fmla="*/ 107 h 198"/>
                <a:gd name="T76" fmla="*/ 46 w 134"/>
                <a:gd name="T77" fmla="*/ 116 h 198"/>
                <a:gd name="T78" fmla="*/ 48 w 134"/>
                <a:gd name="T79" fmla="*/ 121 h 198"/>
                <a:gd name="T80" fmla="*/ 41 w 134"/>
                <a:gd name="T81" fmla="*/ 133 h 198"/>
                <a:gd name="T82" fmla="*/ 41 w 134"/>
                <a:gd name="T83" fmla="*/ 141 h 198"/>
                <a:gd name="T84" fmla="*/ 42 w 134"/>
                <a:gd name="T85" fmla="*/ 166 h 198"/>
                <a:gd name="T86" fmla="*/ 45 w 134"/>
                <a:gd name="T87" fmla="*/ 170 h 198"/>
                <a:gd name="T88" fmla="*/ 44 w 134"/>
                <a:gd name="T89" fmla="*/ 179 h 198"/>
                <a:gd name="T90" fmla="*/ 46 w 134"/>
                <a:gd name="T91" fmla="*/ 182 h 198"/>
                <a:gd name="T92" fmla="*/ 58 w 134"/>
                <a:gd name="T93" fmla="*/ 192 h 198"/>
                <a:gd name="T94" fmla="*/ 70 w 134"/>
                <a:gd name="T95" fmla="*/ 198 h 198"/>
                <a:gd name="T96" fmla="*/ 78 w 134"/>
                <a:gd name="T97" fmla="*/ 195 h 198"/>
                <a:gd name="T98" fmla="*/ 83 w 134"/>
                <a:gd name="T99" fmla="*/ 188 h 198"/>
                <a:gd name="T100" fmla="*/ 92 w 134"/>
                <a:gd name="T101" fmla="*/ 189 h 198"/>
                <a:gd name="T102" fmla="*/ 104 w 134"/>
                <a:gd name="T103" fmla="*/ 184 h 198"/>
                <a:gd name="T104" fmla="*/ 113 w 134"/>
                <a:gd name="T105" fmla="*/ 177 h 198"/>
                <a:gd name="T106" fmla="*/ 120 w 134"/>
                <a:gd name="T107" fmla="*/ 178 h 198"/>
                <a:gd name="T108" fmla="*/ 132 w 134"/>
                <a:gd name="T109" fmla="*/ 178 h 198"/>
                <a:gd name="T110" fmla="*/ 128 w 134"/>
                <a:gd name="T111" fmla="*/ 17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98">
                  <a:moveTo>
                    <a:pt x="117" y="156"/>
                  </a:moveTo>
                  <a:cubicBezTo>
                    <a:pt x="117" y="155"/>
                    <a:pt x="117" y="155"/>
                    <a:pt x="116" y="154"/>
                  </a:cubicBezTo>
                  <a:cubicBezTo>
                    <a:pt x="116" y="154"/>
                    <a:pt x="115" y="155"/>
                    <a:pt x="115" y="155"/>
                  </a:cubicBezTo>
                  <a:cubicBezTo>
                    <a:pt x="115" y="154"/>
                    <a:pt x="116" y="153"/>
                    <a:pt x="116" y="153"/>
                  </a:cubicBezTo>
                  <a:cubicBezTo>
                    <a:pt x="115" y="152"/>
                    <a:pt x="114" y="153"/>
                    <a:pt x="114" y="152"/>
                  </a:cubicBezTo>
                  <a:cubicBezTo>
                    <a:pt x="112" y="151"/>
                    <a:pt x="115" y="151"/>
                    <a:pt x="114" y="150"/>
                  </a:cubicBezTo>
                  <a:cubicBezTo>
                    <a:pt x="114" y="149"/>
                    <a:pt x="113" y="149"/>
                    <a:pt x="113" y="149"/>
                  </a:cubicBezTo>
                  <a:cubicBezTo>
                    <a:pt x="113" y="149"/>
                    <a:pt x="111" y="141"/>
                    <a:pt x="111" y="141"/>
                  </a:cubicBezTo>
                  <a:cubicBezTo>
                    <a:pt x="111" y="138"/>
                    <a:pt x="111" y="138"/>
                    <a:pt x="111" y="138"/>
                  </a:cubicBezTo>
                  <a:cubicBezTo>
                    <a:pt x="109" y="137"/>
                    <a:pt x="105" y="140"/>
                    <a:pt x="103" y="139"/>
                  </a:cubicBezTo>
                  <a:cubicBezTo>
                    <a:pt x="100" y="139"/>
                    <a:pt x="102" y="134"/>
                    <a:pt x="99" y="131"/>
                  </a:cubicBezTo>
                  <a:cubicBezTo>
                    <a:pt x="97" y="130"/>
                    <a:pt x="97" y="130"/>
                    <a:pt x="97" y="130"/>
                  </a:cubicBezTo>
                  <a:cubicBezTo>
                    <a:pt x="95" y="128"/>
                    <a:pt x="89" y="118"/>
                    <a:pt x="90" y="116"/>
                  </a:cubicBezTo>
                  <a:cubicBezTo>
                    <a:pt x="91" y="115"/>
                    <a:pt x="93" y="115"/>
                    <a:pt x="93" y="113"/>
                  </a:cubicBezTo>
                  <a:cubicBezTo>
                    <a:pt x="95" y="111"/>
                    <a:pt x="94" y="108"/>
                    <a:pt x="95" y="106"/>
                  </a:cubicBezTo>
                  <a:cubicBezTo>
                    <a:pt x="97" y="103"/>
                    <a:pt x="97" y="103"/>
                    <a:pt x="97" y="103"/>
                  </a:cubicBezTo>
                  <a:cubicBezTo>
                    <a:pt x="96" y="102"/>
                    <a:pt x="94" y="101"/>
                    <a:pt x="94" y="99"/>
                  </a:cubicBezTo>
                  <a:cubicBezTo>
                    <a:pt x="94" y="92"/>
                    <a:pt x="110" y="95"/>
                    <a:pt x="111" y="93"/>
                  </a:cubicBezTo>
                  <a:cubicBezTo>
                    <a:pt x="111" y="89"/>
                    <a:pt x="111" y="89"/>
                    <a:pt x="111" y="89"/>
                  </a:cubicBezTo>
                  <a:cubicBezTo>
                    <a:pt x="112" y="87"/>
                    <a:pt x="113" y="93"/>
                    <a:pt x="114" y="89"/>
                  </a:cubicBezTo>
                  <a:cubicBezTo>
                    <a:pt x="114" y="89"/>
                    <a:pt x="113" y="87"/>
                    <a:pt x="112" y="87"/>
                  </a:cubicBezTo>
                  <a:cubicBezTo>
                    <a:pt x="112" y="88"/>
                    <a:pt x="111" y="88"/>
                    <a:pt x="112" y="87"/>
                  </a:cubicBezTo>
                  <a:cubicBezTo>
                    <a:pt x="112" y="86"/>
                    <a:pt x="112" y="87"/>
                    <a:pt x="112" y="87"/>
                  </a:cubicBezTo>
                  <a:cubicBezTo>
                    <a:pt x="112" y="86"/>
                    <a:pt x="112" y="86"/>
                    <a:pt x="111" y="85"/>
                  </a:cubicBezTo>
                  <a:cubicBezTo>
                    <a:pt x="111" y="85"/>
                    <a:pt x="110" y="86"/>
                    <a:pt x="110" y="86"/>
                  </a:cubicBezTo>
                  <a:cubicBezTo>
                    <a:pt x="110" y="86"/>
                    <a:pt x="112" y="83"/>
                    <a:pt x="112" y="81"/>
                  </a:cubicBezTo>
                  <a:cubicBezTo>
                    <a:pt x="112" y="81"/>
                    <a:pt x="115" y="77"/>
                    <a:pt x="115" y="75"/>
                  </a:cubicBezTo>
                  <a:cubicBezTo>
                    <a:pt x="115" y="70"/>
                    <a:pt x="115" y="67"/>
                    <a:pt x="114" y="63"/>
                  </a:cubicBezTo>
                  <a:cubicBezTo>
                    <a:pt x="113" y="62"/>
                    <a:pt x="106" y="56"/>
                    <a:pt x="105" y="58"/>
                  </a:cubicBezTo>
                  <a:cubicBezTo>
                    <a:pt x="105" y="58"/>
                    <a:pt x="105" y="59"/>
                    <a:pt x="105" y="59"/>
                  </a:cubicBezTo>
                  <a:cubicBezTo>
                    <a:pt x="105" y="60"/>
                    <a:pt x="104" y="58"/>
                    <a:pt x="104" y="57"/>
                  </a:cubicBezTo>
                  <a:cubicBezTo>
                    <a:pt x="103" y="55"/>
                    <a:pt x="104" y="55"/>
                    <a:pt x="102" y="53"/>
                  </a:cubicBezTo>
                  <a:cubicBezTo>
                    <a:pt x="99" y="51"/>
                    <a:pt x="93" y="45"/>
                    <a:pt x="90" y="44"/>
                  </a:cubicBezTo>
                  <a:cubicBezTo>
                    <a:pt x="89" y="44"/>
                    <a:pt x="88" y="44"/>
                    <a:pt x="87" y="44"/>
                  </a:cubicBezTo>
                  <a:cubicBezTo>
                    <a:pt x="84" y="44"/>
                    <a:pt x="82" y="40"/>
                    <a:pt x="79" y="44"/>
                  </a:cubicBezTo>
                  <a:cubicBezTo>
                    <a:pt x="78" y="46"/>
                    <a:pt x="76" y="57"/>
                    <a:pt x="73" y="56"/>
                  </a:cubicBezTo>
                  <a:cubicBezTo>
                    <a:pt x="73" y="56"/>
                    <a:pt x="74" y="55"/>
                    <a:pt x="74" y="55"/>
                  </a:cubicBezTo>
                  <a:cubicBezTo>
                    <a:pt x="75" y="53"/>
                    <a:pt x="75" y="52"/>
                    <a:pt x="75" y="50"/>
                  </a:cubicBezTo>
                  <a:cubicBezTo>
                    <a:pt x="75" y="42"/>
                    <a:pt x="80" y="38"/>
                    <a:pt x="79" y="30"/>
                  </a:cubicBezTo>
                  <a:cubicBezTo>
                    <a:pt x="79" y="29"/>
                    <a:pt x="73" y="22"/>
                    <a:pt x="72" y="22"/>
                  </a:cubicBezTo>
                  <a:cubicBezTo>
                    <a:pt x="72" y="22"/>
                    <a:pt x="72" y="23"/>
                    <a:pt x="72" y="23"/>
                  </a:cubicBezTo>
                  <a:cubicBezTo>
                    <a:pt x="72" y="23"/>
                    <a:pt x="70" y="20"/>
                    <a:pt x="70" y="20"/>
                  </a:cubicBezTo>
                  <a:cubicBezTo>
                    <a:pt x="69" y="18"/>
                    <a:pt x="67" y="17"/>
                    <a:pt x="65" y="15"/>
                  </a:cubicBezTo>
                  <a:cubicBezTo>
                    <a:pt x="61" y="11"/>
                    <a:pt x="50" y="3"/>
                    <a:pt x="44" y="1"/>
                  </a:cubicBezTo>
                  <a:cubicBezTo>
                    <a:pt x="40" y="0"/>
                    <a:pt x="48" y="5"/>
                    <a:pt x="50" y="6"/>
                  </a:cubicBezTo>
                  <a:cubicBezTo>
                    <a:pt x="51" y="6"/>
                    <a:pt x="51" y="7"/>
                    <a:pt x="52" y="8"/>
                  </a:cubicBezTo>
                  <a:cubicBezTo>
                    <a:pt x="52" y="8"/>
                    <a:pt x="53" y="9"/>
                    <a:pt x="53" y="9"/>
                  </a:cubicBezTo>
                  <a:cubicBezTo>
                    <a:pt x="49" y="7"/>
                    <a:pt x="45" y="5"/>
                    <a:pt x="42" y="2"/>
                  </a:cubicBezTo>
                  <a:cubicBezTo>
                    <a:pt x="42" y="2"/>
                    <a:pt x="41" y="2"/>
                    <a:pt x="41" y="2"/>
                  </a:cubicBezTo>
                  <a:cubicBezTo>
                    <a:pt x="42" y="3"/>
                    <a:pt x="43" y="4"/>
                    <a:pt x="43" y="5"/>
                  </a:cubicBezTo>
                  <a:cubicBezTo>
                    <a:pt x="43" y="7"/>
                    <a:pt x="39" y="6"/>
                    <a:pt x="39" y="6"/>
                  </a:cubicBezTo>
                  <a:cubicBezTo>
                    <a:pt x="38" y="7"/>
                    <a:pt x="38" y="10"/>
                    <a:pt x="37" y="11"/>
                  </a:cubicBezTo>
                  <a:cubicBezTo>
                    <a:pt x="32" y="13"/>
                    <a:pt x="32" y="13"/>
                    <a:pt x="32" y="13"/>
                  </a:cubicBezTo>
                  <a:cubicBezTo>
                    <a:pt x="31" y="14"/>
                    <a:pt x="30" y="16"/>
                    <a:pt x="28" y="16"/>
                  </a:cubicBezTo>
                  <a:cubicBezTo>
                    <a:pt x="27" y="17"/>
                    <a:pt x="24" y="17"/>
                    <a:pt x="23" y="18"/>
                  </a:cubicBezTo>
                  <a:cubicBezTo>
                    <a:pt x="22" y="19"/>
                    <a:pt x="22" y="22"/>
                    <a:pt x="20" y="23"/>
                  </a:cubicBezTo>
                  <a:cubicBezTo>
                    <a:pt x="20" y="23"/>
                    <a:pt x="18" y="24"/>
                    <a:pt x="18" y="25"/>
                  </a:cubicBezTo>
                  <a:cubicBezTo>
                    <a:pt x="18" y="27"/>
                    <a:pt x="22" y="29"/>
                    <a:pt x="22" y="31"/>
                  </a:cubicBezTo>
                  <a:cubicBezTo>
                    <a:pt x="21" y="34"/>
                    <a:pt x="19" y="33"/>
                    <a:pt x="22" y="35"/>
                  </a:cubicBezTo>
                  <a:cubicBezTo>
                    <a:pt x="22" y="36"/>
                    <a:pt x="22" y="36"/>
                    <a:pt x="23" y="36"/>
                  </a:cubicBezTo>
                  <a:cubicBezTo>
                    <a:pt x="24" y="36"/>
                    <a:pt x="24" y="33"/>
                    <a:pt x="28" y="34"/>
                  </a:cubicBezTo>
                  <a:cubicBezTo>
                    <a:pt x="31" y="35"/>
                    <a:pt x="29" y="40"/>
                    <a:pt x="27" y="41"/>
                  </a:cubicBezTo>
                  <a:cubicBezTo>
                    <a:pt x="27" y="42"/>
                    <a:pt x="27" y="41"/>
                    <a:pt x="26" y="41"/>
                  </a:cubicBezTo>
                  <a:cubicBezTo>
                    <a:pt x="23" y="41"/>
                    <a:pt x="21" y="46"/>
                    <a:pt x="18" y="46"/>
                  </a:cubicBezTo>
                  <a:cubicBezTo>
                    <a:pt x="17" y="46"/>
                    <a:pt x="13" y="44"/>
                    <a:pt x="12" y="44"/>
                  </a:cubicBezTo>
                  <a:cubicBezTo>
                    <a:pt x="12" y="45"/>
                    <a:pt x="13" y="45"/>
                    <a:pt x="13" y="46"/>
                  </a:cubicBezTo>
                  <a:cubicBezTo>
                    <a:pt x="11" y="48"/>
                    <a:pt x="4" y="46"/>
                    <a:pt x="5" y="51"/>
                  </a:cubicBezTo>
                  <a:cubicBezTo>
                    <a:pt x="5" y="52"/>
                    <a:pt x="8" y="60"/>
                    <a:pt x="7" y="62"/>
                  </a:cubicBezTo>
                  <a:cubicBezTo>
                    <a:pt x="6" y="64"/>
                    <a:pt x="0" y="65"/>
                    <a:pt x="0" y="68"/>
                  </a:cubicBezTo>
                  <a:cubicBezTo>
                    <a:pt x="0" y="72"/>
                    <a:pt x="12" y="81"/>
                    <a:pt x="18" y="88"/>
                  </a:cubicBezTo>
                  <a:cubicBezTo>
                    <a:pt x="21" y="88"/>
                    <a:pt x="23" y="89"/>
                    <a:pt x="26" y="89"/>
                  </a:cubicBezTo>
                  <a:cubicBezTo>
                    <a:pt x="28" y="89"/>
                    <a:pt x="30" y="87"/>
                    <a:pt x="32" y="87"/>
                  </a:cubicBezTo>
                  <a:cubicBezTo>
                    <a:pt x="32" y="87"/>
                    <a:pt x="38" y="91"/>
                    <a:pt x="38" y="91"/>
                  </a:cubicBezTo>
                  <a:cubicBezTo>
                    <a:pt x="39" y="92"/>
                    <a:pt x="38" y="93"/>
                    <a:pt x="38" y="93"/>
                  </a:cubicBezTo>
                  <a:cubicBezTo>
                    <a:pt x="38" y="96"/>
                    <a:pt x="38" y="100"/>
                    <a:pt x="37" y="102"/>
                  </a:cubicBezTo>
                  <a:cubicBezTo>
                    <a:pt x="36" y="103"/>
                    <a:pt x="32" y="106"/>
                    <a:pt x="33" y="107"/>
                  </a:cubicBezTo>
                  <a:cubicBezTo>
                    <a:pt x="36" y="109"/>
                    <a:pt x="41" y="108"/>
                    <a:pt x="44" y="109"/>
                  </a:cubicBezTo>
                  <a:cubicBezTo>
                    <a:pt x="49" y="111"/>
                    <a:pt x="42" y="114"/>
                    <a:pt x="46" y="116"/>
                  </a:cubicBezTo>
                  <a:cubicBezTo>
                    <a:pt x="46" y="117"/>
                    <a:pt x="47" y="117"/>
                    <a:pt x="47" y="117"/>
                  </a:cubicBezTo>
                  <a:cubicBezTo>
                    <a:pt x="48" y="118"/>
                    <a:pt x="48" y="119"/>
                    <a:pt x="48" y="121"/>
                  </a:cubicBezTo>
                  <a:cubicBezTo>
                    <a:pt x="49" y="121"/>
                    <a:pt x="51" y="121"/>
                    <a:pt x="51" y="122"/>
                  </a:cubicBezTo>
                  <a:cubicBezTo>
                    <a:pt x="50" y="124"/>
                    <a:pt x="41" y="132"/>
                    <a:pt x="41" y="133"/>
                  </a:cubicBezTo>
                  <a:cubicBezTo>
                    <a:pt x="42" y="136"/>
                    <a:pt x="42" y="136"/>
                    <a:pt x="42" y="136"/>
                  </a:cubicBezTo>
                  <a:cubicBezTo>
                    <a:pt x="43" y="137"/>
                    <a:pt x="41" y="139"/>
                    <a:pt x="41" y="141"/>
                  </a:cubicBezTo>
                  <a:cubicBezTo>
                    <a:pt x="39" y="148"/>
                    <a:pt x="37" y="154"/>
                    <a:pt x="40" y="162"/>
                  </a:cubicBezTo>
                  <a:cubicBezTo>
                    <a:pt x="40" y="162"/>
                    <a:pt x="42" y="166"/>
                    <a:pt x="42" y="166"/>
                  </a:cubicBezTo>
                  <a:cubicBezTo>
                    <a:pt x="42" y="167"/>
                    <a:pt x="44" y="167"/>
                    <a:pt x="45" y="168"/>
                  </a:cubicBezTo>
                  <a:cubicBezTo>
                    <a:pt x="45" y="168"/>
                    <a:pt x="45" y="169"/>
                    <a:pt x="45" y="170"/>
                  </a:cubicBezTo>
                  <a:cubicBezTo>
                    <a:pt x="45" y="172"/>
                    <a:pt x="44" y="175"/>
                    <a:pt x="44" y="177"/>
                  </a:cubicBezTo>
                  <a:cubicBezTo>
                    <a:pt x="44" y="178"/>
                    <a:pt x="44" y="178"/>
                    <a:pt x="44" y="179"/>
                  </a:cubicBezTo>
                  <a:cubicBezTo>
                    <a:pt x="47" y="180"/>
                    <a:pt x="47" y="180"/>
                    <a:pt x="47" y="180"/>
                  </a:cubicBezTo>
                  <a:cubicBezTo>
                    <a:pt x="46" y="182"/>
                    <a:pt x="46" y="182"/>
                    <a:pt x="46" y="182"/>
                  </a:cubicBezTo>
                  <a:cubicBezTo>
                    <a:pt x="46" y="183"/>
                    <a:pt x="49" y="183"/>
                    <a:pt x="50" y="183"/>
                  </a:cubicBezTo>
                  <a:cubicBezTo>
                    <a:pt x="53" y="185"/>
                    <a:pt x="55" y="190"/>
                    <a:pt x="58" y="192"/>
                  </a:cubicBezTo>
                  <a:cubicBezTo>
                    <a:pt x="61" y="194"/>
                    <a:pt x="64" y="193"/>
                    <a:pt x="67" y="194"/>
                  </a:cubicBezTo>
                  <a:cubicBezTo>
                    <a:pt x="68" y="196"/>
                    <a:pt x="68" y="198"/>
                    <a:pt x="70" y="198"/>
                  </a:cubicBezTo>
                  <a:cubicBezTo>
                    <a:pt x="76" y="196"/>
                    <a:pt x="69" y="197"/>
                    <a:pt x="73" y="195"/>
                  </a:cubicBezTo>
                  <a:cubicBezTo>
                    <a:pt x="74" y="194"/>
                    <a:pt x="77" y="196"/>
                    <a:pt x="78" y="195"/>
                  </a:cubicBezTo>
                  <a:cubicBezTo>
                    <a:pt x="81" y="194"/>
                    <a:pt x="78" y="192"/>
                    <a:pt x="78" y="190"/>
                  </a:cubicBezTo>
                  <a:cubicBezTo>
                    <a:pt x="79" y="189"/>
                    <a:pt x="82" y="188"/>
                    <a:pt x="83" y="188"/>
                  </a:cubicBezTo>
                  <a:cubicBezTo>
                    <a:pt x="83" y="187"/>
                    <a:pt x="83" y="186"/>
                    <a:pt x="83" y="186"/>
                  </a:cubicBezTo>
                  <a:cubicBezTo>
                    <a:pt x="86" y="186"/>
                    <a:pt x="89" y="189"/>
                    <a:pt x="92" y="189"/>
                  </a:cubicBezTo>
                  <a:cubicBezTo>
                    <a:pt x="93" y="188"/>
                    <a:pt x="92" y="185"/>
                    <a:pt x="93" y="185"/>
                  </a:cubicBezTo>
                  <a:cubicBezTo>
                    <a:pt x="95" y="182"/>
                    <a:pt x="101" y="184"/>
                    <a:pt x="104" y="184"/>
                  </a:cubicBezTo>
                  <a:cubicBezTo>
                    <a:pt x="107" y="183"/>
                    <a:pt x="108" y="176"/>
                    <a:pt x="111" y="176"/>
                  </a:cubicBezTo>
                  <a:cubicBezTo>
                    <a:pt x="112" y="176"/>
                    <a:pt x="112" y="177"/>
                    <a:pt x="113" y="177"/>
                  </a:cubicBezTo>
                  <a:cubicBezTo>
                    <a:pt x="114" y="177"/>
                    <a:pt x="117" y="174"/>
                    <a:pt x="118" y="175"/>
                  </a:cubicBezTo>
                  <a:cubicBezTo>
                    <a:pt x="119" y="177"/>
                    <a:pt x="116" y="177"/>
                    <a:pt x="120" y="178"/>
                  </a:cubicBezTo>
                  <a:cubicBezTo>
                    <a:pt x="123" y="178"/>
                    <a:pt x="127" y="177"/>
                    <a:pt x="129" y="177"/>
                  </a:cubicBezTo>
                  <a:cubicBezTo>
                    <a:pt x="130" y="177"/>
                    <a:pt x="131" y="178"/>
                    <a:pt x="132" y="178"/>
                  </a:cubicBezTo>
                  <a:cubicBezTo>
                    <a:pt x="133" y="178"/>
                    <a:pt x="133" y="177"/>
                    <a:pt x="134" y="177"/>
                  </a:cubicBezTo>
                  <a:cubicBezTo>
                    <a:pt x="132" y="175"/>
                    <a:pt x="130" y="176"/>
                    <a:pt x="128" y="175"/>
                  </a:cubicBezTo>
                  <a:cubicBezTo>
                    <a:pt x="125" y="173"/>
                    <a:pt x="119" y="160"/>
                    <a:pt x="117" y="156"/>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19" name="Freeform 13"/>
            <p:cNvSpPr/>
            <p:nvPr/>
          </p:nvSpPr>
          <p:spPr bwMode="auto">
            <a:xfrm>
              <a:off x="9564311" y="2017748"/>
              <a:ext cx="325438" cy="327025"/>
            </a:xfrm>
            <a:custGeom>
              <a:avLst/>
              <a:gdLst>
                <a:gd name="T0" fmla="*/ 98 w 114"/>
                <a:gd name="T1" fmla="*/ 100 h 115"/>
                <a:gd name="T2" fmla="*/ 100 w 114"/>
                <a:gd name="T3" fmla="*/ 98 h 115"/>
                <a:gd name="T4" fmla="*/ 107 w 114"/>
                <a:gd name="T5" fmla="*/ 77 h 115"/>
                <a:gd name="T6" fmla="*/ 102 w 114"/>
                <a:gd name="T7" fmla="*/ 54 h 115"/>
                <a:gd name="T8" fmla="*/ 101 w 114"/>
                <a:gd name="T9" fmla="*/ 50 h 115"/>
                <a:gd name="T10" fmla="*/ 108 w 114"/>
                <a:gd name="T11" fmla="*/ 17 h 115"/>
                <a:gd name="T12" fmla="*/ 89 w 114"/>
                <a:gd name="T13" fmla="*/ 1 h 115"/>
                <a:gd name="T14" fmla="*/ 88 w 114"/>
                <a:gd name="T15" fmla="*/ 5 h 115"/>
                <a:gd name="T16" fmla="*/ 81 w 114"/>
                <a:gd name="T17" fmla="*/ 5 h 115"/>
                <a:gd name="T18" fmla="*/ 66 w 114"/>
                <a:gd name="T19" fmla="*/ 1 h 115"/>
                <a:gd name="T20" fmla="*/ 60 w 114"/>
                <a:gd name="T21" fmla="*/ 8 h 115"/>
                <a:gd name="T22" fmla="*/ 53 w 114"/>
                <a:gd name="T23" fmla="*/ 5 h 115"/>
                <a:gd name="T24" fmla="*/ 23 w 114"/>
                <a:gd name="T25" fmla="*/ 15 h 115"/>
                <a:gd name="T26" fmla="*/ 22 w 114"/>
                <a:gd name="T27" fmla="*/ 19 h 115"/>
                <a:gd name="T28" fmla="*/ 25 w 114"/>
                <a:gd name="T29" fmla="*/ 23 h 115"/>
                <a:gd name="T30" fmla="*/ 22 w 114"/>
                <a:gd name="T31" fmla="*/ 27 h 115"/>
                <a:gd name="T32" fmla="*/ 8 w 114"/>
                <a:gd name="T33" fmla="*/ 37 h 115"/>
                <a:gd name="T34" fmla="*/ 4 w 114"/>
                <a:gd name="T35" fmla="*/ 47 h 115"/>
                <a:gd name="T36" fmla="*/ 8 w 114"/>
                <a:gd name="T37" fmla="*/ 64 h 115"/>
                <a:gd name="T38" fmla="*/ 14 w 114"/>
                <a:gd name="T39" fmla="*/ 73 h 115"/>
                <a:gd name="T40" fmla="*/ 22 w 114"/>
                <a:gd name="T41" fmla="*/ 75 h 115"/>
                <a:gd name="T42" fmla="*/ 25 w 114"/>
                <a:gd name="T43" fmla="*/ 84 h 115"/>
                <a:gd name="T44" fmla="*/ 27 w 114"/>
                <a:gd name="T45" fmla="*/ 87 h 115"/>
                <a:gd name="T46" fmla="*/ 27 w 114"/>
                <a:gd name="T47" fmla="*/ 88 h 115"/>
                <a:gd name="T48" fmla="*/ 39 w 114"/>
                <a:gd name="T49" fmla="*/ 109 h 115"/>
                <a:gd name="T50" fmla="*/ 59 w 114"/>
                <a:gd name="T51" fmla="*/ 113 h 115"/>
                <a:gd name="T52" fmla="*/ 55 w 114"/>
                <a:gd name="T53" fmla="*/ 100 h 115"/>
                <a:gd name="T54" fmla="*/ 59 w 114"/>
                <a:gd name="T55" fmla="*/ 95 h 115"/>
                <a:gd name="T56" fmla="*/ 81 w 114"/>
                <a:gd name="T57" fmla="*/ 94 h 115"/>
                <a:gd name="T58" fmla="*/ 86 w 114"/>
                <a:gd name="T59" fmla="*/ 93 h 115"/>
                <a:gd name="T60" fmla="*/ 94 w 114"/>
                <a:gd name="T61" fmla="*/ 97 h 115"/>
                <a:gd name="T62" fmla="*/ 95 w 114"/>
                <a:gd name="T63" fmla="*/ 101 h 115"/>
                <a:gd name="T64" fmla="*/ 96 w 114"/>
                <a:gd name="T65" fmla="*/ 10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 h="115">
                  <a:moveTo>
                    <a:pt x="97" y="100"/>
                  </a:moveTo>
                  <a:cubicBezTo>
                    <a:pt x="97" y="100"/>
                    <a:pt x="98" y="101"/>
                    <a:pt x="98" y="100"/>
                  </a:cubicBezTo>
                  <a:cubicBezTo>
                    <a:pt x="99" y="98"/>
                    <a:pt x="99" y="98"/>
                    <a:pt x="99" y="98"/>
                  </a:cubicBezTo>
                  <a:cubicBezTo>
                    <a:pt x="99" y="97"/>
                    <a:pt x="100" y="98"/>
                    <a:pt x="100" y="98"/>
                  </a:cubicBezTo>
                  <a:cubicBezTo>
                    <a:pt x="102" y="96"/>
                    <a:pt x="106" y="89"/>
                    <a:pt x="107" y="87"/>
                  </a:cubicBezTo>
                  <a:cubicBezTo>
                    <a:pt x="108" y="84"/>
                    <a:pt x="106" y="80"/>
                    <a:pt x="107" y="77"/>
                  </a:cubicBezTo>
                  <a:cubicBezTo>
                    <a:pt x="108" y="73"/>
                    <a:pt x="114" y="71"/>
                    <a:pt x="113" y="66"/>
                  </a:cubicBezTo>
                  <a:cubicBezTo>
                    <a:pt x="112" y="64"/>
                    <a:pt x="102" y="55"/>
                    <a:pt x="102" y="54"/>
                  </a:cubicBezTo>
                  <a:cubicBezTo>
                    <a:pt x="103" y="51"/>
                    <a:pt x="103" y="51"/>
                    <a:pt x="103" y="51"/>
                  </a:cubicBezTo>
                  <a:cubicBezTo>
                    <a:pt x="103" y="50"/>
                    <a:pt x="101" y="50"/>
                    <a:pt x="101" y="50"/>
                  </a:cubicBezTo>
                  <a:cubicBezTo>
                    <a:pt x="100" y="48"/>
                    <a:pt x="100" y="37"/>
                    <a:pt x="99" y="35"/>
                  </a:cubicBezTo>
                  <a:cubicBezTo>
                    <a:pt x="97" y="27"/>
                    <a:pt x="104" y="23"/>
                    <a:pt x="108" y="17"/>
                  </a:cubicBezTo>
                  <a:cubicBezTo>
                    <a:pt x="108" y="15"/>
                    <a:pt x="114" y="7"/>
                    <a:pt x="111" y="5"/>
                  </a:cubicBezTo>
                  <a:cubicBezTo>
                    <a:pt x="109" y="4"/>
                    <a:pt x="91" y="1"/>
                    <a:pt x="89" y="1"/>
                  </a:cubicBezTo>
                  <a:cubicBezTo>
                    <a:pt x="88" y="1"/>
                    <a:pt x="82" y="0"/>
                    <a:pt x="82" y="1"/>
                  </a:cubicBezTo>
                  <a:cubicBezTo>
                    <a:pt x="80" y="5"/>
                    <a:pt x="88" y="3"/>
                    <a:pt x="88" y="5"/>
                  </a:cubicBezTo>
                  <a:cubicBezTo>
                    <a:pt x="88" y="5"/>
                    <a:pt x="82" y="4"/>
                    <a:pt x="82" y="4"/>
                  </a:cubicBezTo>
                  <a:cubicBezTo>
                    <a:pt x="82" y="4"/>
                    <a:pt x="82" y="6"/>
                    <a:pt x="81" y="5"/>
                  </a:cubicBezTo>
                  <a:cubicBezTo>
                    <a:pt x="81" y="5"/>
                    <a:pt x="82" y="4"/>
                    <a:pt x="81" y="4"/>
                  </a:cubicBezTo>
                  <a:cubicBezTo>
                    <a:pt x="80" y="2"/>
                    <a:pt x="68" y="1"/>
                    <a:pt x="66" y="1"/>
                  </a:cubicBezTo>
                  <a:cubicBezTo>
                    <a:pt x="56" y="2"/>
                    <a:pt x="62" y="4"/>
                    <a:pt x="60" y="10"/>
                  </a:cubicBezTo>
                  <a:cubicBezTo>
                    <a:pt x="60" y="9"/>
                    <a:pt x="60" y="9"/>
                    <a:pt x="60" y="8"/>
                  </a:cubicBezTo>
                  <a:cubicBezTo>
                    <a:pt x="60" y="8"/>
                    <a:pt x="60" y="7"/>
                    <a:pt x="60" y="7"/>
                  </a:cubicBezTo>
                  <a:cubicBezTo>
                    <a:pt x="59" y="5"/>
                    <a:pt x="55" y="5"/>
                    <a:pt x="53" y="5"/>
                  </a:cubicBezTo>
                  <a:cubicBezTo>
                    <a:pt x="47" y="3"/>
                    <a:pt x="38" y="0"/>
                    <a:pt x="31" y="1"/>
                  </a:cubicBezTo>
                  <a:cubicBezTo>
                    <a:pt x="25" y="1"/>
                    <a:pt x="28" y="12"/>
                    <a:pt x="23" y="15"/>
                  </a:cubicBezTo>
                  <a:cubicBezTo>
                    <a:pt x="23" y="17"/>
                    <a:pt x="21" y="20"/>
                    <a:pt x="21" y="20"/>
                  </a:cubicBezTo>
                  <a:cubicBezTo>
                    <a:pt x="21" y="20"/>
                    <a:pt x="22" y="19"/>
                    <a:pt x="22" y="19"/>
                  </a:cubicBezTo>
                  <a:cubicBezTo>
                    <a:pt x="23" y="20"/>
                    <a:pt x="23" y="20"/>
                    <a:pt x="23" y="21"/>
                  </a:cubicBezTo>
                  <a:cubicBezTo>
                    <a:pt x="24" y="21"/>
                    <a:pt x="25" y="23"/>
                    <a:pt x="25" y="23"/>
                  </a:cubicBezTo>
                  <a:cubicBezTo>
                    <a:pt x="24" y="27"/>
                    <a:pt x="23" y="21"/>
                    <a:pt x="22" y="23"/>
                  </a:cubicBezTo>
                  <a:cubicBezTo>
                    <a:pt x="22" y="27"/>
                    <a:pt x="22" y="27"/>
                    <a:pt x="22" y="27"/>
                  </a:cubicBezTo>
                  <a:cubicBezTo>
                    <a:pt x="21" y="29"/>
                    <a:pt x="5" y="26"/>
                    <a:pt x="5" y="33"/>
                  </a:cubicBezTo>
                  <a:cubicBezTo>
                    <a:pt x="5" y="35"/>
                    <a:pt x="7" y="36"/>
                    <a:pt x="8" y="37"/>
                  </a:cubicBezTo>
                  <a:cubicBezTo>
                    <a:pt x="6" y="40"/>
                    <a:pt x="6" y="40"/>
                    <a:pt x="6" y="40"/>
                  </a:cubicBezTo>
                  <a:cubicBezTo>
                    <a:pt x="5" y="42"/>
                    <a:pt x="6" y="45"/>
                    <a:pt x="4" y="47"/>
                  </a:cubicBezTo>
                  <a:cubicBezTo>
                    <a:pt x="4" y="49"/>
                    <a:pt x="2" y="49"/>
                    <a:pt x="1" y="50"/>
                  </a:cubicBezTo>
                  <a:cubicBezTo>
                    <a:pt x="0" y="52"/>
                    <a:pt x="6" y="62"/>
                    <a:pt x="8" y="64"/>
                  </a:cubicBezTo>
                  <a:cubicBezTo>
                    <a:pt x="10" y="65"/>
                    <a:pt x="10" y="65"/>
                    <a:pt x="10" y="65"/>
                  </a:cubicBezTo>
                  <a:cubicBezTo>
                    <a:pt x="13" y="68"/>
                    <a:pt x="11" y="73"/>
                    <a:pt x="14" y="73"/>
                  </a:cubicBezTo>
                  <a:cubicBezTo>
                    <a:pt x="16" y="74"/>
                    <a:pt x="20" y="71"/>
                    <a:pt x="22" y="72"/>
                  </a:cubicBezTo>
                  <a:cubicBezTo>
                    <a:pt x="22" y="75"/>
                    <a:pt x="22" y="75"/>
                    <a:pt x="22" y="75"/>
                  </a:cubicBezTo>
                  <a:cubicBezTo>
                    <a:pt x="22" y="75"/>
                    <a:pt x="24" y="83"/>
                    <a:pt x="24" y="83"/>
                  </a:cubicBezTo>
                  <a:cubicBezTo>
                    <a:pt x="24" y="83"/>
                    <a:pt x="25" y="83"/>
                    <a:pt x="25" y="84"/>
                  </a:cubicBezTo>
                  <a:cubicBezTo>
                    <a:pt x="26" y="85"/>
                    <a:pt x="23" y="85"/>
                    <a:pt x="25" y="86"/>
                  </a:cubicBezTo>
                  <a:cubicBezTo>
                    <a:pt x="25" y="87"/>
                    <a:pt x="26" y="86"/>
                    <a:pt x="27" y="87"/>
                  </a:cubicBezTo>
                  <a:cubicBezTo>
                    <a:pt x="27" y="87"/>
                    <a:pt x="26" y="88"/>
                    <a:pt x="26" y="89"/>
                  </a:cubicBezTo>
                  <a:cubicBezTo>
                    <a:pt x="26" y="89"/>
                    <a:pt x="27" y="88"/>
                    <a:pt x="27" y="88"/>
                  </a:cubicBezTo>
                  <a:cubicBezTo>
                    <a:pt x="28" y="89"/>
                    <a:pt x="28" y="89"/>
                    <a:pt x="28" y="90"/>
                  </a:cubicBezTo>
                  <a:cubicBezTo>
                    <a:pt x="30" y="94"/>
                    <a:pt x="36" y="107"/>
                    <a:pt x="39" y="109"/>
                  </a:cubicBezTo>
                  <a:cubicBezTo>
                    <a:pt x="41" y="110"/>
                    <a:pt x="43" y="109"/>
                    <a:pt x="45" y="111"/>
                  </a:cubicBezTo>
                  <a:cubicBezTo>
                    <a:pt x="49" y="110"/>
                    <a:pt x="55" y="115"/>
                    <a:pt x="59" y="113"/>
                  </a:cubicBezTo>
                  <a:cubicBezTo>
                    <a:pt x="61" y="113"/>
                    <a:pt x="61" y="109"/>
                    <a:pt x="60" y="108"/>
                  </a:cubicBezTo>
                  <a:cubicBezTo>
                    <a:pt x="60" y="106"/>
                    <a:pt x="51" y="102"/>
                    <a:pt x="55" y="100"/>
                  </a:cubicBezTo>
                  <a:cubicBezTo>
                    <a:pt x="55" y="100"/>
                    <a:pt x="56" y="100"/>
                    <a:pt x="57" y="100"/>
                  </a:cubicBezTo>
                  <a:cubicBezTo>
                    <a:pt x="58" y="99"/>
                    <a:pt x="58" y="95"/>
                    <a:pt x="59" y="95"/>
                  </a:cubicBezTo>
                  <a:cubicBezTo>
                    <a:pt x="61" y="95"/>
                    <a:pt x="63" y="98"/>
                    <a:pt x="65" y="99"/>
                  </a:cubicBezTo>
                  <a:cubicBezTo>
                    <a:pt x="72" y="100"/>
                    <a:pt x="77" y="94"/>
                    <a:pt x="81" y="94"/>
                  </a:cubicBezTo>
                  <a:cubicBezTo>
                    <a:pt x="81" y="94"/>
                    <a:pt x="81" y="95"/>
                    <a:pt x="82" y="95"/>
                  </a:cubicBezTo>
                  <a:cubicBezTo>
                    <a:pt x="83" y="95"/>
                    <a:pt x="85" y="92"/>
                    <a:pt x="86" y="93"/>
                  </a:cubicBezTo>
                  <a:cubicBezTo>
                    <a:pt x="87" y="94"/>
                    <a:pt x="87" y="97"/>
                    <a:pt x="89" y="98"/>
                  </a:cubicBezTo>
                  <a:cubicBezTo>
                    <a:pt x="91" y="99"/>
                    <a:pt x="91" y="95"/>
                    <a:pt x="94" y="97"/>
                  </a:cubicBezTo>
                  <a:cubicBezTo>
                    <a:pt x="94" y="98"/>
                    <a:pt x="92" y="100"/>
                    <a:pt x="94" y="101"/>
                  </a:cubicBezTo>
                  <a:cubicBezTo>
                    <a:pt x="94" y="101"/>
                    <a:pt x="95" y="101"/>
                    <a:pt x="95" y="101"/>
                  </a:cubicBezTo>
                  <a:cubicBezTo>
                    <a:pt x="96" y="101"/>
                    <a:pt x="96" y="101"/>
                    <a:pt x="96" y="101"/>
                  </a:cubicBezTo>
                  <a:cubicBezTo>
                    <a:pt x="96" y="100"/>
                    <a:pt x="96" y="100"/>
                    <a:pt x="96" y="100"/>
                  </a:cubicBezTo>
                  <a:cubicBezTo>
                    <a:pt x="96" y="100"/>
                    <a:pt x="96" y="100"/>
                    <a:pt x="97" y="100"/>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20" name="Freeform 14"/>
            <p:cNvSpPr/>
            <p:nvPr/>
          </p:nvSpPr>
          <p:spPr bwMode="auto">
            <a:xfrm>
              <a:off x="9837361" y="2035211"/>
              <a:ext cx="231775" cy="287338"/>
            </a:xfrm>
            <a:custGeom>
              <a:avLst/>
              <a:gdLst>
                <a:gd name="T0" fmla="*/ 80 w 81"/>
                <a:gd name="T1" fmla="*/ 43 h 101"/>
                <a:gd name="T2" fmla="*/ 78 w 81"/>
                <a:gd name="T3" fmla="*/ 41 h 101"/>
                <a:gd name="T4" fmla="*/ 78 w 81"/>
                <a:gd name="T5" fmla="*/ 39 h 101"/>
                <a:gd name="T6" fmla="*/ 79 w 81"/>
                <a:gd name="T7" fmla="*/ 38 h 101"/>
                <a:gd name="T8" fmla="*/ 74 w 81"/>
                <a:gd name="T9" fmla="*/ 31 h 101"/>
                <a:gd name="T10" fmla="*/ 70 w 81"/>
                <a:gd name="T11" fmla="*/ 40 h 101"/>
                <a:gd name="T12" fmla="*/ 72 w 81"/>
                <a:gd name="T13" fmla="*/ 37 h 101"/>
                <a:gd name="T14" fmla="*/ 70 w 81"/>
                <a:gd name="T15" fmla="*/ 30 h 101"/>
                <a:gd name="T16" fmla="*/ 66 w 81"/>
                <a:gd name="T17" fmla="*/ 27 h 101"/>
                <a:gd name="T18" fmla="*/ 65 w 81"/>
                <a:gd name="T19" fmla="*/ 25 h 101"/>
                <a:gd name="T20" fmla="*/ 61 w 81"/>
                <a:gd name="T21" fmla="*/ 29 h 101"/>
                <a:gd name="T22" fmla="*/ 63 w 81"/>
                <a:gd name="T23" fmla="*/ 23 h 101"/>
                <a:gd name="T24" fmla="*/ 60 w 81"/>
                <a:gd name="T25" fmla="*/ 25 h 101"/>
                <a:gd name="T26" fmla="*/ 59 w 81"/>
                <a:gd name="T27" fmla="*/ 22 h 101"/>
                <a:gd name="T28" fmla="*/ 56 w 81"/>
                <a:gd name="T29" fmla="*/ 20 h 101"/>
                <a:gd name="T30" fmla="*/ 46 w 81"/>
                <a:gd name="T31" fmla="*/ 10 h 101"/>
                <a:gd name="T32" fmla="*/ 26 w 81"/>
                <a:gd name="T33" fmla="*/ 4 h 101"/>
                <a:gd name="T34" fmla="*/ 19 w 81"/>
                <a:gd name="T35" fmla="*/ 0 h 101"/>
                <a:gd name="T36" fmla="*/ 15 w 81"/>
                <a:gd name="T37" fmla="*/ 8 h 101"/>
                <a:gd name="T38" fmla="*/ 12 w 81"/>
                <a:gd name="T39" fmla="*/ 12 h 101"/>
                <a:gd name="T40" fmla="*/ 12 w 81"/>
                <a:gd name="T41" fmla="*/ 11 h 101"/>
                <a:gd name="T42" fmla="*/ 3 w 81"/>
                <a:gd name="T43" fmla="*/ 29 h 101"/>
                <a:gd name="T44" fmla="*/ 5 w 81"/>
                <a:gd name="T45" fmla="*/ 44 h 101"/>
                <a:gd name="T46" fmla="*/ 7 w 81"/>
                <a:gd name="T47" fmla="*/ 45 h 101"/>
                <a:gd name="T48" fmla="*/ 6 w 81"/>
                <a:gd name="T49" fmla="*/ 48 h 101"/>
                <a:gd name="T50" fmla="*/ 17 w 81"/>
                <a:gd name="T51" fmla="*/ 60 h 101"/>
                <a:gd name="T52" fmla="*/ 11 w 81"/>
                <a:gd name="T53" fmla="*/ 71 h 101"/>
                <a:gd name="T54" fmla="*/ 11 w 81"/>
                <a:gd name="T55" fmla="*/ 81 h 101"/>
                <a:gd name="T56" fmla="*/ 4 w 81"/>
                <a:gd name="T57" fmla="*/ 92 h 101"/>
                <a:gd name="T58" fmla="*/ 3 w 81"/>
                <a:gd name="T59" fmla="*/ 92 h 101"/>
                <a:gd name="T60" fmla="*/ 2 w 81"/>
                <a:gd name="T61" fmla="*/ 94 h 101"/>
                <a:gd name="T62" fmla="*/ 1 w 81"/>
                <a:gd name="T63" fmla="*/ 94 h 101"/>
                <a:gd name="T64" fmla="*/ 0 w 81"/>
                <a:gd name="T65" fmla="*/ 94 h 101"/>
                <a:gd name="T66" fmla="*/ 0 w 81"/>
                <a:gd name="T67" fmla="*/ 95 h 101"/>
                <a:gd name="T68" fmla="*/ 1 w 81"/>
                <a:gd name="T69" fmla="*/ 95 h 101"/>
                <a:gd name="T70" fmla="*/ 3 w 81"/>
                <a:gd name="T71" fmla="*/ 97 h 101"/>
                <a:gd name="T72" fmla="*/ 11 w 81"/>
                <a:gd name="T73" fmla="*/ 99 h 101"/>
                <a:gd name="T74" fmla="*/ 14 w 81"/>
                <a:gd name="T75" fmla="*/ 100 h 101"/>
                <a:gd name="T76" fmla="*/ 23 w 81"/>
                <a:gd name="T77" fmla="*/ 93 h 101"/>
                <a:gd name="T78" fmla="*/ 31 w 81"/>
                <a:gd name="T79" fmla="*/ 97 h 101"/>
                <a:gd name="T80" fmla="*/ 34 w 81"/>
                <a:gd name="T81" fmla="*/ 94 h 101"/>
                <a:gd name="T82" fmla="*/ 38 w 81"/>
                <a:gd name="T83" fmla="*/ 97 h 101"/>
                <a:gd name="T84" fmla="*/ 36 w 81"/>
                <a:gd name="T85" fmla="*/ 98 h 101"/>
                <a:gd name="T86" fmla="*/ 40 w 81"/>
                <a:gd name="T87" fmla="*/ 97 h 101"/>
                <a:gd name="T88" fmla="*/ 46 w 81"/>
                <a:gd name="T89" fmla="*/ 98 h 101"/>
                <a:gd name="T90" fmla="*/ 55 w 81"/>
                <a:gd name="T91" fmla="*/ 89 h 101"/>
                <a:gd name="T92" fmla="*/ 58 w 81"/>
                <a:gd name="T93" fmla="*/ 80 h 101"/>
                <a:gd name="T94" fmla="*/ 62 w 81"/>
                <a:gd name="T95" fmla="*/ 74 h 101"/>
                <a:gd name="T96" fmla="*/ 61 w 81"/>
                <a:gd name="T97" fmla="*/ 72 h 101"/>
                <a:gd name="T98" fmla="*/ 79 w 81"/>
                <a:gd name="T99" fmla="*/ 48 h 101"/>
                <a:gd name="T100" fmla="*/ 80 w 81"/>
                <a:gd name="T101"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 h="101">
                  <a:moveTo>
                    <a:pt x="80" y="43"/>
                  </a:moveTo>
                  <a:cubicBezTo>
                    <a:pt x="80" y="43"/>
                    <a:pt x="78" y="41"/>
                    <a:pt x="78" y="41"/>
                  </a:cubicBezTo>
                  <a:cubicBezTo>
                    <a:pt x="78" y="40"/>
                    <a:pt x="78" y="40"/>
                    <a:pt x="78" y="39"/>
                  </a:cubicBezTo>
                  <a:cubicBezTo>
                    <a:pt x="78" y="39"/>
                    <a:pt x="79" y="39"/>
                    <a:pt x="79" y="38"/>
                  </a:cubicBezTo>
                  <a:cubicBezTo>
                    <a:pt x="79" y="38"/>
                    <a:pt x="74" y="31"/>
                    <a:pt x="74" y="31"/>
                  </a:cubicBezTo>
                  <a:cubicBezTo>
                    <a:pt x="70" y="31"/>
                    <a:pt x="75" y="38"/>
                    <a:pt x="70" y="40"/>
                  </a:cubicBezTo>
                  <a:cubicBezTo>
                    <a:pt x="69" y="40"/>
                    <a:pt x="72" y="38"/>
                    <a:pt x="72" y="37"/>
                  </a:cubicBezTo>
                  <a:cubicBezTo>
                    <a:pt x="72" y="36"/>
                    <a:pt x="71" y="32"/>
                    <a:pt x="70" y="30"/>
                  </a:cubicBezTo>
                  <a:cubicBezTo>
                    <a:pt x="69" y="29"/>
                    <a:pt x="68" y="28"/>
                    <a:pt x="66" y="27"/>
                  </a:cubicBezTo>
                  <a:cubicBezTo>
                    <a:pt x="66" y="27"/>
                    <a:pt x="66" y="26"/>
                    <a:pt x="65" y="25"/>
                  </a:cubicBezTo>
                  <a:cubicBezTo>
                    <a:pt x="63" y="23"/>
                    <a:pt x="62" y="29"/>
                    <a:pt x="61" y="29"/>
                  </a:cubicBezTo>
                  <a:cubicBezTo>
                    <a:pt x="61" y="29"/>
                    <a:pt x="63" y="24"/>
                    <a:pt x="63" y="23"/>
                  </a:cubicBezTo>
                  <a:cubicBezTo>
                    <a:pt x="61" y="21"/>
                    <a:pt x="61" y="25"/>
                    <a:pt x="60" y="25"/>
                  </a:cubicBezTo>
                  <a:cubicBezTo>
                    <a:pt x="59" y="25"/>
                    <a:pt x="60" y="22"/>
                    <a:pt x="59" y="22"/>
                  </a:cubicBezTo>
                  <a:cubicBezTo>
                    <a:pt x="58" y="21"/>
                    <a:pt x="57" y="21"/>
                    <a:pt x="56" y="20"/>
                  </a:cubicBezTo>
                  <a:cubicBezTo>
                    <a:pt x="52" y="19"/>
                    <a:pt x="49" y="13"/>
                    <a:pt x="46" y="10"/>
                  </a:cubicBezTo>
                  <a:cubicBezTo>
                    <a:pt x="45" y="9"/>
                    <a:pt x="30" y="6"/>
                    <a:pt x="26" y="4"/>
                  </a:cubicBezTo>
                  <a:cubicBezTo>
                    <a:pt x="24" y="3"/>
                    <a:pt x="21" y="0"/>
                    <a:pt x="19" y="0"/>
                  </a:cubicBezTo>
                  <a:cubicBezTo>
                    <a:pt x="15" y="1"/>
                    <a:pt x="16" y="6"/>
                    <a:pt x="15" y="8"/>
                  </a:cubicBezTo>
                  <a:cubicBezTo>
                    <a:pt x="15" y="8"/>
                    <a:pt x="12" y="12"/>
                    <a:pt x="12" y="12"/>
                  </a:cubicBezTo>
                  <a:cubicBezTo>
                    <a:pt x="12" y="12"/>
                    <a:pt x="12" y="11"/>
                    <a:pt x="12" y="11"/>
                  </a:cubicBezTo>
                  <a:cubicBezTo>
                    <a:pt x="8" y="17"/>
                    <a:pt x="1" y="21"/>
                    <a:pt x="3" y="29"/>
                  </a:cubicBezTo>
                  <a:cubicBezTo>
                    <a:pt x="4" y="31"/>
                    <a:pt x="4" y="42"/>
                    <a:pt x="5" y="44"/>
                  </a:cubicBezTo>
                  <a:cubicBezTo>
                    <a:pt x="5" y="44"/>
                    <a:pt x="7" y="44"/>
                    <a:pt x="7" y="45"/>
                  </a:cubicBezTo>
                  <a:cubicBezTo>
                    <a:pt x="6" y="48"/>
                    <a:pt x="6" y="48"/>
                    <a:pt x="6" y="48"/>
                  </a:cubicBezTo>
                  <a:cubicBezTo>
                    <a:pt x="6" y="49"/>
                    <a:pt x="16" y="58"/>
                    <a:pt x="17" y="60"/>
                  </a:cubicBezTo>
                  <a:cubicBezTo>
                    <a:pt x="18" y="65"/>
                    <a:pt x="12" y="67"/>
                    <a:pt x="11" y="71"/>
                  </a:cubicBezTo>
                  <a:cubicBezTo>
                    <a:pt x="10" y="74"/>
                    <a:pt x="12" y="78"/>
                    <a:pt x="11" y="81"/>
                  </a:cubicBezTo>
                  <a:cubicBezTo>
                    <a:pt x="10" y="83"/>
                    <a:pt x="6" y="90"/>
                    <a:pt x="4" y="92"/>
                  </a:cubicBezTo>
                  <a:cubicBezTo>
                    <a:pt x="4" y="92"/>
                    <a:pt x="3" y="91"/>
                    <a:pt x="3" y="92"/>
                  </a:cubicBezTo>
                  <a:cubicBezTo>
                    <a:pt x="2" y="94"/>
                    <a:pt x="2" y="94"/>
                    <a:pt x="2" y="94"/>
                  </a:cubicBezTo>
                  <a:cubicBezTo>
                    <a:pt x="2" y="95"/>
                    <a:pt x="1" y="94"/>
                    <a:pt x="1" y="94"/>
                  </a:cubicBezTo>
                  <a:cubicBezTo>
                    <a:pt x="0" y="94"/>
                    <a:pt x="0" y="94"/>
                    <a:pt x="0" y="94"/>
                  </a:cubicBezTo>
                  <a:cubicBezTo>
                    <a:pt x="0" y="95"/>
                    <a:pt x="0" y="95"/>
                    <a:pt x="0" y="95"/>
                  </a:cubicBezTo>
                  <a:cubicBezTo>
                    <a:pt x="0" y="95"/>
                    <a:pt x="1" y="95"/>
                    <a:pt x="1" y="95"/>
                  </a:cubicBezTo>
                  <a:cubicBezTo>
                    <a:pt x="3" y="97"/>
                    <a:pt x="3" y="97"/>
                    <a:pt x="3" y="97"/>
                  </a:cubicBezTo>
                  <a:cubicBezTo>
                    <a:pt x="6" y="99"/>
                    <a:pt x="9" y="98"/>
                    <a:pt x="11" y="99"/>
                  </a:cubicBezTo>
                  <a:cubicBezTo>
                    <a:pt x="13" y="99"/>
                    <a:pt x="11" y="101"/>
                    <a:pt x="14" y="100"/>
                  </a:cubicBezTo>
                  <a:cubicBezTo>
                    <a:pt x="16" y="99"/>
                    <a:pt x="22" y="93"/>
                    <a:pt x="23" y="93"/>
                  </a:cubicBezTo>
                  <a:cubicBezTo>
                    <a:pt x="25" y="94"/>
                    <a:pt x="28" y="98"/>
                    <a:pt x="31" y="97"/>
                  </a:cubicBezTo>
                  <a:cubicBezTo>
                    <a:pt x="32" y="96"/>
                    <a:pt x="33" y="94"/>
                    <a:pt x="34" y="94"/>
                  </a:cubicBezTo>
                  <a:cubicBezTo>
                    <a:pt x="38" y="97"/>
                    <a:pt x="38" y="97"/>
                    <a:pt x="38" y="97"/>
                  </a:cubicBezTo>
                  <a:cubicBezTo>
                    <a:pt x="38" y="97"/>
                    <a:pt x="36" y="97"/>
                    <a:pt x="36" y="98"/>
                  </a:cubicBezTo>
                  <a:cubicBezTo>
                    <a:pt x="40" y="97"/>
                    <a:pt x="40" y="97"/>
                    <a:pt x="40" y="97"/>
                  </a:cubicBezTo>
                  <a:cubicBezTo>
                    <a:pt x="42" y="97"/>
                    <a:pt x="45" y="98"/>
                    <a:pt x="46" y="98"/>
                  </a:cubicBezTo>
                  <a:cubicBezTo>
                    <a:pt x="48" y="97"/>
                    <a:pt x="54" y="91"/>
                    <a:pt x="55" y="89"/>
                  </a:cubicBezTo>
                  <a:cubicBezTo>
                    <a:pt x="57" y="87"/>
                    <a:pt x="57" y="83"/>
                    <a:pt x="58" y="80"/>
                  </a:cubicBezTo>
                  <a:cubicBezTo>
                    <a:pt x="59" y="78"/>
                    <a:pt x="61" y="76"/>
                    <a:pt x="62" y="74"/>
                  </a:cubicBezTo>
                  <a:cubicBezTo>
                    <a:pt x="62" y="73"/>
                    <a:pt x="61" y="73"/>
                    <a:pt x="61" y="72"/>
                  </a:cubicBezTo>
                  <a:cubicBezTo>
                    <a:pt x="61" y="71"/>
                    <a:pt x="78" y="50"/>
                    <a:pt x="79" y="48"/>
                  </a:cubicBezTo>
                  <a:cubicBezTo>
                    <a:pt x="79" y="48"/>
                    <a:pt x="81" y="45"/>
                    <a:pt x="80" y="43"/>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21" name="Freeform 15"/>
            <p:cNvSpPr/>
            <p:nvPr/>
          </p:nvSpPr>
          <p:spPr bwMode="auto">
            <a:xfrm>
              <a:off x="8680074" y="3232186"/>
              <a:ext cx="927100" cy="1022350"/>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22" name="Freeform 16"/>
            <p:cNvSpPr/>
            <p:nvPr/>
          </p:nvSpPr>
          <p:spPr bwMode="auto">
            <a:xfrm>
              <a:off x="9221411" y="3971961"/>
              <a:ext cx="615950" cy="636588"/>
            </a:xfrm>
            <a:custGeom>
              <a:avLst/>
              <a:gdLst>
                <a:gd name="T0" fmla="*/ 0 w 216"/>
                <a:gd name="T1" fmla="*/ 81 h 223"/>
                <a:gd name="T2" fmla="*/ 11 w 216"/>
                <a:gd name="T3" fmla="*/ 89 h 223"/>
                <a:gd name="T4" fmla="*/ 17 w 216"/>
                <a:gd name="T5" fmla="*/ 100 h 223"/>
                <a:gd name="T6" fmla="*/ 42 w 216"/>
                <a:gd name="T7" fmla="*/ 121 h 223"/>
                <a:gd name="T8" fmla="*/ 68 w 216"/>
                <a:gd name="T9" fmla="*/ 127 h 223"/>
                <a:gd name="T10" fmla="*/ 82 w 216"/>
                <a:gd name="T11" fmla="*/ 136 h 223"/>
                <a:gd name="T12" fmla="*/ 78 w 216"/>
                <a:gd name="T13" fmla="*/ 133 h 223"/>
                <a:gd name="T14" fmla="*/ 107 w 216"/>
                <a:gd name="T15" fmla="*/ 149 h 223"/>
                <a:gd name="T16" fmla="*/ 112 w 216"/>
                <a:gd name="T17" fmla="*/ 153 h 223"/>
                <a:gd name="T18" fmla="*/ 120 w 216"/>
                <a:gd name="T19" fmla="*/ 156 h 223"/>
                <a:gd name="T20" fmla="*/ 128 w 216"/>
                <a:gd name="T21" fmla="*/ 164 h 223"/>
                <a:gd name="T22" fmla="*/ 121 w 216"/>
                <a:gd name="T23" fmla="*/ 179 h 223"/>
                <a:gd name="T24" fmla="*/ 115 w 216"/>
                <a:gd name="T25" fmla="*/ 187 h 223"/>
                <a:gd name="T26" fmla="*/ 113 w 216"/>
                <a:gd name="T27" fmla="*/ 197 h 223"/>
                <a:gd name="T28" fmla="*/ 110 w 216"/>
                <a:gd name="T29" fmla="*/ 202 h 223"/>
                <a:gd name="T30" fmla="*/ 107 w 216"/>
                <a:gd name="T31" fmla="*/ 205 h 223"/>
                <a:gd name="T32" fmla="*/ 105 w 216"/>
                <a:gd name="T33" fmla="*/ 208 h 223"/>
                <a:gd name="T34" fmla="*/ 103 w 216"/>
                <a:gd name="T35" fmla="*/ 215 h 223"/>
                <a:gd name="T36" fmla="*/ 142 w 216"/>
                <a:gd name="T37" fmla="*/ 220 h 223"/>
                <a:gd name="T38" fmla="*/ 149 w 216"/>
                <a:gd name="T39" fmla="*/ 220 h 223"/>
                <a:gd name="T40" fmla="*/ 159 w 216"/>
                <a:gd name="T41" fmla="*/ 222 h 223"/>
                <a:gd name="T42" fmla="*/ 178 w 216"/>
                <a:gd name="T43" fmla="*/ 216 h 223"/>
                <a:gd name="T44" fmla="*/ 182 w 216"/>
                <a:gd name="T45" fmla="*/ 209 h 223"/>
                <a:gd name="T46" fmla="*/ 190 w 216"/>
                <a:gd name="T47" fmla="*/ 206 h 223"/>
                <a:gd name="T48" fmla="*/ 195 w 216"/>
                <a:gd name="T49" fmla="*/ 201 h 223"/>
                <a:gd name="T50" fmla="*/ 199 w 216"/>
                <a:gd name="T51" fmla="*/ 198 h 223"/>
                <a:gd name="T52" fmla="*/ 204 w 216"/>
                <a:gd name="T53" fmla="*/ 186 h 223"/>
                <a:gd name="T54" fmla="*/ 205 w 216"/>
                <a:gd name="T55" fmla="*/ 179 h 223"/>
                <a:gd name="T56" fmla="*/ 205 w 216"/>
                <a:gd name="T57" fmla="*/ 171 h 223"/>
                <a:gd name="T58" fmla="*/ 210 w 216"/>
                <a:gd name="T59" fmla="*/ 158 h 223"/>
                <a:gd name="T60" fmla="*/ 214 w 216"/>
                <a:gd name="T61" fmla="*/ 139 h 223"/>
                <a:gd name="T62" fmla="*/ 215 w 216"/>
                <a:gd name="T63" fmla="*/ 129 h 223"/>
                <a:gd name="T64" fmla="*/ 206 w 216"/>
                <a:gd name="T65" fmla="*/ 122 h 223"/>
                <a:gd name="T66" fmla="*/ 185 w 216"/>
                <a:gd name="T67" fmla="*/ 123 h 223"/>
                <a:gd name="T68" fmla="*/ 184 w 216"/>
                <a:gd name="T69" fmla="*/ 111 h 223"/>
                <a:gd name="T70" fmla="*/ 181 w 216"/>
                <a:gd name="T71" fmla="*/ 93 h 223"/>
                <a:gd name="T72" fmla="*/ 166 w 216"/>
                <a:gd name="T73" fmla="*/ 81 h 223"/>
                <a:gd name="T74" fmla="*/ 155 w 216"/>
                <a:gd name="T75" fmla="*/ 81 h 223"/>
                <a:gd name="T76" fmla="*/ 150 w 216"/>
                <a:gd name="T77" fmla="*/ 82 h 223"/>
                <a:gd name="T78" fmla="*/ 146 w 216"/>
                <a:gd name="T79" fmla="*/ 80 h 223"/>
                <a:gd name="T80" fmla="*/ 129 w 216"/>
                <a:gd name="T81" fmla="*/ 76 h 223"/>
                <a:gd name="T82" fmla="*/ 122 w 216"/>
                <a:gd name="T83" fmla="*/ 71 h 223"/>
                <a:gd name="T84" fmla="*/ 122 w 216"/>
                <a:gd name="T85" fmla="*/ 60 h 223"/>
                <a:gd name="T86" fmla="*/ 123 w 216"/>
                <a:gd name="T87" fmla="*/ 54 h 223"/>
                <a:gd name="T88" fmla="*/ 125 w 216"/>
                <a:gd name="T89" fmla="*/ 45 h 223"/>
                <a:gd name="T90" fmla="*/ 124 w 216"/>
                <a:gd name="T91" fmla="*/ 42 h 223"/>
                <a:gd name="T92" fmla="*/ 123 w 216"/>
                <a:gd name="T93" fmla="*/ 40 h 223"/>
                <a:gd name="T94" fmla="*/ 121 w 216"/>
                <a:gd name="T95" fmla="*/ 39 h 223"/>
                <a:gd name="T96" fmla="*/ 118 w 216"/>
                <a:gd name="T97" fmla="*/ 30 h 223"/>
                <a:gd name="T98" fmla="*/ 117 w 216"/>
                <a:gd name="T99" fmla="*/ 27 h 223"/>
                <a:gd name="T100" fmla="*/ 117 w 216"/>
                <a:gd name="T101" fmla="*/ 23 h 223"/>
                <a:gd name="T102" fmla="*/ 117 w 216"/>
                <a:gd name="T103" fmla="*/ 15 h 223"/>
                <a:gd name="T104" fmla="*/ 83 w 216"/>
                <a:gd name="T105" fmla="*/ 2 h 223"/>
                <a:gd name="T106" fmla="*/ 41 w 216"/>
                <a:gd name="T107" fmla="*/ 7 h 223"/>
                <a:gd name="T108" fmla="*/ 18 w 216"/>
                <a:gd name="T109" fmla="*/ 22 h 223"/>
                <a:gd name="T110" fmla="*/ 9 w 216"/>
                <a:gd name="T111" fmla="*/ 39 h 223"/>
                <a:gd name="T112" fmla="*/ 10 w 216"/>
                <a:gd name="T113" fmla="*/ 48 h 223"/>
                <a:gd name="T114" fmla="*/ 1 w 216"/>
                <a:gd name="T115" fmla="*/ 8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23">
                  <a:moveTo>
                    <a:pt x="1" y="80"/>
                  </a:moveTo>
                  <a:cubicBezTo>
                    <a:pt x="1" y="81"/>
                    <a:pt x="0" y="81"/>
                    <a:pt x="0" y="81"/>
                  </a:cubicBezTo>
                  <a:cubicBezTo>
                    <a:pt x="2" y="84"/>
                    <a:pt x="8" y="85"/>
                    <a:pt x="10" y="87"/>
                  </a:cubicBezTo>
                  <a:cubicBezTo>
                    <a:pt x="10" y="88"/>
                    <a:pt x="11" y="88"/>
                    <a:pt x="11" y="89"/>
                  </a:cubicBezTo>
                  <a:cubicBezTo>
                    <a:pt x="11" y="89"/>
                    <a:pt x="10" y="89"/>
                    <a:pt x="10" y="89"/>
                  </a:cubicBezTo>
                  <a:cubicBezTo>
                    <a:pt x="10" y="91"/>
                    <a:pt x="16" y="99"/>
                    <a:pt x="17" y="100"/>
                  </a:cubicBezTo>
                  <a:cubicBezTo>
                    <a:pt x="21" y="106"/>
                    <a:pt x="35" y="111"/>
                    <a:pt x="40" y="116"/>
                  </a:cubicBezTo>
                  <a:cubicBezTo>
                    <a:pt x="41" y="117"/>
                    <a:pt x="41" y="120"/>
                    <a:pt x="42" y="121"/>
                  </a:cubicBezTo>
                  <a:cubicBezTo>
                    <a:pt x="44" y="123"/>
                    <a:pt x="58" y="127"/>
                    <a:pt x="60" y="127"/>
                  </a:cubicBezTo>
                  <a:cubicBezTo>
                    <a:pt x="63" y="128"/>
                    <a:pt x="66" y="127"/>
                    <a:pt x="68" y="127"/>
                  </a:cubicBezTo>
                  <a:cubicBezTo>
                    <a:pt x="71" y="128"/>
                    <a:pt x="75" y="132"/>
                    <a:pt x="79" y="134"/>
                  </a:cubicBezTo>
                  <a:cubicBezTo>
                    <a:pt x="82" y="136"/>
                    <a:pt x="82" y="136"/>
                    <a:pt x="82" y="136"/>
                  </a:cubicBezTo>
                  <a:cubicBezTo>
                    <a:pt x="81" y="136"/>
                    <a:pt x="80" y="135"/>
                    <a:pt x="79" y="134"/>
                  </a:cubicBezTo>
                  <a:cubicBezTo>
                    <a:pt x="78" y="133"/>
                    <a:pt x="78" y="133"/>
                    <a:pt x="78" y="133"/>
                  </a:cubicBezTo>
                  <a:cubicBezTo>
                    <a:pt x="80" y="137"/>
                    <a:pt x="97" y="147"/>
                    <a:pt x="102" y="149"/>
                  </a:cubicBezTo>
                  <a:cubicBezTo>
                    <a:pt x="103" y="149"/>
                    <a:pt x="106" y="149"/>
                    <a:pt x="107" y="149"/>
                  </a:cubicBezTo>
                  <a:cubicBezTo>
                    <a:pt x="108" y="150"/>
                    <a:pt x="109" y="152"/>
                    <a:pt x="110" y="152"/>
                  </a:cubicBezTo>
                  <a:cubicBezTo>
                    <a:pt x="110" y="152"/>
                    <a:pt x="111" y="153"/>
                    <a:pt x="112" y="153"/>
                  </a:cubicBezTo>
                  <a:cubicBezTo>
                    <a:pt x="113" y="152"/>
                    <a:pt x="113" y="152"/>
                    <a:pt x="113" y="152"/>
                  </a:cubicBezTo>
                  <a:cubicBezTo>
                    <a:pt x="115" y="152"/>
                    <a:pt x="118" y="155"/>
                    <a:pt x="120" y="156"/>
                  </a:cubicBezTo>
                  <a:cubicBezTo>
                    <a:pt x="123" y="156"/>
                    <a:pt x="123" y="156"/>
                    <a:pt x="123" y="156"/>
                  </a:cubicBezTo>
                  <a:cubicBezTo>
                    <a:pt x="125" y="157"/>
                    <a:pt x="127" y="161"/>
                    <a:pt x="128" y="164"/>
                  </a:cubicBezTo>
                  <a:cubicBezTo>
                    <a:pt x="130" y="165"/>
                    <a:pt x="130" y="165"/>
                    <a:pt x="130" y="165"/>
                  </a:cubicBezTo>
                  <a:cubicBezTo>
                    <a:pt x="131" y="168"/>
                    <a:pt x="121" y="174"/>
                    <a:pt x="121" y="179"/>
                  </a:cubicBezTo>
                  <a:cubicBezTo>
                    <a:pt x="121" y="179"/>
                    <a:pt x="123" y="179"/>
                    <a:pt x="123" y="180"/>
                  </a:cubicBezTo>
                  <a:cubicBezTo>
                    <a:pt x="122" y="182"/>
                    <a:pt x="116" y="185"/>
                    <a:pt x="115" y="187"/>
                  </a:cubicBezTo>
                  <a:cubicBezTo>
                    <a:pt x="113" y="190"/>
                    <a:pt x="114" y="193"/>
                    <a:pt x="114" y="196"/>
                  </a:cubicBezTo>
                  <a:cubicBezTo>
                    <a:pt x="115" y="200"/>
                    <a:pt x="114" y="197"/>
                    <a:pt x="113" y="197"/>
                  </a:cubicBezTo>
                  <a:cubicBezTo>
                    <a:pt x="113" y="197"/>
                    <a:pt x="112" y="200"/>
                    <a:pt x="112" y="200"/>
                  </a:cubicBezTo>
                  <a:cubicBezTo>
                    <a:pt x="110" y="202"/>
                    <a:pt x="110" y="202"/>
                    <a:pt x="110" y="202"/>
                  </a:cubicBezTo>
                  <a:cubicBezTo>
                    <a:pt x="110" y="202"/>
                    <a:pt x="111" y="203"/>
                    <a:pt x="111" y="203"/>
                  </a:cubicBezTo>
                  <a:cubicBezTo>
                    <a:pt x="110" y="205"/>
                    <a:pt x="108" y="204"/>
                    <a:pt x="107" y="205"/>
                  </a:cubicBezTo>
                  <a:cubicBezTo>
                    <a:pt x="106" y="206"/>
                    <a:pt x="107" y="208"/>
                    <a:pt x="106" y="208"/>
                  </a:cubicBezTo>
                  <a:cubicBezTo>
                    <a:pt x="105" y="209"/>
                    <a:pt x="105" y="208"/>
                    <a:pt x="105" y="208"/>
                  </a:cubicBezTo>
                  <a:cubicBezTo>
                    <a:pt x="104" y="208"/>
                    <a:pt x="105" y="209"/>
                    <a:pt x="104" y="210"/>
                  </a:cubicBezTo>
                  <a:cubicBezTo>
                    <a:pt x="104" y="210"/>
                    <a:pt x="100" y="213"/>
                    <a:pt x="103" y="215"/>
                  </a:cubicBezTo>
                  <a:cubicBezTo>
                    <a:pt x="106" y="216"/>
                    <a:pt x="120" y="213"/>
                    <a:pt x="125" y="215"/>
                  </a:cubicBezTo>
                  <a:cubicBezTo>
                    <a:pt x="130" y="216"/>
                    <a:pt x="136" y="220"/>
                    <a:pt x="142" y="220"/>
                  </a:cubicBezTo>
                  <a:cubicBezTo>
                    <a:pt x="143" y="219"/>
                    <a:pt x="145" y="217"/>
                    <a:pt x="147" y="218"/>
                  </a:cubicBezTo>
                  <a:cubicBezTo>
                    <a:pt x="147" y="218"/>
                    <a:pt x="149" y="220"/>
                    <a:pt x="149" y="220"/>
                  </a:cubicBezTo>
                  <a:cubicBezTo>
                    <a:pt x="150" y="221"/>
                    <a:pt x="152" y="219"/>
                    <a:pt x="154" y="219"/>
                  </a:cubicBezTo>
                  <a:cubicBezTo>
                    <a:pt x="155" y="219"/>
                    <a:pt x="158" y="223"/>
                    <a:pt x="159" y="222"/>
                  </a:cubicBezTo>
                  <a:cubicBezTo>
                    <a:pt x="162" y="220"/>
                    <a:pt x="161" y="217"/>
                    <a:pt x="165" y="215"/>
                  </a:cubicBezTo>
                  <a:cubicBezTo>
                    <a:pt x="170" y="213"/>
                    <a:pt x="173" y="221"/>
                    <a:pt x="178" y="216"/>
                  </a:cubicBezTo>
                  <a:cubicBezTo>
                    <a:pt x="180" y="215"/>
                    <a:pt x="178" y="213"/>
                    <a:pt x="179" y="211"/>
                  </a:cubicBezTo>
                  <a:cubicBezTo>
                    <a:pt x="179" y="211"/>
                    <a:pt x="182" y="209"/>
                    <a:pt x="182" y="209"/>
                  </a:cubicBezTo>
                  <a:cubicBezTo>
                    <a:pt x="184" y="207"/>
                    <a:pt x="184" y="205"/>
                    <a:pt x="188" y="205"/>
                  </a:cubicBezTo>
                  <a:cubicBezTo>
                    <a:pt x="189" y="205"/>
                    <a:pt x="189" y="207"/>
                    <a:pt x="190" y="206"/>
                  </a:cubicBezTo>
                  <a:cubicBezTo>
                    <a:pt x="191" y="203"/>
                    <a:pt x="191" y="203"/>
                    <a:pt x="191" y="203"/>
                  </a:cubicBezTo>
                  <a:cubicBezTo>
                    <a:pt x="192" y="202"/>
                    <a:pt x="194" y="202"/>
                    <a:pt x="195" y="201"/>
                  </a:cubicBezTo>
                  <a:cubicBezTo>
                    <a:pt x="196" y="200"/>
                    <a:pt x="195" y="198"/>
                    <a:pt x="197" y="198"/>
                  </a:cubicBezTo>
                  <a:cubicBezTo>
                    <a:pt x="198" y="198"/>
                    <a:pt x="198" y="199"/>
                    <a:pt x="199" y="198"/>
                  </a:cubicBezTo>
                  <a:cubicBezTo>
                    <a:pt x="200" y="198"/>
                    <a:pt x="202" y="192"/>
                    <a:pt x="202" y="190"/>
                  </a:cubicBezTo>
                  <a:cubicBezTo>
                    <a:pt x="203" y="189"/>
                    <a:pt x="203" y="187"/>
                    <a:pt x="204" y="186"/>
                  </a:cubicBezTo>
                  <a:cubicBezTo>
                    <a:pt x="204" y="185"/>
                    <a:pt x="202" y="181"/>
                    <a:pt x="203" y="180"/>
                  </a:cubicBezTo>
                  <a:cubicBezTo>
                    <a:pt x="203" y="180"/>
                    <a:pt x="204" y="180"/>
                    <a:pt x="205" y="179"/>
                  </a:cubicBezTo>
                  <a:cubicBezTo>
                    <a:pt x="206" y="177"/>
                    <a:pt x="203" y="173"/>
                    <a:pt x="204" y="171"/>
                  </a:cubicBezTo>
                  <a:cubicBezTo>
                    <a:pt x="204" y="171"/>
                    <a:pt x="205" y="171"/>
                    <a:pt x="205" y="171"/>
                  </a:cubicBezTo>
                  <a:cubicBezTo>
                    <a:pt x="206" y="170"/>
                    <a:pt x="204" y="167"/>
                    <a:pt x="205" y="166"/>
                  </a:cubicBezTo>
                  <a:cubicBezTo>
                    <a:pt x="205" y="163"/>
                    <a:pt x="210" y="160"/>
                    <a:pt x="210" y="158"/>
                  </a:cubicBezTo>
                  <a:cubicBezTo>
                    <a:pt x="210" y="157"/>
                    <a:pt x="209" y="156"/>
                    <a:pt x="209" y="155"/>
                  </a:cubicBezTo>
                  <a:cubicBezTo>
                    <a:pt x="209" y="151"/>
                    <a:pt x="213" y="142"/>
                    <a:pt x="214" y="139"/>
                  </a:cubicBezTo>
                  <a:cubicBezTo>
                    <a:pt x="216" y="135"/>
                    <a:pt x="212" y="134"/>
                    <a:pt x="213" y="131"/>
                  </a:cubicBezTo>
                  <a:cubicBezTo>
                    <a:pt x="213" y="130"/>
                    <a:pt x="215" y="130"/>
                    <a:pt x="215" y="129"/>
                  </a:cubicBezTo>
                  <a:cubicBezTo>
                    <a:pt x="215" y="129"/>
                    <a:pt x="212" y="126"/>
                    <a:pt x="212" y="126"/>
                  </a:cubicBezTo>
                  <a:cubicBezTo>
                    <a:pt x="211" y="125"/>
                    <a:pt x="207" y="122"/>
                    <a:pt x="206" y="122"/>
                  </a:cubicBezTo>
                  <a:cubicBezTo>
                    <a:pt x="200" y="122"/>
                    <a:pt x="194" y="132"/>
                    <a:pt x="186" y="126"/>
                  </a:cubicBezTo>
                  <a:cubicBezTo>
                    <a:pt x="185" y="126"/>
                    <a:pt x="185" y="124"/>
                    <a:pt x="185" y="123"/>
                  </a:cubicBezTo>
                  <a:cubicBezTo>
                    <a:pt x="185" y="121"/>
                    <a:pt x="184" y="119"/>
                    <a:pt x="183" y="117"/>
                  </a:cubicBezTo>
                  <a:cubicBezTo>
                    <a:pt x="183" y="115"/>
                    <a:pt x="184" y="112"/>
                    <a:pt x="184" y="111"/>
                  </a:cubicBezTo>
                  <a:cubicBezTo>
                    <a:pt x="183" y="108"/>
                    <a:pt x="181" y="104"/>
                    <a:pt x="181" y="100"/>
                  </a:cubicBezTo>
                  <a:cubicBezTo>
                    <a:pt x="180" y="98"/>
                    <a:pt x="182" y="95"/>
                    <a:pt x="181" y="93"/>
                  </a:cubicBezTo>
                  <a:cubicBezTo>
                    <a:pt x="181" y="91"/>
                    <a:pt x="176" y="82"/>
                    <a:pt x="175" y="81"/>
                  </a:cubicBezTo>
                  <a:cubicBezTo>
                    <a:pt x="173" y="80"/>
                    <a:pt x="169" y="82"/>
                    <a:pt x="166" y="81"/>
                  </a:cubicBezTo>
                  <a:cubicBezTo>
                    <a:pt x="165" y="80"/>
                    <a:pt x="163" y="76"/>
                    <a:pt x="161" y="75"/>
                  </a:cubicBezTo>
                  <a:cubicBezTo>
                    <a:pt x="158" y="75"/>
                    <a:pt x="158" y="80"/>
                    <a:pt x="155" y="81"/>
                  </a:cubicBezTo>
                  <a:cubicBezTo>
                    <a:pt x="155" y="81"/>
                    <a:pt x="154" y="79"/>
                    <a:pt x="154" y="79"/>
                  </a:cubicBezTo>
                  <a:cubicBezTo>
                    <a:pt x="151" y="79"/>
                    <a:pt x="152" y="81"/>
                    <a:pt x="150" y="82"/>
                  </a:cubicBezTo>
                  <a:cubicBezTo>
                    <a:pt x="147" y="82"/>
                    <a:pt x="149" y="80"/>
                    <a:pt x="149" y="80"/>
                  </a:cubicBezTo>
                  <a:cubicBezTo>
                    <a:pt x="146" y="80"/>
                    <a:pt x="146" y="80"/>
                    <a:pt x="146" y="80"/>
                  </a:cubicBezTo>
                  <a:cubicBezTo>
                    <a:pt x="144" y="80"/>
                    <a:pt x="131" y="79"/>
                    <a:pt x="130" y="78"/>
                  </a:cubicBezTo>
                  <a:cubicBezTo>
                    <a:pt x="129" y="77"/>
                    <a:pt x="130" y="76"/>
                    <a:pt x="129" y="76"/>
                  </a:cubicBezTo>
                  <a:cubicBezTo>
                    <a:pt x="128" y="75"/>
                    <a:pt x="121" y="79"/>
                    <a:pt x="120" y="76"/>
                  </a:cubicBezTo>
                  <a:cubicBezTo>
                    <a:pt x="120" y="74"/>
                    <a:pt x="122" y="72"/>
                    <a:pt x="122" y="71"/>
                  </a:cubicBezTo>
                  <a:cubicBezTo>
                    <a:pt x="122" y="68"/>
                    <a:pt x="123" y="68"/>
                    <a:pt x="123" y="65"/>
                  </a:cubicBezTo>
                  <a:cubicBezTo>
                    <a:pt x="123" y="63"/>
                    <a:pt x="121" y="62"/>
                    <a:pt x="122" y="60"/>
                  </a:cubicBezTo>
                  <a:cubicBezTo>
                    <a:pt x="122" y="59"/>
                    <a:pt x="124" y="57"/>
                    <a:pt x="124" y="56"/>
                  </a:cubicBezTo>
                  <a:cubicBezTo>
                    <a:pt x="124" y="55"/>
                    <a:pt x="123" y="55"/>
                    <a:pt x="123" y="54"/>
                  </a:cubicBezTo>
                  <a:cubicBezTo>
                    <a:pt x="125" y="52"/>
                    <a:pt x="125" y="52"/>
                    <a:pt x="125" y="52"/>
                  </a:cubicBezTo>
                  <a:cubicBezTo>
                    <a:pt x="125" y="51"/>
                    <a:pt x="126" y="46"/>
                    <a:pt x="125" y="45"/>
                  </a:cubicBezTo>
                  <a:cubicBezTo>
                    <a:pt x="125" y="44"/>
                    <a:pt x="123" y="45"/>
                    <a:pt x="123" y="44"/>
                  </a:cubicBezTo>
                  <a:cubicBezTo>
                    <a:pt x="123" y="43"/>
                    <a:pt x="124" y="43"/>
                    <a:pt x="124" y="42"/>
                  </a:cubicBezTo>
                  <a:cubicBezTo>
                    <a:pt x="123" y="42"/>
                    <a:pt x="122" y="42"/>
                    <a:pt x="122" y="41"/>
                  </a:cubicBezTo>
                  <a:cubicBezTo>
                    <a:pt x="121" y="41"/>
                    <a:pt x="122" y="41"/>
                    <a:pt x="123" y="40"/>
                  </a:cubicBezTo>
                  <a:cubicBezTo>
                    <a:pt x="124" y="40"/>
                    <a:pt x="124" y="37"/>
                    <a:pt x="122" y="38"/>
                  </a:cubicBezTo>
                  <a:cubicBezTo>
                    <a:pt x="122" y="38"/>
                    <a:pt x="121" y="39"/>
                    <a:pt x="121" y="39"/>
                  </a:cubicBezTo>
                  <a:cubicBezTo>
                    <a:pt x="120" y="39"/>
                    <a:pt x="121" y="32"/>
                    <a:pt x="121" y="31"/>
                  </a:cubicBezTo>
                  <a:cubicBezTo>
                    <a:pt x="121" y="31"/>
                    <a:pt x="118" y="30"/>
                    <a:pt x="118" y="30"/>
                  </a:cubicBezTo>
                  <a:cubicBezTo>
                    <a:pt x="118" y="27"/>
                    <a:pt x="118" y="27"/>
                    <a:pt x="118" y="27"/>
                  </a:cubicBezTo>
                  <a:cubicBezTo>
                    <a:pt x="118" y="27"/>
                    <a:pt x="117" y="28"/>
                    <a:pt x="117" y="27"/>
                  </a:cubicBezTo>
                  <a:cubicBezTo>
                    <a:pt x="114" y="26"/>
                    <a:pt x="119" y="26"/>
                    <a:pt x="116" y="24"/>
                  </a:cubicBezTo>
                  <a:cubicBezTo>
                    <a:pt x="117" y="23"/>
                    <a:pt x="117" y="23"/>
                    <a:pt x="117" y="23"/>
                  </a:cubicBezTo>
                  <a:cubicBezTo>
                    <a:pt x="117" y="23"/>
                    <a:pt x="117" y="23"/>
                    <a:pt x="117" y="23"/>
                  </a:cubicBezTo>
                  <a:cubicBezTo>
                    <a:pt x="115" y="21"/>
                    <a:pt x="117" y="17"/>
                    <a:pt x="117" y="15"/>
                  </a:cubicBezTo>
                  <a:cubicBezTo>
                    <a:pt x="117" y="15"/>
                    <a:pt x="94" y="3"/>
                    <a:pt x="92" y="2"/>
                  </a:cubicBezTo>
                  <a:cubicBezTo>
                    <a:pt x="89" y="2"/>
                    <a:pt x="86" y="2"/>
                    <a:pt x="83" y="2"/>
                  </a:cubicBezTo>
                  <a:cubicBezTo>
                    <a:pt x="78" y="1"/>
                    <a:pt x="73" y="0"/>
                    <a:pt x="69" y="1"/>
                  </a:cubicBezTo>
                  <a:cubicBezTo>
                    <a:pt x="60" y="2"/>
                    <a:pt x="50" y="6"/>
                    <a:pt x="41" y="7"/>
                  </a:cubicBezTo>
                  <a:cubicBezTo>
                    <a:pt x="38" y="8"/>
                    <a:pt x="25" y="9"/>
                    <a:pt x="23" y="10"/>
                  </a:cubicBezTo>
                  <a:cubicBezTo>
                    <a:pt x="20" y="12"/>
                    <a:pt x="20" y="19"/>
                    <a:pt x="18" y="22"/>
                  </a:cubicBezTo>
                  <a:cubicBezTo>
                    <a:pt x="16" y="26"/>
                    <a:pt x="11" y="30"/>
                    <a:pt x="9" y="35"/>
                  </a:cubicBezTo>
                  <a:cubicBezTo>
                    <a:pt x="9" y="35"/>
                    <a:pt x="9" y="39"/>
                    <a:pt x="9" y="39"/>
                  </a:cubicBezTo>
                  <a:cubicBezTo>
                    <a:pt x="9" y="41"/>
                    <a:pt x="10" y="44"/>
                    <a:pt x="10" y="46"/>
                  </a:cubicBezTo>
                  <a:cubicBezTo>
                    <a:pt x="10" y="47"/>
                    <a:pt x="10" y="47"/>
                    <a:pt x="10" y="48"/>
                  </a:cubicBezTo>
                  <a:cubicBezTo>
                    <a:pt x="8" y="58"/>
                    <a:pt x="3" y="69"/>
                    <a:pt x="1" y="80"/>
                  </a:cubicBezTo>
                  <a:cubicBezTo>
                    <a:pt x="1" y="80"/>
                    <a:pt x="1" y="80"/>
                    <a:pt x="1" y="80"/>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23" name="Freeform 17"/>
            <p:cNvSpPr/>
            <p:nvPr/>
          </p:nvSpPr>
          <p:spPr bwMode="auto">
            <a:xfrm>
              <a:off x="8651499" y="4164048"/>
              <a:ext cx="1223963" cy="2259013"/>
            </a:xfrm>
            <a:custGeom>
              <a:avLst/>
              <a:gdLst>
                <a:gd name="T0" fmla="*/ 319 w 429"/>
                <a:gd name="T1" fmla="*/ 244 h 793"/>
                <a:gd name="T2" fmla="*/ 341 w 429"/>
                <a:gd name="T3" fmla="*/ 211 h 793"/>
                <a:gd name="T4" fmla="*/ 371 w 429"/>
                <a:gd name="T5" fmla="*/ 176 h 793"/>
                <a:gd name="T6" fmla="*/ 398 w 429"/>
                <a:gd name="T7" fmla="*/ 154 h 793"/>
                <a:gd name="T8" fmla="*/ 424 w 429"/>
                <a:gd name="T9" fmla="*/ 143 h 793"/>
                <a:gd name="T10" fmla="*/ 417 w 429"/>
                <a:gd name="T11" fmla="*/ 102 h 793"/>
                <a:gd name="T12" fmla="*/ 403 w 429"/>
                <a:gd name="T13" fmla="*/ 113 h 793"/>
                <a:gd name="T14" fmla="*/ 388 w 429"/>
                <a:gd name="T15" fmla="*/ 138 h 793"/>
                <a:gd name="T16" fmla="*/ 347 w 429"/>
                <a:gd name="T17" fmla="*/ 151 h 793"/>
                <a:gd name="T18" fmla="*/ 311 w 429"/>
                <a:gd name="T19" fmla="*/ 136 h 793"/>
                <a:gd name="T20" fmla="*/ 330 w 429"/>
                <a:gd name="T21" fmla="*/ 98 h 793"/>
                <a:gd name="T22" fmla="*/ 302 w 429"/>
                <a:gd name="T23" fmla="*/ 82 h 793"/>
                <a:gd name="T24" fmla="*/ 210 w 429"/>
                <a:gd name="T25" fmla="*/ 22 h 793"/>
                <a:gd name="T26" fmla="*/ 197 w 429"/>
                <a:gd name="T27" fmla="*/ 10 h 793"/>
                <a:gd name="T28" fmla="*/ 120 w 429"/>
                <a:gd name="T29" fmla="*/ 10 h 793"/>
                <a:gd name="T30" fmla="*/ 84 w 429"/>
                <a:gd name="T31" fmla="*/ 29 h 793"/>
                <a:gd name="T32" fmla="*/ 57 w 429"/>
                <a:gd name="T33" fmla="*/ 119 h 793"/>
                <a:gd name="T34" fmla="*/ 35 w 429"/>
                <a:gd name="T35" fmla="*/ 174 h 793"/>
                <a:gd name="T36" fmla="*/ 28 w 429"/>
                <a:gd name="T37" fmla="*/ 226 h 793"/>
                <a:gd name="T38" fmla="*/ 16 w 429"/>
                <a:gd name="T39" fmla="*/ 252 h 793"/>
                <a:gd name="T40" fmla="*/ 25 w 429"/>
                <a:gd name="T41" fmla="*/ 295 h 793"/>
                <a:gd name="T42" fmla="*/ 31 w 429"/>
                <a:gd name="T43" fmla="*/ 338 h 793"/>
                <a:gd name="T44" fmla="*/ 28 w 429"/>
                <a:gd name="T45" fmla="*/ 374 h 793"/>
                <a:gd name="T46" fmla="*/ 13 w 429"/>
                <a:gd name="T47" fmla="*/ 395 h 793"/>
                <a:gd name="T48" fmla="*/ 14 w 429"/>
                <a:gd name="T49" fmla="*/ 418 h 793"/>
                <a:gd name="T50" fmla="*/ 12 w 429"/>
                <a:gd name="T51" fmla="*/ 460 h 793"/>
                <a:gd name="T52" fmla="*/ 5 w 429"/>
                <a:gd name="T53" fmla="*/ 503 h 793"/>
                <a:gd name="T54" fmla="*/ 8 w 429"/>
                <a:gd name="T55" fmla="*/ 548 h 793"/>
                <a:gd name="T56" fmla="*/ 18 w 429"/>
                <a:gd name="T57" fmla="*/ 589 h 793"/>
                <a:gd name="T58" fmla="*/ 15 w 429"/>
                <a:gd name="T59" fmla="*/ 606 h 793"/>
                <a:gd name="T60" fmla="*/ 24 w 429"/>
                <a:gd name="T61" fmla="*/ 641 h 793"/>
                <a:gd name="T62" fmla="*/ 25 w 429"/>
                <a:gd name="T63" fmla="*/ 669 h 793"/>
                <a:gd name="T64" fmla="*/ 18 w 429"/>
                <a:gd name="T65" fmla="*/ 700 h 793"/>
                <a:gd name="T66" fmla="*/ 8 w 429"/>
                <a:gd name="T67" fmla="*/ 739 h 793"/>
                <a:gd name="T68" fmla="*/ 33 w 429"/>
                <a:gd name="T69" fmla="*/ 755 h 793"/>
                <a:gd name="T70" fmla="*/ 40 w 429"/>
                <a:gd name="T71" fmla="*/ 781 h 793"/>
                <a:gd name="T72" fmla="*/ 99 w 429"/>
                <a:gd name="T73" fmla="*/ 775 h 793"/>
                <a:gd name="T74" fmla="*/ 96 w 429"/>
                <a:gd name="T75" fmla="*/ 766 h 793"/>
                <a:gd name="T76" fmla="*/ 106 w 429"/>
                <a:gd name="T77" fmla="*/ 738 h 793"/>
                <a:gd name="T78" fmla="*/ 110 w 429"/>
                <a:gd name="T79" fmla="*/ 737 h 793"/>
                <a:gd name="T80" fmla="*/ 118 w 429"/>
                <a:gd name="T81" fmla="*/ 712 h 793"/>
                <a:gd name="T82" fmla="*/ 149 w 429"/>
                <a:gd name="T83" fmla="*/ 683 h 793"/>
                <a:gd name="T84" fmla="*/ 150 w 429"/>
                <a:gd name="T85" fmla="*/ 678 h 793"/>
                <a:gd name="T86" fmla="*/ 122 w 429"/>
                <a:gd name="T87" fmla="*/ 616 h 793"/>
                <a:gd name="T88" fmla="*/ 151 w 429"/>
                <a:gd name="T89" fmla="*/ 607 h 793"/>
                <a:gd name="T90" fmla="*/ 158 w 429"/>
                <a:gd name="T91" fmla="*/ 591 h 793"/>
                <a:gd name="T92" fmla="*/ 173 w 429"/>
                <a:gd name="T93" fmla="*/ 556 h 793"/>
                <a:gd name="T94" fmla="*/ 174 w 429"/>
                <a:gd name="T95" fmla="*/ 537 h 793"/>
                <a:gd name="T96" fmla="*/ 160 w 429"/>
                <a:gd name="T97" fmla="*/ 526 h 793"/>
                <a:gd name="T98" fmla="*/ 165 w 429"/>
                <a:gd name="T99" fmla="*/ 501 h 793"/>
                <a:gd name="T100" fmla="*/ 220 w 429"/>
                <a:gd name="T101" fmla="*/ 496 h 793"/>
                <a:gd name="T102" fmla="*/ 221 w 429"/>
                <a:gd name="T103" fmla="*/ 475 h 793"/>
                <a:gd name="T104" fmla="*/ 215 w 429"/>
                <a:gd name="T105" fmla="*/ 456 h 793"/>
                <a:gd name="T106" fmla="*/ 244 w 429"/>
                <a:gd name="T107" fmla="*/ 454 h 793"/>
                <a:gd name="T108" fmla="*/ 333 w 429"/>
                <a:gd name="T109" fmla="*/ 381 h 793"/>
                <a:gd name="T110" fmla="*/ 302 w 429"/>
                <a:gd name="T111" fmla="*/ 331 h 793"/>
                <a:gd name="T112" fmla="*/ 313 w 429"/>
                <a:gd name="T113" fmla="*/ 29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9" h="793">
                  <a:moveTo>
                    <a:pt x="312" y="275"/>
                  </a:moveTo>
                  <a:cubicBezTo>
                    <a:pt x="312" y="275"/>
                    <a:pt x="313" y="271"/>
                    <a:pt x="313" y="271"/>
                  </a:cubicBezTo>
                  <a:cubicBezTo>
                    <a:pt x="313" y="270"/>
                    <a:pt x="311" y="269"/>
                    <a:pt x="312" y="268"/>
                  </a:cubicBezTo>
                  <a:cubicBezTo>
                    <a:pt x="314" y="265"/>
                    <a:pt x="316" y="267"/>
                    <a:pt x="317" y="261"/>
                  </a:cubicBezTo>
                  <a:cubicBezTo>
                    <a:pt x="318" y="260"/>
                    <a:pt x="314" y="258"/>
                    <a:pt x="315" y="257"/>
                  </a:cubicBezTo>
                  <a:cubicBezTo>
                    <a:pt x="315" y="256"/>
                    <a:pt x="317" y="257"/>
                    <a:pt x="317" y="256"/>
                  </a:cubicBezTo>
                  <a:cubicBezTo>
                    <a:pt x="318" y="254"/>
                    <a:pt x="321" y="249"/>
                    <a:pt x="321" y="247"/>
                  </a:cubicBezTo>
                  <a:cubicBezTo>
                    <a:pt x="321" y="245"/>
                    <a:pt x="319" y="245"/>
                    <a:pt x="319" y="244"/>
                  </a:cubicBezTo>
                  <a:cubicBezTo>
                    <a:pt x="319" y="243"/>
                    <a:pt x="322" y="244"/>
                    <a:pt x="322" y="242"/>
                  </a:cubicBezTo>
                  <a:cubicBezTo>
                    <a:pt x="322" y="239"/>
                    <a:pt x="319" y="235"/>
                    <a:pt x="321" y="232"/>
                  </a:cubicBezTo>
                  <a:cubicBezTo>
                    <a:pt x="322" y="230"/>
                    <a:pt x="325" y="229"/>
                    <a:pt x="326" y="226"/>
                  </a:cubicBezTo>
                  <a:cubicBezTo>
                    <a:pt x="327" y="226"/>
                    <a:pt x="326" y="226"/>
                    <a:pt x="326" y="225"/>
                  </a:cubicBezTo>
                  <a:cubicBezTo>
                    <a:pt x="326" y="225"/>
                    <a:pt x="326" y="224"/>
                    <a:pt x="326" y="224"/>
                  </a:cubicBezTo>
                  <a:cubicBezTo>
                    <a:pt x="327" y="223"/>
                    <a:pt x="333" y="221"/>
                    <a:pt x="334" y="219"/>
                  </a:cubicBezTo>
                  <a:cubicBezTo>
                    <a:pt x="335" y="217"/>
                    <a:pt x="334" y="216"/>
                    <a:pt x="335" y="214"/>
                  </a:cubicBezTo>
                  <a:cubicBezTo>
                    <a:pt x="336" y="213"/>
                    <a:pt x="340" y="213"/>
                    <a:pt x="341" y="211"/>
                  </a:cubicBezTo>
                  <a:cubicBezTo>
                    <a:pt x="344" y="208"/>
                    <a:pt x="348" y="205"/>
                    <a:pt x="350" y="202"/>
                  </a:cubicBezTo>
                  <a:cubicBezTo>
                    <a:pt x="351" y="200"/>
                    <a:pt x="351" y="197"/>
                    <a:pt x="353" y="196"/>
                  </a:cubicBezTo>
                  <a:cubicBezTo>
                    <a:pt x="354" y="195"/>
                    <a:pt x="356" y="195"/>
                    <a:pt x="357" y="194"/>
                  </a:cubicBezTo>
                  <a:cubicBezTo>
                    <a:pt x="358" y="192"/>
                    <a:pt x="359" y="189"/>
                    <a:pt x="360" y="187"/>
                  </a:cubicBezTo>
                  <a:cubicBezTo>
                    <a:pt x="362" y="185"/>
                    <a:pt x="366" y="184"/>
                    <a:pt x="367" y="182"/>
                  </a:cubicBezTo>
                  <a:cubicBezTo>
                    <a:pt x="367" y="181"/>
                    <a:pt x="367" y="180"/>
                    <a:pt x="367" y="180"/>
                  </a:cubicBezTo>
                  <a:cubicBezTo>
                    <a:pt x="367" y="179"/>
                    <a:pt x="370" y="179"/>
                    <a:pt x="370" y="179"/>
                  </a:cubicBezTo>
                  <a:cubicBezTo>
                    <a:pt x="371" y="177"/>
                    <a:pt x="369" y="176"/>
                    <a:pt x="371" y="176"/>
                  </a:cubicBezTo>
                  <a:cubicBezTo>
                    <a:pt x="373" y="175"/>
                    <a:pt x="374" y="178"/>
                    <a:pt x="375" y="178"/>
                  </a:cubicBezTo>
                  <a:cubicBezTo>
                    <a:pt x="379" y="176"/>
                    <a:pt x="372" y="173"/>
                    <a:pt x="374" y="172"/>
                  </a:cubicBezTo>
                  <a:cubicBezTo>
                    <a:pt x="376" y="171"/>
                    <a:pt x="380" y="171"/>
                    <a:pt x="382" y="169"/>
                  </a:cubicBezTo>
                  <a:cubicBezTo>
                    <a:pt x="383" y="168"/>
                    <a:pt x="383" y="167"/>
                    <a:pt x="384" y="166"/>
                  </a:cubicBezTo>
                  <a:cubicBezTo>
                    <a:pt x="387" y="163"/>
                    <a:pt x="389" y="163"/>
                    <a:pt x="392" y="163"/>
                  </a:cubicBezTo>
                  <a:cubicBezTo>
                    <a:pt x="393" y="163"/>
                    <a:pt x="391" y="162"/>
                    <a:pt x="391" y="161"/>
                  </a:cubicBezTo>
                  <a:cubicBezTo>
                    <a:pt x="391" y="161"/>
                    <a:pt x="394" y="161"/>
                    <a:pt x="395" y="160"/>
                  </a:cubicBezTo>
                  <a:cubicBezTo>
                    <a:pt x="396" y="159"/>
                    <a:pt x="397" y="155"/>
                    <a:pt x="398" y="154"/>
                  </a:cubicBezTo>
                  <a:cubicBezTo>
                    <a:pt x="399" y="154"/>
                    <a:pt x="399" y="155"/>
                    <a:pt x="399" y="155"/>
                  </a:cubicBezTo>
                  <a:cubicBezTo>
                    <a:pt x="401" y="155"/>
                    <a:pt x="402" y="152"/>
                    <a:pt x="404" y="152"/>
                  </a:cubicBezTo>
                  <a:cubicBezTo>
                    <a:pt x="404" y="152"/>
                    <a:pt x="404" y="153"/>
                    <a:pt x="405" y="153"/>
                  </a:cubicBezTo>
                  <a:cubicBezTo>
                    <a:pt x="407" y="153"/>
                    <a:pt x="407" y="151"/>
                    <a:pt x="411" y="152"/>
                  </a:cubicBezTo>
                  <a:cubicBezTo>
                    <a:pt x="412" y="152"/>
                    <a:pt x="413" y="147"/>
                    <a:pt x="414" y="147"/>
                  </a:cubicBezTo>
                  <a:cubicBezTo>
                    <a:pt x="415" y="147"/>
                    <a:pt x="414" y="148"/>
                    <a:pt x="415" y="148"/>
                  </a:cubicBezTo>
                  <a:cubicBezTo>
                    <a:pt x="415" y="148"/>
                    <a:pt x="416" y="148"/>
                    <a:pt x="416" y="148"/>
                  </a:cubicBezTo>
                  <a:cubicBezTo>
                    <a:pt x="417" y="147"/>
                    <a:pt x="423" y="144"/>
                    <a:pt x="424" y="143"/>
                  </a:cubicBezTo>
                  <a:cubicBezTo>
                    <a:pt x="427" y="141"/>
                    <a:pt x="426" y="130"/>
                    <a:pt x="426" y="126"/>
                  </a:cubicBezTo>
                  <a:cubicBezTo>
                    <a:pt x="427" y="123"/>
                    <a:pt x="429" y="122"/>
                    <a:pt x="428" y="119"/>
                  </a:cubicBezTo>
                  <a:cubicBezTo>
                    <a:pt x="427" y="117"/>
                    <a:pt x="425" y="115"/>
                    <a:pt x="424" y="113"/>
                  </a:cubicBezTo>
                  <a:cubicBezTo>
                    <a:pt x="423" y="111"/>
                    <a:pt x="425" y="106"/>
                    <a:pt x="423" y="104"/>
                  </a:cubicBezTo>
                  <a:cubicBezTo>
                    <a:pt x="422" y="104"/>
                    <a:pt x="422" y="105"/>
                    <a:pt x="421" y="105"/>
                  </a:cubicBezTo>
                  <a:cubicBezTo>
                    <a:pt x="421" y="104"/>
                    <a:pt x="420" y="101"/>
                    <a:pt x="418" y="102"/>
                  </a:cubicBezTo>
                  <a:cubicBezTo>
                    <a:pt x="418" y="102"/>
                    <a:pt x="418" y="103"/>
                    <a:pt x="418" y="103"/>
                  </a:cubicBezTo>
                  <a:cubicBezTo>
                    <a:pt x="418" y="103"/>
                    <a:pt x="417" y="103"/>
                    <a:pt x="417" y="102"/>
                  </a:cubicBezTo>
                  <a:cubicBezTo>
                    <a:pt x="417" y="102"/>
                    <a:pt x="418" y="101"/>
                    <a:pt x="418" y="101"/>
                  </a:cubicBezTo>
                  <a:cubicBezTo>
                    <a:pt x="417" y="99"/>
                    <a:pt x="414" y="103"/>
                    <a:pt x="414" y="103"/>
                  </a:cubicBezTo>
                  <a:cubicBezTo>
                    <a:pt x="414" y="103"/>
                    <a:pt x="414" y="102"/>
                    <a:pt x="413" y="102"/>
                  </a:cubicBezTo>
                  <a:cubicBezTo>
                    <a:pt x="410" y="101"/>
                    <a:pt x="411" y="107"/>
                    <a:pt x="405" y="102"/>
                  </a:cubicBezTo>
                  <a:cubicBezTo>
                    <a:pt x="406" y="103"/>
                    <a:pt x="406" y="104"/>
                    <a:pt x="405" y="104"/>
                  </a:cubicBezTo>
                  <a:cubicBezTo>
                    <a:pt x="405" y="104"/>
                    <a:pt x="404" y="104"/>
                    <a:pt x="404" y="104"/>
                  </a:cubicBezTo>
                  <a:cubicBezTo>
                    <a:pt x="403" y="106"/>
                    <a:pt x="406" y="110"/>
                    <a:pt x="405" y="112"/>
                  </a:cubicBezTo>
                  <a:cubicBezTo>
                    <a:pt x="404" y="113"/>
                    <a:pt x="403" y="113"/>
                    <a:pt x="403" y="113"/>
                  </a:cubicBezTo>
                  <a:cubicBezTo>
                    <a:pt x="402" y="114"/>
                    <a:pt x="404" y="118"/>
                    <a:pt x="404" y="119"/>
                  </a:cubicBezTo>
                  <a:cubicBezTo>
                    <a:pt x="403" y="120"/>
                    <a:pt x="403" y="122"/>
                    <a:pt x="402" y="123"/>
                  </a:cubicBezTo>
                  <a:cubicBezTo>
                    <a:pt x="402" y="125"/>
                    <a:pt x="400" y="131"/>
                    <a:pt x="399" y="131"/>
                  </a:cubicBezTo>
                  <a:cubicBezTo>
                    <a:pt x="398" y="132"/>
                    <a:pt x="398" y="131"/>
                    <a:pt x="397" y="131"/>
                  </a:cubicBezTo>
                  <a:cubicBezTo>
                    <a:pt x="395" y="131"/>
                    <a:pt x="396" y="133"/>
                    <a:pt x="395" y="134"/>
                  </a:cubicBezTo>
                  <a:cubicBezTo>
                    <a:pt x="394" y="135"/>
                    <a:pt x="392" y="135"/>
                    <a:pt x="391" y="136"/>
                  </a:cubicBezTo>
                  <a:cubicBezTo>
                    <a:pt x="390" y="139"/>
                    <a:pt x="390" y="139"/>
                    <a:pt x="390" y="139"/>
                  </a:cubicBezTo>
                  <a:cubicBezTo>
                    <a:pt x="389" y="140"/>
                    <a:pt x="389" y="138"/>
                    <a:pt x="388" y="138"/>
                  </a:cubicBezTo>
                  <a:cubicBezTo>
                    <a:pt x="384" y="138"/>
                    <a:pt x="384" y="140"/>
                    <a:pt x="382" y="142"/>
                  </a:cubicBezTo>
                  <a:cubicBezTo>
                    <a:pt x="382" y="142"/>
                    <a:pt x="379" y="144"/>
                    <a:pt x="379" y="144"/>
                  </a:cubicBezTo>
                  <a:cubicBezTo>
                    <a:pt x="378" y="146"/>
                    <a:pt x="380" y="148"/>
                    <a:pt x="378" y="149"/>
                  </a:cubicBezTo>
                  <a:cubicBezTo>
                    <a:pt x="373" y="154"/>
                    <a:pt x="370" y="146"/>
                    <a:pt x="365" y="148"/>
                  </a:cubicBezTo>
                  <a:cubicBezTo>
                    <a:pt x="361" y="150"/>
                    <a:pt x="362" y="153"/>
                    <a:pt x="359" y="155"/>
                  </a:cubicBezTo>
                  <a:cubicBezTo>
                    <a:pt x="358" y="156"/>
                    <a:pt x="355" y="152"/>
                    <a:pt x="354" y="152"/>
                  </a:cubicBezTo>
                  <a:cubicBezTo>
                    <a:pt x="352" y="152"/>
                    <a:pt x="350" y="154"/>
                    <a:pt x="349" y="153"/>
                  </a:cubicBezTo>
                  <a:cubicBezTo>
                    <a:pt x="349" y="153"/>
                    <a:pt x="347" y="151"/>
                    <a:pt x="347" y="151"/>
                  </a:cubicBezTo>
                  <a:cubicBezTo>
                    <a:pt x="345" y="150"/>
                    <a:pt x="343" y="152"/>
                    <a:pt x="342" y="153"/>
                  </a:cubicBezTo>
                  <a:cubicBezTo>
                    <a:pt x="336" y="153"/>
                    <a:pt x="330" y="149"/>
                    <a:pt x="325" y="148"/>
                  </a:cubicBezTo>
                  <a:cubicBezTo>
                    <a:pt x="320" y="146"/>
                    <a:pt x="306" y="149"/>
                    <a:pt x="303" y="148"/>
                  </a:cubicBezTo>
                  <a:cubicBezTo>
                    <a:pt x="300" y="146"/>
                    <a:pt x="304" y="143"/>
                    <a:pt x="304" y="143"/>
                  </a:cubicBezTo>
                  <a:cubicBezTo>
                    <a:pt x="305" y="142"/>
                    <a:pt x="304" y="141"/>
                    <a:pt x="305" y="141"/>
                  </a:cubicBezTo>
                  <a:cubicBezTo>
                    <a:pt x="305" y="141"/>
                    <a:pt x="305" y="142"/>
                    <a:pt x="306" y="141"/>
                  </a:cubicBezTo>
                  <a:cubicBezTo>
                    <a:pt x="307" y="141"/>
                    <a:pt x="306" y="139"/>
                    <a:pt x="307" y="138"/>
                  </a:cubicBezTo>
                  <a:cubicBezTo>
                    <a:pt x="308" y="137"/>
                    <a:pt x="310" y="138"/>
                    <a:pt x="311" y="136"/>
                  </a:cubicBezTo>
                  <a:cubicBezTo>
                    <a:pt x="311" y="136"/>
                    <a:pt x="310" y="135"/>
                    <a:pt x="310" y="135"/>
                  </a:cubicBezTo>
                  <a:cubicBezTo>
                    <a:pt x="312" y="133"/>
                    <a:pt x="312" y="133"/>
                    <a:pt x="312" y="133"/>
                  </a:cubicBezTo>
                  <a:cubicBezTo>
                    <a:pt x="312" y="133"/>
                    <a:pt x="313" y="130"/>
                    <a:pt x="313" y="130"/>
                  </a:cubicBezTo>
                  <a:cubicBezTo>
                    <a:pt x="314" y="130"/>
                    <a:pt x="315" y="133"/>
                    <a:pt x="314" y="129"/>
                  </a:cubicBezTo>
                  <a:cubicBezTo>
                    <a:pt x="314" y="126"/>
                    <a:pt x="313" y="123"/>
                    <a:pt x="315" y="120"/>
                  </a:cubicBezTo>
                  <a:cubicBezTo>
                    <a:pt x="316" y="118"/>
                    <a:pt x="322" y="115"/>
                    <a:pt x="323" y="113"/>
                  </a:cubicBezTo>
                  <a:cubicBezTo>
                    <a:pt x="323" y="112"/>
                    <a:pt x="321" y="112"/>
                    <a:pt x="321" y="112"/>
                  </a:cubicBezTo>
                  <a:cubicBezTo>
                    <a:pt x="321" y="107"/>
                    <a:pt x="331" y="101"/>
                    <a:pt x="330" y="98"/>
                  </a:cubicBezTo>
                  <a:cubicBezTo>
                    <a:pt x="328" y="97"/>
                    <a:pt x="328" y="97"/>
                    <a:pt x="328" y="97"/>
                  </a:cubicBezTo>
                  <a:cubicBezTo>
                    <a:pt x="327" y="94"/>
                    <a:pt x="325" y="90"/>
                    <a:pt x="323" y="89"/>
                  </a:cubicBezTo>
                  <a:cubicBezTo>
                    <a:pt x="320" y="89"/>
                    <a:pt x="320" y="89"/>
                    <a:pt x="320" y="89"/>
                  </a:cubicBezTo>
                  <a:cubicBezTo>
                    <a:pt x="318" y="88"/>
                    <a:pt x="315" y="85"/>
                    <a:pt x="313" y="85"/>
                  </a:cubicBezTo>
                  <a:cubicBezTo>
                    <a:pt x="313" y="85"/>
                    <a:pt x="313" y="85"/>
                    <a:pt x="312" y="86"/>
                  </a:cubicBezTo>
                  <a:cubicBezTo>
                    <a:pt x="311" y="86"/>
                    <a:pt x="310" y="85"/>
                    <a:pt x="310" y="85"/>
                  </a:cubicBezTo>
                  <a:cubicBezTo>
                    <a:pt x="309" y="85"/>
                    <a:pt x="308" y="83"/>
                    <a:pt x="307" y="82"/>
                  </a:cubicBezTo>
                  <a:cubicBezTo>
                    <a:pt x="306" y="82"/>
                    <a:pt x="303" y="82"/>
                    <a:pt x="302" y="82"/>
                  </a:cubicBezTo>
                  <a:cubicBezTo>
                    <a:pt x="297" y="80"/>
                    <a:pt x="280" y="70"/>
                    <a:pt x="278" y="66"/>
                  </a:cubicBezTo>
                  <a:cubicBezTo>
                    <a:pt x="279" y="67"/>
                    <a:pt x="279" y="67"/>
                    <a:pt x="279" y="67"/>
                  </a:cubicBezTo>
                  <a:cubicBezTo>
                    <a:pt x="275" y="65"/>
                    <a:pt x="271" y="61"/>
                    <a:pt x="268" y="60"/>
                  </a:cubicBezTo>
                  <a:cubicBezTo>
                    <a:pt x="266" y="60"/>
                    <a:pt x="263" y="61"/>
                    <a:pt x="260" y="60"/>
                  </a:cubicBezTo>
                  <a:cubicBezTo>
                    <a:pt x="258" y="60"/>
                    <a:pt x="244" y="56"/>
                    <a:pt x="242" y="54"/>
                  </a:cubicBezTo>
                  <a:cubicBezTo>
                    <a:pt x="241" y="53"/>
                    <a:pt x="241" y="50"/>
                    <a:pt x="240" y="49"/>
                  </a:cubicBezTo>
                  <a:cubicBezTo>
                    <a:pt x="235" y="44"/>
                    <a:pt x="221" y="39"/>
                    <a:pt x="217" y="33"/>
                  </a:cubicBezTo>
                  <a:cubicBezTo>
                    <a:pt x="216" y="32"/>
                    <a:pt x="210" y="24"/>
                    <a:pt x="210" y="22"/>
                  </a:cubicBezTo>
                  <a:cubicBezTo>
                    <a:pt x="210" y="22"/>
                    <a:pt x="211" y="22"/>
                    <a:pt x="211" y="22"/>
                  </a:cubicBezTo>
                  <a:cubicBezTo>
                    <a:pt x="211" y="21"/>
                    <a:pt x="210" y="21"/>
                    <a:pt x="210" y="20"/>
                  </a:cubicBezTo>
                  <a:cubicBezTo>
                    <a:pt x="208" y="18"/>
                    <a:pt x="202" y="17"/>
                    <a:pt x="200" y="14"/>
                  </a:cubicBezTo>
                  <a:cubicBezTo>
                    <a:pt x="200" y="14"/>
                    <a:pt x="201" y="14"/>
                    <a:pt x="201" y="13"/>
                  </a:cubicBezTo>
                  <a:cubicBezTo>
                    <a:pt x="201" y="13"/>
                    <a:pt x="201" y="13"/>
                    <a:pt x="201" y="13"/>
                  </a:cubicBezTo>
                  <a:cubicBezTo>
                    <a:pt x="200" y="13"/>
                    <a:pt x="200" y="13"/>
                    <a:pt x="200" y="13"/>
                  </a:cubicBezTo>
                  <a:cubicBezTo>
                    <a:pt x="200" y="12"/>
                    <a:pt x="200" y="12"/>
                    <a:pt x="200" y="12"/>
                  </a:cubicBezTo>
                  <a:cubicBezTo>
                    <a:pt x="199" y="11"/>
                    <a:pt x="197" y="11"/>
                    <a:pt x="197" y="10"/>
                  </a:cubicBezTo>
                  <a:cubicBezTo>
                    <a:pt x="196" y="6"/>
                    <a:pt x="196" y="6"/>
                    <a:pt x="196" y="6"/>
                  </a:cubicBezTo>
                  <a:cubicBezTo>
                    <a:pt x="195" y="6"/>
                    <a:pt x="167" y="6"/>
                    <a:pt x="167" y="7"/>
                  </a:cubicBezTo>
                  <a:cubicBezTo>
                    <a:pt x="167" y="7"/>
                    <a:pt x="159" y="23"/>
                    <a:pt x="158" y="24"/>
                  </a:cubicBezTo>
                  <a:cubicBezTo>
                    <a:pt x="158" y="24"/>
                    <a:pt x="158" y="30"/>
                    <a:pt x="157" y="29"/>
                  </a:cubicBezTo>
                  <a:cubicBezTo>
                    <a:pt x="155" y="29"/>
                    <a:pt x="154" y="22"/>
                    <a:pt x="154" y="21"/>
                  </a:cubicBezTo>
                  <a:cubicBezTo>
                    <a:pt x="154" y="20"/>
                    <a:pt x="151" y="18"/>
                    <a:pt x="151" y="17"/>
                  </a:cubicBezTo>
                  <a:cubicBezTo>
                    <a:pt x="150" y="13"/>
                    <a:pt x="153" y="15"/>
                    <a:pt x="151" y="13"/>
                  </a:cubicBezTo>
                  <a:cubicBezTo>
                    <a:pt x="142" y="5"/>
                    <a:pt x="127" y="12"/>
                    <a:pt x="120" y="10"/>
                  </a:cubicBezTo>
                  <a:cubicBezTo>
                    <a:pt x="118" y="9"/>
                    <a:pt x="109" y="0"/>
                    <a:pt x="107" y="1"/>
                  </a:cubicBezTo>
                  <a:cubicBezTo>
                    <a:pt x="107" y="2"/>
                    <a:pt x="106" y="9"/>
                    <a:pt x="105" y="10"/>
                  </a:cubicBezTo>
                  <a:cubicBezTo>
                    <a:pt x="102" y="12"/>
                    <a:pt x="97" y="11"/>
                    <a:pt x="95" y="14"/>
                  </a:cubicBezTo>
                  <a:cubicBezTo>
                    <a:pt x="94" y="15"/>
                    <a:pt x="95" y="18"/>
                    <a:pt x="94" y="19"/>
                  </a:cubicBezTo>
                  <a:cubicBezTo>
                    <a:pt x="93" y="20"/>
                    <a:pt x="89" y="20"/>
                    <a:pt x="88" y="21"/>
                  </a:cubicBezTo>
                  <a:cubicBezTo>
                    <a:pt x="88" y="25"/>
                    <a:pt x="88" y="25"/>
                    <a:pt x="88" y="25"/>
                  </a:cubicBezTo>
                  <a:cubicBezTo>
                    <a:pt x="87" y="27"/>
                    <a:pt x="85" y="28"/>
                    <a:pt x="82" y="30"/>
                  </a:cubicBezTo>
                  <a:cubicBezTo>
                    <a:pt x="84" y="29"/>
                    <a:pt x="84" y="29"/>
                    <a:pt x="84" y="29"/>
                  </a:cubicBezTo>
                  <a:cubicBezTo>
                    <a:pt x="85" y="30"/>
                    <a:pt x="88" y="33"/>
                    <a:pt x="89" y="34"/>
                  </a:cubicBezTo>
                  <a:cubicBezTo>
                    <a:pt x="89" y="35"/>
                    <a:pt x="87" y="39"/>
                    <a:pt x="87" y="41"/>
                  </a:cubicBezTo>
                  <a:cubicBezTo>
                    <a:pt x="85" y="44"/>
                    <a:pt x="83" y="60"/>
                    <a:pt x="81" y="61"/>
                  </a:cubicBezTo>
                  <a:cubicBezTo>
                    <a:pt x="79" y="65"/>
                    <a:pt x="59" y="70"/>
                    <a:pt x="55" y="75"/>
                  </a:cubicBezTo>
                  <a:cubicBezTo>
                    <a:pt x="54" y="75"/>
                    <a:pt x="50" y="83"/>
                    <a:pt x="51" y="85"/>
                  </a:cubicBezTo>
                  <a:cubicBezTo>
                    <a:pt x="53" y="86"/>
                    <a:pt x="55" y="85"/>
                    <a:pt x="56" y="90"/>
                  </a:cubicBezTo>
                  <a:cubicBezTo>
                    <a:pt x="56" y="92"/>
                    <a:pt x="50" y="95"/>
                    <a:pt x="51" y="102"/>
                  </a:cubicBezTo>
                  <a:cubicBezTo>
                    <a:pt x="52" y="106"/>
                    <a:pt x="58" y="115"/>
                    <a:pt x="57" y="119"/>
                  </a:cubicBezTo>
                  <a:cubicBezTo>
                    <a:pt x="56" y="123"/>
                    <a:pt x="51" y="123"/>
                    <a:pt x="53" y="129"/>
                  </a:cubicBezTo>
                  <a:cubicBezTo>
                    <a:pt x="54" y="132"/>
                    <a:pt x="64" y="139"/>
                    <a:pt x="60" y="143"/>
                  </a:cubicBezTo>
                  <a:cubicBezTo>
                    <a:pt x="59" y="144"/>
                    <a:pt x="56" y="143"/>
                    <a:pt x="55" y="144"/>
                  </a:cubicBezTo>
                  <a:cubicBezTo>
                    <a:pt x="54" y="144"/>
                    <a:pt x="55" y="146"/>
                    <a:pt x="54" y="146"/>
                  </a:cubicBezTo>
                  <a:cubicBezTo>
                    <a:pt x="51" y="146"/>
                    <a:pt x="50" y="143"/>
                    <a:pt x="48" y="145"/>
                  </a:cubicBezTo>
                  <a:cubicBezTo>
                    <a:pt x="47" y="146"/>
                    <a:pt x="41" y="166"/>
                    <a:pt x="40" y="167"/>
                  </a:cubicBezTo>
                  <a:cubicBezTo>
                    <a:pt x="39" y="168"/>
                    <a:pt x="38" y="168"/>
                    <a:pt x="37" y="168"/>
                  </a:cubicBezTo>
                  <a:cubicBezTo>
                    <a:pt x="36" y="169"/>
                    <a:pt x="36" y="174"/>
                    <a:pt x="35" y="174"/>
                  </a:cubicBezTo>
                  <a:cubicBezTo>
                    <a:pt x="34" y="174"/>
                    <a:pt x="33" y="173"/>
                    <a:pt x="33" y="173"/>
                  </a:cubicBezTo>
                  <a:cubicBezTo>
                    <a:pt x="33" y="173"/>
                    <a:pt x="32" y="177"/>
                    <a:pt x="32" y="177"/>
                  </a:cubicBezTo>
                  <a:cubicBezTo>
                    <a:pt x="32" y="177"/>
                    <a:pt x="29" y="179"/>
                    <a:pt x="29" y="179"/>
                  </a:cubicBezTo>
                  <a:cubicBezTo>
                    <a:pt x="27" y="183"/>
                    <a:pt x="28" y="193"/>
                    <a:pt x="27" y="198"/>
                  </a:cubicBezTo>
                  <a:cubicBezTo>
                    <a:pt x="26" y="200"/>
                    <a:pt x="22" y="201"/>
                    <a:pt x="21" y="203"/>
                  </a:cubicBezTo>
                  <a:cubicBezTo>
                    <a:pt x="21" y="204"/>
                    <a:pt x="24" y="213"/>
                    <a:pt x="25" y="214"/>
                  </a:cubicBezTo>
                  <a:cubicBezTo>
                    <a:pt x="27" y="217"/>
                    <a:pt x="23" y="221"/>
                    <a:pt x="24" y="224"/>
                  </a:cubicBezTo>
                  <a:cubicBezTo>
                    <a:pt x="25" y="226"/>
                    <a:pt x="28" y="223"/>
                    <a:pt x="28" y="226"/>
                  </a:cubicBezTo>
                  <a:cubicBezTo>
                    <a:pt x="28" y="228"/>
                    <a:pt x="27" y="231"/>
                    <a:pt x="25" y="232"/>
                  </a:cubicBezTo>
                  <a:cubicBezTo>
                    <a:pt x="24" y="233"/>
                    <a:pt x="20" y="231"/>
                    <a:pt x="20" y="231"/>
                  </a:cubicBezTo>
                  <a:cubicBezTo>
                    <a:pt x="20" y="232"/>
                    <a:pt x="21" y="233"/>
                    <a:pt x="21" y="233"/>
                  </a:cubicBezTo>
                  <a:cubicBezTo>
                    <a:pt x="21" y="237"/>
                    <a:pt x="18" y="241"/>
                    <a:pt x="17" y="245"/>
                  </a:cubicBezTo>
                  <a:cubicBezTo>
                    <a:pt x="17" y="246"/>
                    <a:pt x="17" y="246"/>
                    <a:pt x="17" y="247"/>
                  </a:cubicBezTo>
                  <a:cubicBezTo>
                    <a:pt x="17" y="248"/>
                    <a:pt x="20" y="248"/>
                    <a:pt x="19" y="249"/>
                  </a:cubicBezTo>
                  <a:cubicBezTo>
                    <a:pt x="19" y="250"/>
                    <a:pt x="18" y="249"/>
                    <a:pt x="17" y="250"/>
                  </a:cubicBezTo>
                  <a:cubicBezTo>
                    <a:pt x="17" y="251"/>
                    <a:pt x="16" y="252"/>
                    <a:pt x="16" y="252"/>
                  </a:cubicBezTo>
                  <a:cubicBezTo>
                    <a:pt x="14" y="252"/>
                    <a:pt x="14" y="250"/>
                    <a:pt x="13" y="253"/>
                  </a:cubicBezTo>
                  <a:cubicBezTo>
                    <a:pt x="12" y="258"/>
                    <a:pt x="12" y="268"/>
                    <a:pt x="17" y="272"/>
                  </a:cubicBezTo>
                  <a:cubicBezTo>
                    <a:pt x="19" y="273"/>
                    <a:pt x="21" y="271"/>
                    <a:pt x="22" y="274"/>
                  </a:cubicBezTo>
                  <a:cubicBezTo>
                    <a:pt x="23" y="279"/>
                    <a:pt x="19" y="274"/>
                    <a:pt x="18" y="276"/>
                  </a:cubicBezTo>
                  <a:cubicBezTo>
                    <a:pt x="18" y="279"/>
                    <a:pt x="21" y="281"/>
                    <a:pt x="22" y="283"/>
                  </a:cubicBezTo>
                  <a:cubicBezTo>
                    <a:pt x="22" y="283"/>
                    <a:pt x="23" y="286"/>
                    <a:pt x="23" y="286"/>
                  </a:cubicBezTo>
                  <a:cubicBezTo>
                    <a:pt x="24" y="287"/>
                    <a:pt x="25" y="286"/>
                    <a:pt x="25" y="288"/>
                  </a:cubicBezTo>
                  <a:cubicBezTo>
                    <a:pt x="25" y="290"/>
                    <a:pt x="24" y="292"/>
                    <a:pt x="25" y="295"/>
                  </a:cubicBezTo>
                  <a:cubicBezTo>
                    <a:pt x="26" y="296"/>
                    <a:pt x="29" y="297"/>
                    <a:pt x="29" y="298"/>
                  </a:cubicBezTo>
                  <a:cubicBezTo>
                    <a:pt x="29" y="301"/>
                    <a:pt x="26" y="302"/>
                    <a:pt x="27" y="305"/>
                  </a:cubicBezTo>
                  <a:cubicBezTo>
                    <a:pt x="30" y="312"/>
                    <a:pt x="32" y="304"/>
                    <a:pt x="35" y="308"/>
                  </a:cubicBezTo>
                  <a:cubicBezTo>
                    <a:pt x="37" y="311"/>
                    <a:pt x="34" y="313"/>
                    <a:pt x="34" y="316"/>
                  </a:cubicBezTo>
                  <a:cubicBezTo>
                    <a:pt x="34" y="317"/>
                    <a:pt x="35" y="318"/>
                    <a:pt x="34" y="319"/>
                  </a:cubicBezTo>
                  <a:cubicBezTo>
                    <a:pt x="33" y="325"/>
                    <a:pt x="35" y="327"/>
                    <a:pt x="36" y="333"/>
                  </a:cubicBezTo>
                  <a:cubicBezTo>
                    <a:pt x="37" y="334"/>
                    <a:pt x="32" y="334"/>
                    <a:pt x="32" y="334"/>
                  </a:cubicBezTo>
                  <a:cubicBezTo>
                    <a:pt x="30" y="335"/>
                    <a:pt x="32" y="337"/>
                    <a:pt x="31" y="338"/>
                  </a:cubicBezTo>
                  <a:cubicBezTo>
                    <a:pt x="31" y="339"/>
                    <a:pt x="26" y="346"/>
                    <a:pt x="26" y="347"/>
                  </a:cubicBezTo>
                  <a:cubicBezTo>
                    <a:pt x="26" y="347"/>
                    <a:pt x="27" y="347"/>
                    <a:pt x="27" y="348"/>
                  </a:cubicBezTo>
                  <a:cubicBezTo>
                    <a:pt x="27" y="349"/>
                    <a:pt x="25" y="352"/>
                    <a:pt x="25" y="353"/>
                  </a:cubicBezTo>
                  <a:cubicBezTo>
                    <a:pt x="25" y="353"/>
                    <a:pt x="25" y="357"/>
                    <a:pt x="25" y="357"/>
                  </a:cubicBezTo>
                  <a:cubicBezTo>
                    <a:pt x="25" y="359"/>
                    <a:pt x="21" y="358"/>
                    <a:pt x="21" y="360"/>
                  </a:cubicBezTo>
                  <a:cubicBezTo>
                    <a:pt x="21" y="363"/>
                    <a:pt x="24" y="361"/>
                    <a:pt x="25" y="362"/>
                  </a:cubicBezTo>
                  <a:cubicBezTo>
                    <a:pt x="25" y="363"/>
                    <a:pt x="24" y="363"/>
                    <a:pt x="24" y="363"/>
                  </a:cubicBezTo>
                  <a:cubicBezTo>
                    <a:pt x="24" y="366"/>
                    <a:pt x="28" y="372"/>
                    <a:pt x="28" y="374"/>
                  </a:cubicBezTo>
                  <a:cubicBezTo>
                    <a:pt x="28" y="376"/>
                    <a:pt x="26" y="377"/>
                    <a:pt x="26" y="379"/>
                  </a:cubicBezTo>
                  <a:cubicBezTo>
                    <a:pt x="26" y="379"/>
                    <a:pt x="28" y="380"/>
                    <a:pt x="28" y="381"/>
                  </a:cubicBezTo>
                  <a:cubicBezTo>
                    <a:pt x="28" y="384"/>
                    <a:pt x="24" y="383"/>
                    <a:pt x="23" y="383"/>
                  </a:cubicBezTo>
                  <a:cubicBezTo>
                    <a:pt x="20" y="386"/>
                    <a:pt x="22" y="388"/>
                    <a:pt x="21" y="391"/>
                  </a:cubicBezTo>
                  <a:cubicBezTo>
                    <a:pt x="21" y="391"/>
                    <a:pt x="17" y="390"/>
                    <a:pt x="16" y="390"/>
                  </a:cubicBezTo>
                  <a:cubicBezTo>
                    <a:pt x="16" y="391"/>
                    <a:pt x="16" y="392"/>
                    <a:pt x="16" y="392"/>
                  </a:cubicBezTo>
                  <a:cubicBezTo>
                    <a:pt x="15" y="393"/>
                    <a:pt x="14" y="392"/>
                    <a:pt x="13" y="392"/>
                  </a:cubicBezTo>
                  <a:cubicBezTo>
                    <a:pt x="13" y="393"/>
                    <a:pt x="13" y="394"/>
                    <a:pt x="13" y="395"/>
                  </a:cubicBezTo>
                  <a:cubicBezTo>
                    <a:pt x="13" y="396"/>
                    <a:pt x="13" y="397"/>
                    <a:pt x="13" y="398"/>
                  </a:cubicBezTo>
                  <a:cubicBezTo>
                    <a:pt x="13" y="399"/>
                    <a:pt x="12" y="397"/>
                    <a:pt x="11" y="398"/>
                  </a:cubicBezTo>
                  <a:cubicBezTo>
                    <a:pt x="11" y="398"/>
                    <a:pt x="11" y="402"/>
                    <a:pt x="11" y="402"/>
                  </a:cubicBezTo>
                  <a:cubicBezTo>
                    <a:pt x="12" y="405"/>
                    <a:pt x="12" y="405"/>
                    <a:pt x="12" y="405"/>
                  </a:cubicBezTo>
                  <a:cubicBezTo>
                    <a:pt x="12" y="406"/>
                    <a:pt x="11" y="405"/>
                    <a:pt x="11" y="406"/>
                  </a:cubicBezTo>
                  <a:cubicBezTo>
                    <a:pt x="11" y="407"/>
                    <a:pt x="13" y="407"/>
                    <a:pt x="14" y="409"/>
                  </a:cubicBezTo>
                  <a:cubicBezTo>
                    <a:pt x="14" y="410"/>
                    <a:pt x="11" y="413"/>
                    <a:pt x="12" y="414"/>
                  </a:cubicBezTo>
                  <a:cubicBezTo>
                    <a:pt x="12" y="416"/>
                    <a:pt x="13" y="416"/>
                    <a:pt x="14" y="418"/>
                  </a:cubicBezTo>
                  <a:cubicBezTo>
                    <a:pt x="15" y="420"/>
                    <a:pt x="12" y="422"/>
                    <a:pt x="13" y="425"/>
                  </a:cubicBezTo>
                  <a:cubicBezTo>
                    <a:pt x="14" y="428"/>
                    <a:pt x="16" y="431"/>
                    <a:pt x="17" y="435"/>
                  </a:cubicBezTo>
                  <a:cubicBezTo>
                    <a:pt x="18" y="436"/>
                    <a:pt x="18" y="437"/>
                    <a:pt x="19" y="439"/>
                  </a:cubicBezTo>
                  <a:cubicBezTo>
                    <a:pt x="19" y="441"/>
                    <a:pt x="24" y="446"/>
                    <a:pt x="23" y="447"/>
                  </a:cubicBezTo>
                  <a:cubicBezTo>
                    <a:pt x="23" y="448"/>
                    <a:pt x="22" y="448"/>
                    <a:pt x="22" y="448"/>
                  </a:cubicBezTo>
                  <a:cubicBezTo>
                    <a:pt x="22" y="449"/>
                    <a:pt x="23" y="449"/>
                    <a:pt x="23" y="450"/>
                  </a:cubicBezTo>
                  <a:cubicBezTo>
                    <a:pt x="22" y="451"/>
                    <a:pt x="13" y="454"/>
                    <a:pt x="11" y="456"/>
                  </a:cubicBezTo>
                  <a:cubicBezTo>
                    <a:pt x="11" y="457"/>
                    <a:pt x="12" y="459"/>
                    <a:pt x="12" y="460"/>
                  </a:cubicBezTo>
                  <a:cubicBezTo>
                    <a:pt x="12" y="462"/>
                    <a:pt x="13" y="465"/>
                    <a:pt x="13" y="467"/>
                  </a:cubicBezTo>
                  <a:cubicBezTo>
                    <a:pt x="12" y="467"/>
                    <a:pt x="10" y="471"/>
                    <a:pt x="10" y="472"/>
                  </a:cubicBezTo>
                  <a:cubicBezTo>
                    <a:pt x="11" y="474"/>
                    <a:pt x="13" y="470"/>
                    <a:pt x="12" y="474"/>
                  </a:cubicBezTo>
                  <a:cubicBezTo>
                    <a:pt x="11" y="475"/>
                    <a:pt x="8" y="472"/>
                    <a:pt x="7" y="473"/>
                  </a:cubicBezTo>
                  <a:cubicBezTo>
                    <a:pt x="4" y="474"/>
                    <a:pt x="12" y="483"/>
                    <a:pt x="9" y="487"/>
                  </a:cubicBezTo>
                  <a:cubicBezTo>
                    <a:pt x="9" y="487"/>
                    <a:pt x="6" y="487"/>
                    <a:pt x="6" y="487"/>
                  </a:cubicBezTo>
                  <a:cubicBezTo>
                    <a:pt x="4" y="490"/>
                    <a:pt x="9" y="492"/>
                    <a:pt x="10" y="492"/>
                  </a:cubicBezTo>
                  <a:cubicBezTo>
                    <a:pt x="10" y="493"/>
                    <a:pt x="4" y="500"/>
                    <a:pt x="5" y="503"/>
                  </a:cubicBezTo>
                  <a:cubicBezTo>
                    <a:pt x="5" y="505"/>
                    <a:pt x="7" y="507"/>
                    <a:pt x="8" y="509"/>
                  </a:cubicBezTo>
                  <a:cubicBezTo>
                    <a:pt x="8" y="509"/>
                    <a:pt x="8" y="510"/>
                    <a:pt x="8" y="511"/>
                  </a:cubicBezTo>
                  <a:cubicBezTo>
                    <a:pt x="8" y="513"/>
                    <a:pt x="7" y="517"/>
                    <a:pt x="8" y="519"/>
                  </a:cubicBezTo>
                  <a:cubicBezTo>
                    <a:pt x="8" y="521"/>
                    <a:pt x="10" y="523"/>
                    <a:pt x="10" y="524"/>
                  </a:cubicBezTo>
                  <a:cubicBezTo>
                    <a:pt x="10" y="525"/>
                    <a:pt x="8" y="525"/>
                    <a:pt x="8" y="526"/>
                  </a:cubicBezTo>
                  <a:cubicBezTo>
                    <a:pt x="8" y="529"/>
                    <a:pt x="15" y="535"/>
                    <a:pt x="14" y="538"/>
                  </a:cubicBezTo>
                  <a:cubicBezTo>
                    <a:pt x="12" y="542"/>
                    <a:pt x="6" y="536"/>
                    <a:pt x="6" y="543"/>
                  </a:cubicBezTo>
                  <a:cubicBezTo>
                    <a:pt x="6" y="544"/>
                    <a:pt x="9" y="546"/>
                    <a:pt x="8" y="548"/>
                  </a:cubicBezTo>
                  <a:cubicBezTo>
                    <a:pt x="8" y="549"/>
                    <a:pt x="7" y="549"/>
                    <a:pt x="7" y="549"/>
                  </a:cubicBezTo>
                  <a:cubicBezTo>
                    <a:pt x="6" y="550"/>
                    <a:pt x="8" y="562"/>
                    <a:pt x="9" y="563"/>
                  </a:cubicBezTo>
                  <a:cubicBezTo>
                    <a:pt x="10" y="565"/>
                    <a:pt x="17" y="564"/>
                    <a:pt x="17" y="566"/>
                  </a:cubicBezTo>
                  <a:cubicBezTo>
                    <a:pt x="18" y="570"/>
                    <a:pt x="15" y="568"/>
                    <a:pt x="14" y="571"/>
                  </a:cubicBezTo>
                  <a:cubicBezTo>
                    <a:pt x="13" y="573"/>
                    <a:pt x="18" y="575"/>
                    <a:pt x="19" y="576"/>
                  </a:cubicBezTo>
                  <a:cubicBezTo>
                    <a:pt x="22" y="579"/>
                    <a:pt x="17" y="578"/>
                    <a:pt x="17" y="580"/>
                  </a:cubicBezTo>
                  <a:cubicBezTo>
                    <a:pt x="17" y="580"/>
                    <a:pt x="21" y="583"/>
                    <a:pt x="21" y="584"/>
                  </a:cubicBezTo>
                  <a:cubicBezTo>
                    <a:pt x="22" y="586"/>
                    <a:pt x="18" y="588"/>
                    <a:pt x="18" y="589"/>
                  </a:cubicBezTo>
                  <a:cubicBezTo>
                    <a:pt x="17" y="591"/>
                    <a:pt x="20" y="593"/>
                    <a:pt x="19" y="595"/>
                  </a:cubicBezTo>
                  <a:cubicBezTo>
                    <a:pt x="19" y="595"/>
                    <a:pt x="18" y="596"/>
                    <a:pt x="19" y="597"/>
                  </a:cubicBezTo>
                  <a:cubicBezTo>
                    <a:pt x="23" y="598"/>
                    <a:pt x="33" y="594"/>
                    <a:pt x="34" y="599"/>
                  </a:cubicBezTo>
                  <a:cubicBezTo>
                    <a:pt x="35" y="601"/>
                    <a:pt x="33" y="601"/>
                    <a:pt x="33" y="602"/>
                  </a:cubicBezTo>
                  <a:cubicBezTo>
                    <a:pt x="31" y="604"/>
                    <a:pt x="34" y="605"/>
                    <a:pt x="32" y="606"/>
                  </a:cubicBezTo>
                  <a:cubicBezTo>
                    <a:pt x="31" y="607"/>
                    <a:pt x="29" y="605"/>
                    <a:pt x="27" y="605"/>
                  </a:cubicBezTo>
                  <a:cubicBezTo>
                    <a:pt x="25" y="605"/>
                    <a:pt x="23" y="606"/>
                    <a:pt x="21" y="606"/>
                  </a:cubicBezTo>
                  <a:cubicBezTo>
                    <a:pt x="20" y="606"/>
                    <a:pt x="15" y="606"/>
                    <a:pt x="15" y="606"/>
                  </a:cubicBezTo>
                  <a:cubicBezTo>
                    <a:pt x="14" y="612"/>
                    <a:pt x="22" y="609"/>
                    <a:pt x="26" y="611"/>
                  </a:cubicBezTo>
                  <a:cubicBezTo>
                    <a:pt x="27" y="612"/>
                    <a:pt x="28" y="615"/>
                    <a:pt x="30" y="616"/>
                  </a:cubicBezTo>
                  <a:cubicBezTo>
                    <a:pt x="30" y="617"/>
                    <a:pt x="34" y="617"/>
                    <a:pt x="33" y="619"/>
                  </a:cubicBezTo>
                  <a:cubicBezTo>
                    <a:pt x="33" y="620"/>
                    <a:pt x="30" y="621"/>
                    <a:pt x="29" y="622"/>
                  </a:cubicBezTo>
                  <a:cubicBezTo>
                    <a:pt x="29" y="623"/>
                    <a:pt x="31" y="624"/>
                    <a:pt x="30" y="625"/>
                  </a:cubicBezTo>
                  <a:cubicBezTo>
                    <a:pt x="28" y="626"/>
                    <a:pt x="26" y="624"/>
                    <a:pt x="25" y="627"/>
                  </a:cubicBezTo>
                  <a:cubicBezTo>
                    <a:pt x="23" y="634"/>
                    <a:pt x="29" y="634"/>
                    <a:pt x="29" y="636"/>
                  </a:cubicBezTo>
                  <a:cubicBezTo>
                    <a:pt x="29" y="639"/>
                    <a:pt x="24" y="641"/>
                    <a:pt x="24" y="641"/>
                  </a:cubicBezTo>
                  <a:cubicBezTo>
                    <a:pt x="23" y="641"/>
                    <a:pt x="26" y="642"/>
                    <a:pt x="27" y="643"/>
                  </a:cubicBezTo>
                  <a:cubicBezTo>
                    <a:pt x="28" y="644"/>
                    <a:pt x="29" y="649"/>
                    <a:pt x="30" y="650"/>
                  </a:cubicBezTo>
                  <a:cubicBezTo>
                    <a:pt x="32" y="657"/>
                    <a:pt x="28" y="655"/>
                    <a:pt x="25" y="657"/>
                  </a:cubicBezTo>
                  <a:cubicBezTo>
                    <a:pt x="24" y="659"/>
                    <a:pt x="27" y="662"/>
                    <a:pt x="27" y="662"/>
                  </a:cubicBezTo>
                  <a:cubicBezTo>
                    <a:pt x="27" y="663"/>
                    <a:pt x="25" y="663"/>
                    <a:pt x="25" y="664"/>
                  </a:cubicBezTo>
                  <a:cubicBezTo>
                    <a:pt x="24" y="665"/>
                    <a:pt x="28" y="665"/>
                    <a:pt x="28" y="667"/>
                  </a:cubicBezTo>
                  <a:cubicBezTo>
                    <a:pt x="28" y="670"/>
                    <a:pt x="26" y="667"/>
                    <a:pt x="25" y="668"/>
                  </a:cubicBezTo>
                  <a:cubicBezTo>
                    <a:pt x="25" y="668"/>
                    <a:pt x="25" y="668"/>
                    <a:pt x="25" y="669"/>
                  </a:cubicBezTo>
                  <a:cubicBezTo>
                    <a:pt x="25" y="669"/>
                    <a:pt x="25" y="669"/>
                    <a:pt x="25" y="669"/>
                  </a:cubicBezTo>
                  <a:cubicBezTo>
                    <a:pt x="25" y="669"/>
                    <a:pt x="25" y="670"/>
                    <a:pt x="25" y="670"/>
                  </a:cubicBezTo>
                  <a:cubicBezTo>
                    <a:pt x="25" y="670"/>
                    <a:pt x="24" y="673"/>
                    <a:pt x="23" y="673"/>
                  </a:cubicBezTo>
                  <a:cubicBezTo>
                    <a:pt x="23" y="673"/>
                    <a:pt x="19" y="673"/>
                    <a:pt x="19" y="675"/>
                  </a:cubicBezTo>
                  <a:cubicBezTo>
                    <a:pt x="19" y="675"/>
                    <a:pt x="20" y="675"/>
                    <a:pt x="20" y="675"/>
                  </a:cubicBezTo>
                  <a:cubicBezTo>
                    <a:pt x="21" y="677"/>
                    <a:pt x="17" y="686"/>
                    <a:pt x="18" y="687"/>
                  </a:cubicBezTo>
                  <a:cubicBezTo>
                    <a:pt x="19" y="689"/>
                    <a:pt x="26" y="692"/>
                    <a:pt x="24" y="697"/>
                  </a:cubicBezTo>
                  <a:cubicBezTo>
                    <a:pt x="23" y="698"/>
                    <a:pt x="19" y="699"/>
                    <a:pt x="18" y="700"/>
                  </a:cubicBezTo>
                  <a:cubicBezTo>
                    <a:pt x="18" y="702"/>
                    <a:pt x="21" y="706"/>
                    <a:pt x="20" y="708"/>
                  </a:cubicBezTo>
                  <a:cubicBezTo>
                    <a:pt x="19" y="712"/>
                    <a:pt x="14" y="711"/>
                    <a:pt x="12" y="714"/>
                  </a:cubicBezTo>
                  <a:cubicBezTo>
                    <a:pt x="11" y="715"/>
                    <a:pt x="10" y="718"/>
                    <a:pt x="10" y="719"/>
                  </a:cubicBezTo>
                  <a:cubicBezTo>
                    <a:pt x="10" y="720"/>
                    <a:pt x="12" y="721"/>
                    <a:pt x="11" y="721"/>
                  </a:cubicBezTo>
                  <a:cubicBezTo>
                    <a:pt x="11" y="721"/>
                    <a:pt x="7" y="722"/>
                    <a:pt x="7" y="722"/>
                  </a:cubicBezTo>
                  <a:cubicBezTo>
                    <a:pt x="0" y="726"/>
                    <a:pt x="7" y="731"/>
                    <a:pt x="7" y="734"/>
                  </a:cubicBezTo>
                  <a:cubicBezTo>
                    <a:pt x="7" y="734"/>
                    <a:pt x="5" y="737"/>
                    <a:pt x="5" y="737"/>
                  </a:cubicBezTo>
                  <a:cubicBezTo>
                    <a:pt x="6" y="738"/>
                    <a:pt x="7" y="738"/>
                    <a:pt x="8" y="739"/>
                  </a:cubicBezTo>
                  <a:cubicBezTo>
                    <a:pt x="8" y="740"/>
                    <a:pt x="6" y="742"/>
                    <a:pt x="7" y="743"/>
                  </a:cubicBezTo>
                  <a:cubicBezTo>
                    <a:pt x="8" y="744"/>
                    <a:pt x="10" y="744"/>
                    <a:pt x="11" y="745"/>
                  </a:cubicBezTo>
                  <a:cubicBezTo>
                    <a:pt x="14" y="747"/>
                    <a:pt x="13" y="750"/>
                    <a:pt x="14" y="753"/>
                  </a:cubicBezTo>
                  <a:cubicBezTo>
                    <a:pt x="15" y="754"/>
                    <a:pt x="16" y="757"/>
                    <a:pt x="17" y="758"/>
                  </a:cubicBezTo>
                  <a:cubicBezTo>
                    <a:pt x="20" y="759"/>
                    <a:pt x="22" y="753"/>
                    <a:pt x="24" y="754"/>
                  </a:cubicBezTo>
                  <a:cubicBezTo>
                    <a:pt x="25" y="754"/>
                    <a:pt x="26" y="754"/>
                    <a:pt x="26" y="755"/>
                  </a:cubicBezTo>
                  <a:cubicBezTo>
                    <a:pt x="28" y="755"/>
                    <a:pt x="31" y="751"/>
                    <a:pt x="33" y="754"/>
                  </a:cubicBezTo>
                  <a:cubicBezTo>
                    <a:pt x="33" y="754"/>
                    <a:pt x="33" y="755"/>
                    <a:pt x="33" y="755"/>
                  </a:cubicBezTo>
                  <a:cubicBezTo>
                    <a:pt x="33" y="756"/>
                    <a:pt x="32" y="756"/>
                    <a:pt x="33" y="756"/>
                  </a:cubicBezTo>
                  <a:cubicBezTo>
                    <a:pt x="33" y="759"/>
                    <a:pt x="36" y="760"/>
                    <a:pt x="35" y="763"/>
                  </a:cubicBezTo>
                  <a:cubicBezTo>
                    <a:pt x="35" y="763"/>
                    <a:pt x="33" y="765"/>
                    <a:pt x="33" y="765"/>
                  </a:cubicBezTo>
                  <a:cubicBezTo>
                    <a:pt x="32" y="767"/>
                    <a:pt x="36" y="767"/>
                    <a:pt x="36" y="768"/>
                  </a:cubicBezTo>
                  <a:cubicBezTo>
                    <a:pt x="37" y="771"/>
                    <a:pt x="35" y="774"/>
                    <a:pt x="34" y="776"/>
                  </a:cubicBezTo>
                  <a:cubicBezTo>
                    <a:pt x="34" y="777"/>
                    <a:pt x="35" y="777"/>
                    <a:pt x="36" y="777"/>
                  </a:cubicBezTo>
                  <a:cubicBezTo>
                    <a:pt x="37" y="779"/>
                    <a:pt x="37" y="779"/>
                    <a:pt x="37" y="779"/>
                  </a:cubicBezTo>
                  <a:cubicBezTo>
                    <a:pt x="38" y="780"/>
                    <a:pt x="39" y="781"/>
                    <a:pt x="40" y="781"/>
                  </a:cubicBezTo>
                  <a:cubicBezTo>
                    <a:pt x="40" y="781"/>
                    <a:pt x="44" y="783"/>
                    <a:pt x="44" y="783"/>
                  </a:cubicBezTo>
                  <a:cubicBezTo>
                    <a:pt x="46" y="784"/>
                    <a:pt x="43" y="786"/>
                    <a:pt x="45" y="787"/>
                  </a:cubicBezTo>
                  <a:cubicBezTo>
                    <a:pt x="55" y="789"/>
                    <a:pt x="71" y="784"/>
                    <a:pt x="81" y="785"/>
                  </a:cubicBezTo>
                  <a:cubicBezTo>
                    <a:pt x="85" y="786"/>
                    <a:pt x="89" y="789"/>
                    <a:pt x="94" y="788"/>
                  </a:cubicBezTo>
                  <a:cubicBezTo>
                    <a:pt x="96" y="788"/>
                    <a:pt x="108" y="791"/>
                    <a:pt x="111" y="793"/>
                  </a:cubicBezTo>
                  <a:cubicBezTo>
                    <a:pt x="112" y="793"/>
                    <a:pt x="112" y="793"/>
                    <a:pt x="112" y="792"/>
                  </a:cubicBezTo>
                  <a:cubicBezTo>
                    <a:pt x="113" y="790"/>
                    <a:pt x="107" y="786"/>
                    <a:pt x="106" y="785"/>
                  </a:cubicBezTo>
                  <a:cubicBezTo>
                    <a:pt x="104" y="782"/>
                    <a:pt x="102" y="776"/>
                    <a:pt x="99" y="775"/>
                  </a:cubicBezTo>
                  <a:cubicBezTo>
                    <a:pt x="98" y="775"/>
                    <a:pt x="96" y="777"/>
                    <a:pt x="95" y="777"/>
                  </a:cubicBezTo>
                  <a:cubicBezTo>
                    <a:pt x="94" y="777"/>
                    <a:pt x="96" y="776"/>
                    <a:pt x="96" y="776"/>
                  </a:cubicBezTo>
                  <a:cubicBezTo>
                    <a:pt x="95" y="775"/>
                    <a:pt x="95" y="775"/>
                    <a:pt x="94" y="775"/>
                  </a:cubicBezTo>
                  <a:cubicBezTo>
                    <a:pt x="92" y="774"/>
                    <a:pt x="89" y="775"/>
                    <a:pt x="87" y="776"/>
                  </a:cubicBezTo>
                  <a:cubicBezTo>
                    <a:pt x="87" y="776"/>
                    <a:pt x="88" y="775"/>
                    <a:pt x="88" y="775"/>
                  </a:cubicBezTo>
                  <a:cubicBezTo>
                    <a:pt x="89" y="775"/>
                    <a:pt x="90" y="774"/>
                    <a:pt x="92" y="774"/>
                  </a:cubicBezTo>
                  <a:cubicBezTo>
                    <a:pt x="93" y="773"/>
                    <a:pt x="97" y="776"/>
                    <a:pt x="99" y="774"/>
                  </a:cubicBezTo>
                  <a:cubicBezTo>
                    <a:pt x="100" y="773"/>
                    <a:pt x="96" y="767"/>
                    <a:pt x="96" y="766"/>
                  </a:cubicBezTo>
                  <a:cubicBezTo>
                    <a:pt x="95" y="765"/>
                    <a:pt x="94" y="759"/>
                    <a:pt x="93" y="759"/>
                  </a:cubicBezTo>
                  <a:cubicBezTo>
                    <a:pt x="93" y="759"/>
                    <a:pt x="92" y="759"/>
                    <a:pt x="92" y="759"/>
                  </a:cubicBezTo>
                  <a:cubicBezTo>
                    <a:pt x="91" y="760"/>
                    <a:pt x="91" y="760"/>
                    <a:pt x="91" y="760"/>
                  </a:cubicBezTo>
                  <a:cubicBezTo>
                    <a:pt x="90" y="761"/>
                    <a:pt x="89" y="763"/>
                    <a:pt x="89" y="762"/>
                  </a:cubicBezTo>
                  <a:cubicBezTo>
                    <a:pt x="90" y="762"/>
                    <a:pt x="91" y="760"/>
                    <a:pt x="92" y="759"/>
                  </a:cubicBezTo>
                  <a:cubicBezTo>
                    <a:pt x="93" y="759"/>
                    <a:pt x="94" y="758"/>
                    <a:pt x="94" y="757"/>
                  </a:cubicBezTo>
                  <a:cubicBezTo>
                    <a:pt x="95" y="754"/>
                    <a:pt x="91" y="751"/>
                    <a:pt x="96" y="744"/>
                  </a:cubicBezTo>
                  <a:cubicBezTo>
                    <a:pt x="99" y="741"/>
                    <a:pt x="105" y="742"/>
                    <a:pt x="106" y="738"/>
                  </a:cubicBezTo>
                  <a:cubicBezTo>
                    <a:pt x="107" y="738"/>
                    <a:pt x="105" y="737"/>
                    <a:pt x="105" y="737"/>
                  </a:cubicBezTo>
                  <a:cubicBezTo>
                    <a:pt x="104" y="737"/>
                    <a:pt x="103" y="734"/>
                    <a:pt x="102" y="734"/>
                  </a:cubicBezTo>
                  <a:cubicBezTo>
                    <a:pt x="101" y="734"/>
                    <a:pt x="94" y="735"/>
                    <a:pt x="94" y="735"/>
                  </a:cubicBezTo>
                  <a:cubicBezTo>
                    <a:pt x="93" y="735"/>
                    <a:pt x="94" y="735"/>
                    <a:pt x="94" y="735"/>
                  </a:cubicBezTo>
                  <a:cubicBezTo>
                    <a:pt x="96" y="734"/>
                    <a:pt x="100" y="735"/>
                    <a:pt x="101" y="734"/>
                  </a:cubicBezTo>
                  <a:cubicBezTo>
                    <a:pt x="103" y="732"/>
                    <a:pt x="98" y="728"/>
                    <a:pt x="98" y="728"/>
                  </a:cubicBezTo>
                  <a:cubicBezTo>
                    <a:pt x="98" y="728"/>
                    <a:pt x="99" y="729"/>
                    <a:pt x="100" y="729"/>
                  </a:cubicBezTo>
                  <a:cubicBezTo>
                    <a:pt x="103" y="732"/>
                    <a:pt x="104" y="739"/>
                    <a:pt x="110" y="737"/>
                  </a:cubicBezTo>
                  <a:cubicBezTo>
                    <a:pt x="117" y="735"/>
                    <a:pt x="117" y="730"/>
                    <a:pt x="118" y="724"/>
                  </a:cubicBezTo>
                  <a:cubicBezTo>
                    <a:pt x="118" y="722"/>
                    <a:pt x="119" y="721"/>
                    <a:pt x="118" y="720"/>
                  </a:cubicBezTo>
                  <a:cubicBezTo>
                    <a:pt x="118" y="717"/>
                    <a:pt x="116" y="720"/>
                    <a:pt x="115" y="719"/>
                  </a:cubicBezTo>
                  <a:cubicBezTo>
                    <a:pt x="114" y="718"/>
                    <a:pt x="117" y="718"/>
                    <a:pt x="117" y="717"/>
                  </a:cubicBezTo>
                  <a:cubicBezTo>
                    <a:pt x="118" y="717"/>
                    <a:pt x="116" y="717"/>
                    <a:pt x="117" y="716"/>
                  </a:cubicBezTo>
                  <a:cubicBezTo>
                    <a:pt x="117" y="716"/>
                    <a:pt x="119" y="714"/>
                    <a:pt x="119" y="714"/>
                  </a:cubicBezTo>
                  <a:cubicBezTo>
                    <a:pt x="119" y="711"/>
                    <a:pt x="118" y="712"/>
                    <a:pt x="118" y="712"/>
                  </a:cubicBezTo>
                  <a:cubicBezTo>
                    <a:pt x="118" y="713"/>
                    <a:pt x="118" y="713"/>
                    <a:pt x="118" y="712"/>
                  </a:cubicBezTo>
                  <a:cubicBezTo>
                    <a:pt x="118" y="712"/>
                    <a:pt x="118" y="711"/>
                    <a:pt x="119" y="710"/>
                  </a:cubicBezTo>
                  <a:cubicBezTo>
                    <a:pt x="120" y="708"/>
                    <a:pt x="123" y="707"/>
                    <a:pt x="125" y="704"/>
                  </a:cubicBezTo>
                  <a:cubicBezTo>
                    <a:pt x="126" y="703"/>
                    <a:pt x="127" y="701"/>
                    <a:pt x="128" y="700"/>
                  </a:cubicBezTo>
                  <a:cubicBezTo>
                    <a:pt x="128" y="699"/>
                    <a:pt x="138" y="695"/>
                    <a:pt x="140" y="694"/>
                  </a:cubicBezTo>
                  <a:cubicBezTo>
                    <a:pt x="142" y="692"/>
                    <a:pt x="144" y="688"/>
                    <a:pt x="147" y="686"/>
                  </a:cubicBezTo>
                  <a:cubicBezTo>
                    <a:pt x="147" y="686"/>
                    <a:pt x="148" y="686"/>
                    <a:pt x="149" y="686"/>
                  </a:cubicBezTo>
                  <a:cubicBezTo>
                    <a:pt x="149" y="686"/>
                    <a:pt x="150" y="686"/>
                    <a:pt x="150" y="686"/>
                  </a:cubicBezTo>
                  <a:cubicBezTo>
                    <a:pt x="151" y="685"/>
                    <a:pt x="149" y="684"/>
                    <a:pt x="149" y="683"/>
                  </a:cubicBezTo>
                  <a:cubicBezTo>
                    <a:pt x="149" y="681"/>
                    <a:pt x="152" y="683"/>
                    <a:pt x="152" y="682"/>
                  </a:cubicBezTo>
                  <a:cubicBezTo>
                    <a:pt x="153" y="682"/>
                    <a:pt x="151" y="681"/>
                    <a:pt x="150" y="679"/>
                  </a:cubicBezTo>
                  <a:cubicBezTo>
                    <a:pt x="149" y="675"/>
                    <a:pt x="142" y="682"/>
                    <a:pt x="140" y="680"/>
                  </a:cubicBezTo>
                  <a:cubicBezTo>
                    <a:pt x="140" y="680"/>
                    <a:pt x="141" y="680"/>
                    <a:pt x="141" y="680"/>
                  </a:cubicBezTo>
                  <a:cubicBezTo>
                    <a:pt x="142" y="680"/>
                    <a:pt x="142" y="680"/>
                    <a:pt x="142" y="680"/>
                  </a:cubicBezTo>
                  <a:cubicBezTo>
                    <a:pt x="144" y="680"/>
                    <a:pt x="146" y="678"/>
                    <a:pt x="147" y="678"/>
                  </a:cubicBezTo>
                  <a:cubicBezTo>
                    <a:pt x="148" y="677"/>
                    <a:pt x="149" y="678"/>
                    <a:pt x="150" y="678"/>
                  </a:cubicBezTo>
                  <a:cubicBezTo>
                    <a:pt x="150" y="678"/>
                    <a:pt x="150" y="678"/>
                    <a:pt x="150" y="678"/>
                  </a:cubicBezTo>
                  <a:cubicBezTo>
                    <a:pt x="153" y="673"/>
                    <a:pt x="154" y="660"/>
                    <a:pt x="146" y="660"/>
                  </a:cubicBezTo>
                  <a:cubicBezTo>
                    <a:pt x="142" y="660"/>
                    <a:pt x="134" y="662"/>
                    <a:pt x="130" y="658"/>
                  </a:cubicBezTo>
                  <a:cubicBezTo>
                    <a:pt x="126" y="656"/>
                    <a:pt x="116" y="648"/>
                    <a:pt x="114" y="645"/>
                  </a:cubicBezTo>
                  <a:cubicBezTo>
                    <a:pt x="111" y="640"/>
                    <a:pt x="111" y="633"/>
                    <a:pt x="115" y="629"/>
                  </a:cubicBezTo>
                  <a:cubicBezTo>
                    <a:pt x="115" y="629"/>
                    <a:pt x="116" y="629"/>
                    <a:pt x="117" y="628"/>
                  </a:cubicBezTo>
                  <a:cubicBezTo>
                    <a:pt x="117" y="628"/>
                    <a:pt x="116" y="625"/>
                    <a:pt x="117" y="624"/>
                  </a:cubicBezTo>
                  <a:cubicBezTo>
                    <a:pt x="117" y="624"/>
                    <a:pt x="119" y="622"/>
                    <a:pt x="119" y="622"/>
                  </a:cubicBezTo>
                  <a:cubicBezTo>
                    <a:pt x="120" y="620"/>
                    <a:pt x="121" y="618"/>
                    <a:pt x="122" y="616"/>
                  </a:cubicBezTo>
                  <a:cubicBezTo>
                    <a:pt x="125" y="613"/>
                    <a:pt x="129" y="614"/>
                    <a:pt x="132" y="613"/>
                  </a:cubicBezTo>
                  <a:cubicBezTo>
                    <a:pt x="133" y="613"/>
                    <a:pt x="131" y="612"/>
                    <a:pt x="131" y="612"/>
                  </a:cubicBezTo>
                  <a:cubicBezTo>
                    <a:pt x="133" y="612"/>
                    <a:pt x="133" y="612"/>
                    <a:pt x="133" y="612"/>
                  </a:cubicBezTo>
                  <a:cubicBezTo>
                    <a:pt x="133" y="611"/>
                    <a:pt x="131" y="611"/>
                    <a:pt x="132" y="610"/>
                  </a:cubicBezTo>
                  <a:cubicBezTo>
                    <a:pt x="133" y="609"/>
                    <a:pt x="136" y="610"/>
                    <a:pt x="137" y="609"/>
                  </a:cubicBezTo>
                  <a:cubicBezTo>
                    <a:pt x="138" y="609"/>
                    <a:pt x="138" y="608"/>
                    <a:pt x="138" y="607"/>
                  </a:cubicBezTo>
                  <a:cubicBezTo>
                    <a:pt x="142" y="606"/>
                    <a:pt x="148" y="610"/>
                    <a:pt x="151" y="608"/>
                  </a:cubicBezTo>
                  <a:cubicBezTo>
                    <a:pt x="151" y="608"/>
                    <a:pt x="151" y="607"/>
                    <a:pt x="151" y="607"/>
                  </a:cubicBezTo>
                  <a:cubicBezTo>
                    <a:pt x="151" y="606"/>
                    <a:pt x="153" y="606"/>
                    <a:pt x="152" y="605"/>
                  </a:cubicBezTo>
                  <a:cubicBezTo>
                    <a:pt x="151" y="604"/>
                    <a:pt x="148" y="605"/>
                    <a:pt x="148" y="602"/>
                  </a:cubicBezTo>
                  <a:cubicBezTo>
                    <a:pt x="149" y="600"/>
                    <a:pt x="152" y="596"/>
                    <a:pt x="154" y="596"/>
                  </a:cubicBezTo>
                  <a:cubicBezTo>
                    <a:pt x="154" y="596"/>
                    <a:pt x="155" y="596"/>
                    <a:pt x="155" y="596"/>
                  </a:cubicBezTo>
                  <a:cubicBezTo>
                    <a:pt x="156" y="596"/>
                    <a:pt x="155" y="595"/>
                    <a:pt x="155" y="595"/>
                  </a:cubicBezTo>
                  <a:cubicBezTo>
                    <a:pt x="156" y="594"/>
                    <a:pt x="157" y="595"/>
                    <a:pt x="157" y="595"/>
                  </a:cubicBezTo>
                  <a:cubicBezTo>
                    <a:pt x="157" y="594"/>
                    <a:pt x="156" y="594"/>
                    <a:pt x="156" y="593"/>
                  </a:cubicBezTo>
                  <a:cubicBezTo>
                    <a:pt x="158" y="591"/>
                    <a:pt x="158" y="591"/>
                    <a:pt x="158" y="591"/>
                  </a:cubicBezTo>
                  <a:cubicBezTo>
                    <a:pt x="158" y="590"/>
                    <a:pt x="156" y="588"/>
                    <a:pt x="156" y="587"/>
                  </a:cubicBezTo>
                  <a:cubicBezTo>
                    <a:pt x="156" y="586"/>
                    <a:pt x="159" y="583"/>
                    <a:pt x="158" y="581"/>
                  </a:cubicBezTo>
                  <a:cubicBezTo>
                    <a:pt x="157" y="581"/>
                    <a:pt x="157" y="581"/>
                    <a:pt x="156" y="581"/>
                  </a:cubicBezTo>
                  <a:cubicBezTo>
                    <a:pt x="155" y="580"/>
                    <a:pt x="154" y="575"/>
                    <a:pt x="155" y="573"/>
                  </a:cubicBezTo>
                  <a:cubicBezTo>
                    <a:pt x="156" y="571"/>
                    <a:pt x="163" y="562"/>
                    <a:pt x="166" y="561"/>
                  </a:cubicBezTo>
                  <a:cubicBezTo>
                    <a:pt x="168" y="559"/>
                    <a:pt x="174" y="559"/>
                    <a:pt x="176" y="557"/>
                  </a:cubicBezTo>
                  <a:cubicBezTo>
                    <a:pt x="176" y="556"/>
                    <a:pt x="176" y="555"/>
                    <a:pt x="175" y="555"/>
                  </a:cubicBezTo>
                  <a:cubicBezTo>
                    <a:pt x="175" y="555"/>
                    <a:pt x="174" y="556"/>
                    <a:pt x="173" y="556"/>
                  </a:cubicBezTo>
                  <a:cubicBezTo>
                    <a:pt x="171" y="556"/>
                    <a:pt x="160" y="551"/>
                    <a:pt x="160" y="550"/>
                  </a:cubicBezTo>
                  <a:cubicBezTo>
                    <a:pt x="161" y="548"/>
                    <a:pt x="169" y="544"/>
                    <a:pt x="172" y="544"/>
                  </a:cubicBezTo>
                  <a:cubicBezTo>
                    <a:pt x="173" y="544"/>
                    <a:pt x="177" y="546"/>
                    <a:pt x="178" y="547"/>
                  </a:cubicBezTo>
                  <a:cubicBezTo>
                    <a:pt x="178" y="547"/>
                    <a:pt x="175" y="554"/>
                    <a:pt x="180" y="554"/>
                  </a:cubicBezTo>
                  <a:cubicBezTo>
                    <a:pt x="189" y="553"/>
                    <a:pt x="194" y="548"/>
                    <a:pt x="191" y="539"/>
                  </a:cubicBezTo>
                  <a:cubicBezTo>
                    <a:pt x="190" y="538"/>
                    <a:pt x="188" y="534"/>
                    <a:pt x="187" y="533"/>
                  </a:cubicBezTo>
                  <a:cubicBezTo>
                    <a:pt x="186" y="533"/>
                    <a:pt x="177" y="537"/>
                    <a:pt x="176" y="537"/>
                  </a:cubicBezTo>
                  <a:cubicBezTo>
                    <a:pt x="175" y="537"/>
                    <a:pt x="175" y="537"/>
                    <a:pt x="174" y="537"/>
                  </a:cubicBezTo>
                  <a:cubicBezTo>
                    <a:pt x="174" y="537"/>
                    <a:pt x="175" y="538"/>
                    <a:pt x="175" y="538"/>
                  </a:cubicBezTo>
                  <a:cubicBezTo>
                    <a:pt x="177" y="538"/>
                    <a:pt x="181" y="536"/>
                    <a:pt x="181" y="540"/>
                  </a:cubicBezTo>
                  <a:cubicBezTo>
                    <a:pt x="180" y="543"/>
                    <a:pt x="176" y="542"/>
                    <a:pt x="174" y="542"/>
                  </a:cubicBezTo>
                  <a:cubicBezTo>
                    <a:pt x="173" y="542"/>
                    <a:pt x="169" y="542"/>
                    <a:pt x="169" y="542"/>
                  </a:cubicBezTo>
                  <a:cubicBezTo>
                    <a:pt x="169" y="541"/>
                    <a:pt x="171" y="538"/>
                    <a:pt x="171" y="538"/>
                  </a:cubicBezTo>
                  <a:cubicBezTo>
                    <a:pt x="171" y="537"/>
                    <a:pt x="170" y="538"/>
                    <a:pt x="170" y="538"/>
                  </a:cubicBezTo>
                  <a:cubicBezTo>
                    <a:pt x="166" y="537"/>
                    <a:pt x="162" y="537"/>
                    <a:pt x="159" y="534"/>
                  </a:cubicBezTo>
                  <a:cubicBezTo>
                    <a:pt x="156" y="530"/>
                    <a:pt x="160" y="529"/>
                    <a:pt x="160" y="526"/>
                  </a:cubicBezTo>
                  <a:cubicBezTo>
                    <a:pt x="160" y="526"/>
                    <a:pt x="158" y="523"/>
                    <a:pt x="158" y="523"/>
                  </a:cubicBezTo>
                  <a:cubicBezTo>
                    <a:pt x="158" y="522"/>
                    <a:pt x="159" y="520"/>
                    <a:pt x="159" y="519"/>
                  </a:cubicBezTo>
                  <a:cubicBezTo>
                    <a:pt x="157" y="517"/>
                    <a:pt x="157" y="517"/>
                    <a:pt x="157" y="517"/>
                  </a:cubicBezTo>
                  <a:cubicBezTo>
                    <a:pt x="155" y="512"/>
                    <a:pt x="154" y="507"/>
                    <a:pt x="155" y="502"/>
                  </a:cubicBezTo>
                  <a:cubicBezTo>
                    <a:pt x="156" y="499"/>
                    <a:pt x="162" y="499"/>
                    <a:pt x="163" y="499"/>
                  </a:cubicBezTo>
                  <a:cubicBezTo>
                    <a:pt x="165" y="501"/>
                    <a:pt x="158" y="501"/>
                    <a:pt x="161" y="501"/>
                  </a:cubicBezTo>
                  <a:cubicBezTo>
                    <a:pt x="161" y="502"/>
                    <a:pt x="162" y="501"/>
                    <a:pt x="163" y="501"/>
                  </a:cubicBezTo>
                  <a:cubicBezTo>
                    <a:pt x="163" y="501"/>
                    <a:pt x="164" y="501"/>
                    <a:pt x="165" y="501"/>
                  </a:cubicBezTo>
                  <a:cubicBezTo>
                    <a:pt x="168" y="502"/>
                    <a:pt x="172" y="504"/>
                    <a:pt x="175" y="505"/>
                  </a:cubicBezTo>
                  <a:cubicBezTo>
                    <a:pt x="176" y="505"/>
                    <a:pt x="176" y="506"/>
                    <a:pt x="177" y="506"/>
                  </a:cubicBezTo>
                  <a:cubicBezTo>
                    <a:pt x="178" y="506"/>
                    <a:pt x="178" y="505"/>
                    <a:pt x="179" y="505"/>
                  </a:cubicBezTo>
                  <a:cubicBezTo>
                    <a:pt x="179" y="506"/>
                    <a:pt x="179" y="506"/>
                    <a:pt x="179" y="507"/>
                  </a:cubicBezTo>
                  <a:cubicBezTo>
                    <a:pt x="180" y="507"/>
                    <a:pt x="184" y="509"/>
                    <a:pt x="185" y="510"/>
                  </a:cubicBezTo>
                  <a:cubicBezTo>
                    <a:pt x="193" y="511"/>
                    <a:pt x="212" y="507"/>
                    <a:pt x="217" y="502"/>
                  </a:cubicBezTo>
                  <a:cubicBezTo>
                    <a:pt x="218" y="501"/>
                    <a:pt x="218" y="498"/>
                    <a:pt x="219" y="496"/>
                  </a:cubicBezTo>
                  <a:cubicBezTo>
                    <a:pt x="219" y="496"/>
                    <a:pt x="220" y="496"/>
                    <a:pt x="220" y="496"/>
                  </a:cubicBezTo>
                  <a:cubicBezTo>
                    <a:pt x="219" y="495"/>
                    <a:pt x="218" y="497"/>
                    <a:pt x="217" y="497"/>
                  </a:cubicBezTo>
                  <a:cubicBezTo>
                    <a:pt x="216" y="497"/>
                    <a:pt x="217" y="496"/>
                    <a:pt x="217" y="496"/>
                  </a:cubicBezTo>
                  <a:cubicBezTo>
                    <a:pt x="217" y="495"/>
                    <a:pt x="216" y="495"/>
                    <a:pt x="217" y="495"/>
                  </a:cubicBezTo>
                  <a:cubicBezTo>
                    <a:pt x="217" y="495"/>
                    <a:pt x="220" y="498"/>
                    <a:pt x="218" y="494"/>
                  </a:cubicBezTo>
                  <a:cubicBezTo>
                    <a:pt x="217" y="491"/>
                    <a:pt x="213" y="491"/>
                    <a:pt x="213" y="487"/>
                  </a:cubicBezTo>
                  <a:cubicBezTo>
                    <a:pt x="213" y="484"/>
                    <a:pt x="217" y="486"/>
                    <a:pt x="216" y="482"/>
                  </a:cubicBezTo>
                  <a:cubicBezTo>
                    <a:pt x="216" y="478"/>
                    <a:pt x="217" y="475"/>
                    <a:pt x="217" y="475"/>
                  </a:cubicBezTo>
                  <a:cubicBezTo>
                    <a:pt x="219" y="475"/>
                    <a:pt x="219" y="476"/>
                    <a:pt x="221" y="475"/>
                  </a:cubicBezTo>
                  <a:cubicBezTo>
                    <a:pt x="222" y="475"/>
                    <a:pt x="222" y="468"/>
                    <a:pt x="222" y="468"/>
                  </a:cubicBezTo>
                  <a:cubicBezTo>
                    <a:pt x="222" y="467"/>
                    <a:pt x="223" y="466"/>
                    <a:pt x="222" y="466"/>
                  </a:cubicBezTo>
                  <a:cubicBezTo>
                    <a:pt x="222" y="466"/>
                    <a:pt x="219" y="463"/>
                    <a:pt x="218" y="463"/>
                  </a:cubicBezTo>
                  <a:cubicBezTo>
                    <a:pt x="218" y="462"/>
                    <a:pt x="217" y="462"/>
                    <a:pt x="217" y="462"/>
                  </a:cubicBezTo>
                  <a:cubicBezTo>
                    <a:pt x="219" y="461"/>
                    <a:pt x="224" y="466"/>
                    <a:pt x="223" y="463"/>
                  </a:cubicBezTo>
                  <a:cubicBezTo>
                    <a:pt x="223" y="460"/>
                    <a:pt x="218" y="462"/>
                    <a:pt x="216" y="461"/>
                  </a:cubicBezTo>
                  <a:cubicBezTo>
                    <a:pt x="215" y="460"/>
                    <a:pt x="217" y="461"/>
                    <a:pt x="217" y="461"/>
                  </a:cubicBezTo>
                  <a:cubicBezTo>
                    <a:pt x="217" y="459"/>
                    <a:pt x="215" y="458"/>
                    <a:pt x="215" y="456"/>
                  </a:cubicBezTo>
                  <a:cubicBezTo>
                    <a:pt x="216" y="454"/>
                    <a:pt x="216" y="455"/>
                    <a:pt x="217" y="454"/>
                  </a:cubicBezTo>
                  <a:cubicBezTo>
                    <a:pt x="217" y="453"/>
                    <a:pt x="217" y="453"/>
                    <a:pt x="217" y="453"/>
                  </a:cubicBezTo>
                  <a:cubicBezTo>
                    <a:pt x="216" y="452"/>
                    <a:pt x="214" y="451"/>
                    <a:pt x="214" y="449"/>
                  </a:cubicBezTo>
                  <a:cubicBezTo>
                    <a:pt x="214" y="448"/>
                    <a:pt x="215" y="449"/>
                    <a:pt x="216" y="449"/>
                  </a:cubicBezTo>
                  <a:cubicBezTo>
                    <a:pt x="221" y="449"/>
                    <a:pt x="222" y="453"/>
                    <a:pt x="227" y="453"/>
                  </a:cubicBezTo>
                  <a:cubicBezTo>
                    <a:pt x="230" y="453"/>
                    <a:pt x="231" y="454"/>
                    <a:pt x="233" y="454"/>
                  </a:cubicBezTo>
                  <a:cubicBezTo>
                    <a:pt x="235" y="454"/>
                    <a:pt x="236" y="453"/>
                    <a:pt x="237" y="453"/>
                  </a:cubicBezTo>
                  <a:cubicBezTo>
                    <a:pt x="239" y="453"/>
                    <a:pt x="242" y="454"/>
                    <a:pt x="244" y="454"/>
                  </a:cubicBezTo>
                  <a:cubicBezTo>
                    <a:pt x="249" y="452"/>
                    <a:pt x="254" y="452"/>
                    <a:pt x="259" y="451"/>
                  </a:cubicBezTo>
                  <a:cubicBezTo>
                    <a:pt x="280" y="448"/>
                    <a:pt x="303" y="445"/>
                    <a:pt x="322" y="433"/>
                  </a:cubicBezTo>
                  <a:cubicBezTo>
                    <a:pt x="326" y="430"/>
                    <a:pt x="325" y="423"/>
                    <a:pt x="330" y="419"/>
                  </a:cubicBezTo>
                  <a:cubicBezTo>
                    <a:pt x="333" y="416"/>
                    <a:pt x="344" y="404"/>
                    <a:pt x="345" y="400"/>
                  </a:cubicBezTo>
                  <a:cubicBezTo>
                    <a:pt x="346" y="398"/>
                    <a:pt x="345" y="385"/>
                    <a:pt x="344" y="384"/>
                  </a:cubicBezTo>
                  <a:cubicBezTo>
                    <a:pt x="344" y="384"/>
                    <a:pt x="341" y="386"/>
                    <a:pt x="340" y="386"/>
                  </a:cubicBezTo>
                  <a:cubicBezTo>
                    <a:pt x="339" y="386"/>
                    <a:pt x="340" y="385"/>
                    <a:pt x="340" y="385"/>
                  </a:cubicBezTo>
                  <a:cubicBezTo>
                    <a:pt x="338" y="384"/>
                    <a:pt x="335" y="383"/>
                    <a:pt x="333" y="381"/>
                  </a:cubicBezTo>
                  <a:cubicBezTo>
                    <a:pt x="331" y="379"/>
                    <a:pt x="331" y="377"/>
                    <a:pt x="329" y="375"/>
                  </a:cubicBezTo>
                  <a:cubicBezTo>
                    <a:pt x="327" y="372"/>
                    <a:pt x="334" y="365"/>
                    <a:pt x="335" y="362"/>
                  </a:cubicBezTo>
                  <a:cubicBezTo>
                    <a:pt x="337" y="360"/>
                    <a:pt x="333" y="355"/>
                    <a:pt x="331" y="354"/>
                  </a:cubicBezTo>
                  <a:cubicBezTo>
                    <a:pt x="325" y="349"/>
                    <a:pt x="318" y="347"/>
                    <a:pt x="311" y="343"/>
                  </a:cubicBezTo>
                  <a:cubicBezTo>
                    <a:pt x="309" y="342"/>
                    <a:pt x="309" y="340"/>
                    <a:pt x="307" y="339"/>
                  </a:cubicBezTo>
                  <a:cubicBezTo>
                    <a:pt x="306" y="339"/>
                    <a:pt x="305" y="339"/>
                    <a:pt x="305" y="338"/>
                  </a:cubicBezTo>
                  <a:cubicBezTo>
                    <a:pt x="303" y="335"/>
                    <a:pt x="305" y="336"/>
                    <a:pt x="304" y="333"/>
                  </a:cubicBezTo>
                  <a:cubicBezTo>
                    <a:pt x="304" y="333"/>
                    <a:pt x="302" y="331"/>
                    <a:pt x="302" y="331"/>
                  </a:cubicBezTo>
                  <a:cubicBezTo>
                    <a:pt x="302" y="330"/>
                    <a:pt x="304" y="331"/>
                    <a:pt x="306" y="331"/>
                  </a:cubicBezTo>
                  <a:cubicBezTo>
                    <a:pt x="307" y="330"/>
                    <a:pt x="307" y="326"/>
                    <a:pt x="307" y="325"/>
                  </a:cubicBezTo>
                  <a:cubicBezTo>
                    <a:pt x="306" y="325"/>
                    <a:pt x="305" y="325"/>
                    <a:pt x="305" y="324"/>
                  </a:cubicBezTo>
                  <a:cubicBezTo>
                    <a:pt x="305" y="324"/>
                    <a:pt x="306" y="323"/>
                    <a:pt x="306" y="323"/>
                  </a:cubicBezTo>
                  <a:cubicBezTo>
                    <a:pt x="306" y="318"/>
                    <a:pt x="300" y="316"/>
                    <a:pt x="304" y="308"/>
                  </a:cubicBezTo>
                  <a:cubicBezTo>
                    <a:pt x="305" y="307"/>
                    <a:pt x="306" y="307"/>
                    <a:pt x="306" y="306"/>
                  </a:cubicBezTo>
                  <a:cubicBezTo>
                    <a:pt x="307" y="304"/>
                    <a:pt x="306" y="301"/>
                    <a:pt x="306" y="300"/>
                  </a:cubicBezTo>
                  <a:cubicBezTo>
                    <a:pt x="307" y="298"/>
                    <a:pt x="311" y="302"/>
                    <a:pt x="313" y="299"/>
                  </a:cubicBezTo>
                  <a:cubicBezTo>
                    <a:pt x="315" y="294"/>
                    <a:pt x="310" y="289"/>
                    <a:pt x="312" y="283"/>
                  </a:cubicBezTo>
                  <a:cubicBezTo>
                    <a:pt x="312" y="283"/>
                    <a:pt x="314" y="280"/>
                    <a:pt x="314" y="280"/>
                  </a:cubicBezTo>
                  <a:cubicBezTo>
                    <a:pt x="315" y="278"/>
                    <a:pt x="312" y="277"/>
                    <a:pt x="312" y="275"/>
                  </a:cubicBezTo>
                </a:path>
              </a:pathLst>
            </a:custGeom>
            <a:grpFill/>
            <a:ln>
              <a:solidFill>
                <a:schemeClr val="tx2"/>
              </a:solidFill>
            </a:ln>
          </p:spPr>
          <p:txBody>
            <a:bodyPr vert="horz" wrap="square" lIns="91440" tIns="45720" rIns="91440" bIns="45720" numCol="1" anchor="t" anchorCtr="0" compatLnSpc="1"/>
            <a:lstStyle/>
            <a:p>
              <a:endParaRPr lang="id-ID"/>
            </a:p>
          </p:txBody>
        </p:sp>
        <p:sp>
          <p:nvSpPr>
            <p:cNvPr id="124" name="Freeform 18"/>
            <p:cNvSpPr/>
            <p:nvPr/>
          </p:nvSpPr>
          <p:spPr bwMode="auto">
            <a:xfrm>
              <a:off x="9515099" y="4787936"/>
              <a:ext cx="374650" cy="376238"/>
            </a:xfrm>
            <a:custGeom>
              <a:avLst/>
              <a:gdLst>
                <a:gd name="T0" fmla="*/ 120 w 131"/>
                <a:gd name="T1" fmla="*/ 93 h 132"/>
                <a:gd name="T2" fmla="*/ 124 w 131"/>
                <a:gd name="T3" fmla="*/ 80 h 132"/>
                <a:gd name="T4" fmla="*/ 119 w 131"/>
                <a:gd name="T5" fmla="*/ 63 h 132"/>
                <a:gd name="T6" fmla="*/ 113 w 131"/>
                <a:gd name="T7" fmla="*/ 54 h 132"/>
                <a:gd name="T8" fmla="*/ 107 w 131"/>
                <a:gd name="T9" fmla="*/ 51 h 132"/>
                <a:gd name="T10" fmla="*/ 99 w 131"/>
                <a:gd name="T11" fmla="*/ 45 h 132"/>
                <a:gd name="T12" fmla="*/ 89 w 131"/>
                <a:gd name="T13" fmla="*/ 37 h 132"/>
                <a:gd name="T14" fmla="*/ 81 w 131"/>
                <a:gd name="T15" fmla="*/ 33 h 132"/>
                <a:gd name="T16" fmla="*/ 63 w 131"/>
                <a:gd name="T17" fmla="*/ 29 h 132"/>
                <a:gd name="T18" fmla="*/ 63 w 131"/>
                <a:gd name="T19" fmla="*/ 21 h 132"/>
                <a:gd name="T20" fmla="*/ 48 w 131"/>
                <a:gd name="T21" fmla="*/ 7 h 132"/>
                <a:gd name="T22" fmla="*/ 34 w 131"/>
                <a:gd name="T23" fmla="*/ 8 h 132"/>
                <a:gd name="T24" fmla="*/ 24 w 131"/>
                <a:gd name="T25" fmla="*/ 5 h 132"/>
                <a:gd name="T26" fmla="*/ 23 w 131"/>
                <a:gd name="T27" fmla="*/ 5 h 132"/>
                <a:gd name="T28" fmla="*/ 23 w 131"/>
                <a:gd name="T29" fmla="*/ 7 h 132"/>
                <a:gd name="T30" fmla="*/ 19 w 131"/>
                <a:gd name="T31" fmla="*/ 23 h 132"/>
                <a:gd name="T32" fmla="*/ 18 w 131"/>
                <a:gd name="T33" fmla="*/ 28 h 132"/>
                <a:gd name="T34" fmla="*/ 12 w 131"/>
                <a:gd name="T35" fmla="*/ 38 h 132"/>
                <a:gd name="T36" fmla="*/ 9 w 131"/>
                <a:gd name="T37" fmla="*/ 49 h 132"/>
                <a:gd name="T38" fmla="*/ 9 w 131"/>
                <a:gd name="T39" fmla="*/ 56 h 132"/>
                <a:gd name="T40" fmla="*/ 9 w 131"/>
                <a:gd name="T41" fmla="*/ 64 h 132"/>
                <a:gd name="T42" fmla="*/ 10 w 131"/>
                <a:gd name="T43" fmla="*/ 70 h 132"/>
                <a:gd name="T44" fmla="*/ 10 w 131"/>
                <a:gd name="T45" fmla="*/ 81 h 132"/>
                <a:gd name="T46" fmla="*/ 5 w 131"/>
                <a:gd name="T47" fmla="*/ 86 h 132"/>
                <a:gd name="T48" fmla="*/ 6 w 131"/>
                <a:gd name="T49" fmla="*/ 105 h 132"/>
                <a:gd name="T50" fmla="*/ 11 w 131"/>
                <a:gd name="T51" fmla="*/ 110 h 132"/>
                <a:gd name="T52" fmla="*/ 17 w 131"/>
                <a:gd name="T53" fmla="*/ 118 h 132"/>
                <a:gd name="T54" fmla="*/ 34 w 131"/>
                <a:gd name="T55" fmla="*/ 117 h 132"/>
                <a:gd name="T56" fmla="*/ 51 w 131"/>
                <a:gd name="T57" fmla="*/ 126 h 132"/>
                <a:gd name="T58" fmla="*/ 54 w 131"/>
                <a:gd name="T59" fmla="*/ 128 h 132"/>
                <a:gd name="T60" fmla="*/ 67 w 131"/>
                <a:gd name="T61" fmla="*/ 125 h 132"/>
                <a:gd name="T62" fmla="*/ 77 w 131"/>
                <a:gd name="T63" fmla="*/ 129 h 132"/>
                <a:gd name="T64" fmla="*/ 84 w 131"/>
                <a:gd name="T65" fmla="*/ 130 h 132"/>
                <a:gd name="T66" fmla="*/ 93 w 131"/>
                <a:gd name="T67" fmla="*/ 127 h 132"/>
                <a:gd name="T68" fmla="*/ 99 w 131"/>
                <a:gd name="T69" fmla="*/ 123 h 132"/>
                <a:gd name="T70" fmla="*/ 99 w 131"/>
                <a:gd name="T71" fmla="*/ 121 h 132"/>
                <a:gd name="T72" fmla="*/ 110 w 131"/>
                <a:gd name="T73" fmla="*/ 117 h 132"/>
                <a:gd name="T74" fmla="*/ 115 w 131"/>
                <a:gd name="T75" fmla="*/ 111 h 132"/>
                <a:gd name="T76" fmla="*/ 123 w 131"/>
                <a:gd name="T77" fmla="*/ 100 h 132"/>
                <a:gd name="T78" fmla="*/ 120 w 131"/>
                <a:gd name="T79" fmla="*/ 9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32">
                  <a:moveTo>
                    <a:pt x="120" y="98"/>
                  </a:moveTo>
                  <a:cubicBezTo>
                    <a:pt x="119" y="97"/>
                    <a:pt x="120" y="93"/>
                    <a:pt x="120" y="93"/>
                  </a:cubicBezTo>
                  <a:cubicBezTo>
                    <a:pt x="120" y="90"/>
                    <a:pt x="119" y="85"/>
                    <a:pt x="121" y="83"/>
                  </a:cubicBezTo>
                  <a:cubicBezTo>
                    <a:pt x="121" y="83"/>
                    <a:pt x="124" y="80"/>
                    <a:pt x="124" y="80"/>
                  </a:cubicBezTo>
                  <a:cubicBezTo>
                    <a:pt x="127" y="77"/>
                    <a:pt x="131" y="73"/>
                    <a:pt x="131" y="73"/>
                  </a:cubicBezTo>
                  <a:cubicBezTo>
                    <a:pt x="129" y="69"/>
                    <a:pt x="121" y="68"/>
                    <a:pt x="119" y="63"/>
                  </a:cubicBezTo>
                  <a:cubicBezTo>
                    <a:pt x="117" y="61"/>
                    <a:pt x="118" y="57"/>
                    <a:pt x="116" y="55"/>
                  </a:cubicBezTo>
                  <a:cubicBezTo>
                    <a:pt x="115" y="54"/>
                    <a:pt x="114" y="55"/>
                    <a:pt x="113" y="54"/>
                  </a:cubicBezTo>
                  <a:cubicBezTo>
                    <a:pt x="112" y="53"/>
                    <a:pt x="111" y="50"/>
                    <a:pt x="109" y="50"/>
                  </a:cubicBezTo>
                  <a:cubicBezTo>
                    <a:pt x="108" y="50"/>
                    <a:pt x="108" y="51"/>
                    <a:pt x="107" y="51"/>
                  </a:cubicBezTo>
                  <a:cubicBezTo>
                    <a:pt x="107" y="51"/>
                    <a:pt x="106" y="50"/>
                    <a:pt x="106" y="50"/>
                  </a:cubicBezTo>
                  <a:cubicBezTo>
                    <a:pt x="104" y="49"/>
                    <a:pt x="100" y="46"/>
                    <a:pt x="99" y="45"/>
                  </a:cubicBezTo>
                  <a:cubicBezTo>
                    <a:pt x="98" y="43"/>
                    <a:pt x="99" y="41"/>
                    <a:pt x="97" y="39"/>
                  </a:cubicBezTo>
                  <a:cubicBezTo>
                    <a:pt x="95" y="38"/>
                    <a:pt x="91" y="38"/>
                    <a:pt x="89" y="37"/>
                  </a:cubicBezTo>
                  <a:cubicBezTo>
                    <a:pt x="86" y="34"/>
                    <a:pt x="86" y="34"/>
                    <a:pt x="86" y="34"/>
                  </a:cubicBezTo>
                  <a:cubicBezTo>
                    <a:pt x="85" y="34"/>
                    <a:pt x="85" y="37"/>
                    <a:pt x="81" y="33"/>
                  </a:cubicBezTo>
                  <a:cubicBezTo>
                    <a:pt x="78" y="30"/>
                    <a:pt x="78" y="25"/>
                    <a:pt x="73" y="23"/>
                  </a:cubicBezTo>
                  <a:cubicBezTo>
                    <a:pt x="73" y="23"/>
                    <a:pt x="65" y="31"/>
                    <a:pt x="63" y="29"/>
                  </a:cubicBezTo>
                  <a:cubicBezTo>
                    <a:pt x="62" y="28"/>
                    <a:pt x="63" y="28"/>
                    <a:pt x="63" y="27"/>
                  </a:cubicBezTo>
                  <a:cubicBezTo>
                    <a:pt x="63" y="25"/>
                    <a:pt x="64" y="23"/>
                    <a:pt x="63" y="21"/>
                  </a:cubicBezTo>
                  <a:cubicBezTo>
                    <a:pt x="60" y="16"/>
                    <a:pt x="49" y="11"/>
                    <a:pt x="48" y="8"/>
                  </a:cubicBezTo>
                  <a:cubicBezTo>
                    <a:pt x="48" y="8"/>
                    <a:pt x="48" y="7"/>
                    <a:pt x="48" y="7"/>
                  </a:cubicBezTo>
                  <a:cubicBezTo>
                    <a:pt x="48" y="6"/>
                    <a:pt x="45" y="3"/>
                    <a:pt x="44" y="3"/>
                  </a:cubicBezTo>
                  <a:cubicBezTo>
                    <a:pt x="35" y="0"/>
                    <a:pt x="37" y="7"/>
                    <a:pt x="34" y="8"/>
                  </a:cubicBezTo>
                  <a:cubicBezTo>
                    <a:pt x="32" y="8"/>
                    <a:pt x="26" y="8"/>
                    <a:pt x="25" y="7"/>
                  </a:cubicBezTo>
                  <a:cubicBezTo>
                    <a:pt x="24" y="4"/>
                    <a:pt x="26" y="6"/>
                    <a:pt x="24" y="5"/>
                  </a:cubicBezTo>
                  <a:cubicBezTo>
                    <a:pt x="24" y="5"/>
                    <a:pt x="24" y="5"/>
                    <a:pt x="24" y="5"/>
                  </a:cubicBezTo>
                  <a:cubicBezTo>
                    <a:pt x="24" y="5"/>
                    <a:pt x="23" y="5"/>
                    <a:pt x="23" y="5"/>
                  </a:cubicBezTo>
                  <a:cubicBezTo>
                    <a:pt x="23" y="5"/>
                    <a:pt x="23" y="6"/>
                    <a:pt x="23" y="6"/>
                  </a:cubicBezTo>
                  <a:cubicBezTo>
                    <a:pt x="23" y="7"/>
                    <a:pt x="24" y="7"/>
                    <a:pt x="23" y="7"/>
                  </a:cubicBezTo>
                  <a:cubicBezTo>
                    <a:pt x="22" y="10"/>
                    <a:pt x="19" y="11"/>
                    <a:pt x="18" y="13"/>
                  </a:cubicBezTo>
                  <a:cubicBezTo>
                    <a:pt x="16" y="16"/>
                    <a:pt x="19" y="20"/>
                    <a:pt x="19" y="23"/>
                  </a:cubicBezTo>
                  <a:cubicBezTo>
                    <a:pt x="19" y="25"/>
                    <a:pt x="16" y="24"/>
                    <a:pt x="16" y="25"/>
                  </a:cubicBezTo>
                  <a:cubicBezTo>
                    <a:pt x="16" y="26"/>
                    <a:pt x="18" y="26"/>
                    <a:pt x="18" y="28"/>
                  </a:cubicBezTo>
                  <a:cubicBezTo>
                    <a:pt x="18" y="30"/>
                    <a:pt x="15" y="35"/>
                    <a:pt x="14" y="37"/>
                  </a:cubicBezTo>
                  <a:cubicBezTo>
                    <a:pt x="14" y="38"/>
                    <a:pt x="12" y="37"/>
                    <a:pt x="12" y="38"/>
                  </a:cubicBezTo>
                  <a:cubicBezTo>
                    <a:pt x="11" y="39"/>
                    <a:pt x="15" y="41"/>
                    <a:pt x="14" y="42"/>
                  </a:cubicBezTo>
                  <a:cubicBezTo>
                    <a:pt x="13" y="48"/>
                    <a:pt x="11" y="46"/>
                    <a:pt x="9" y="49"/>
                  </a:cubicBezTo>
                  <a:cubicBezTo>
                    <a:pt x="8" y="50"/>
                    <a:pt x="10" y="51"/>
                    <a:pt x="10" y="52"/>
                  </a:cubicBezTo>
                  <a:cubicBezTo>
                    <a:pt x="10" y="52"/>
                    <a:pt x="9" y="56"/>
                    <a:pt x="9" y="56"/>
                  </a:cubicBezTo>
                  <a:cubicBezTo>
                    <a:pt x="9" y="58"/>
                    <a:pt x="12" y="59"/>
                    <a:pt x="11" y="61"/>
                  </a:cubicBezTo>
                  <a:cubicBezTo>
                    <a:pt x="11" y="61"/>
                    <a:pt x="9" y="64"/>
                    <a:pt x="9" y="64"/>
                  </a:cubicBezTo>
                  <a:cubicBezTo>
                    <a:pt x="9" y="64"/>
                    <a:pt x="9" y="65"/>
                    <a:pt x="9" y="65"/>
                  </a:cubicBezTo>
                  <a:cubicBezTo>
                    <a:pt x="9" y="67"/>
                    <a:pt x="10" y="68"/>
                    <a:pt x="10" y="70"/>
                  </a:cubicBezTo>
                  <a:cubicBezTo>
                    <a:pt x="10" y="73"/>
                    <a:pt x="13" y="76"/>
                    <a:pt x="11" y="80"/>
                  </a:cubicBezTo>
                  <a:cubicBezTo>
                    <a:pt x="11" y="80"/>
                    <a:pt x="10" y="81"/>
                    <a:pt x="10" y="81"/>
                  </a:cubicBezTo>
                  <a:cubicBezTo>
                    <a:pt x="9" y="82"/>
                    <a:pt x="5" y="81"/>
                    <a:pt x="4" y="82"/>
                  </a:cubicBezTo>
                  <a:cubicBezTo>
                    <a:pt x="4" y="83"/>
                    <a:pt x="5" y="85"/>
                    <a:pt x="5" y="86"/>
                  </a:cubicBezTo>
                  <a:cubicBezTo>
                    <a:pt x="5" y="88"/>
                    <a:pt x="3" y="88"/>
                    <a:pt x="3" y="89"/>
                  </a:cubicBezTo>
                  <a:cubicBezTo>
                    <a:pt x="4" y="96"/>
                    <a:pt x="0" y="98"/>
                    <a:pt x="6" y="105"/>
                  </a:cubicBezTo>
                  <a:cubicBezTo>
                    <a:pt x="7" y="106"/>
                    <a:pt x="7" y="108"/>
                    <a:pt x="8" y="109"/>
                  </a:cubicBezTo>
                  <a:cubicBezTo>
                    <a:pt x="8" y="109"/>
                    <a:pt x="11" y="110"/>
                    <a:pt x="11" y="110"/>
                  </a:cubicBezTo>
                  <a:cubicBezTo>
                    <a:pt x="13" y="111"/>
                    <a:pt x="15" y="114"/>
                    <a:pt x="16" y="117"/>
                  </a:cubicBezTo>
                  <a:cubicBezTo>
                    <a:pt x="16" y="117"/>
                    <a:pt x="16" y="118"/>
                    <a:pt x="17" y="118"/>
                  </a:cubicBezTo>
                  <a:cubicBezTo>
                    <a:pt x="18" y="118"/>
                    <a:pt x="21" y="116"/>
                    <a:pt x="23" y="116"/>
                  </a:cubicBezTo>
                  <a:cubicBezTo>
                    <a:pt x="25" y="116"/>
                    <a:pt x="32" y="116"/>
                    <a:pt x="34" y="117"/>
                  </a:cubicBezTo>
                  <a:cubicBezTo>
                    <a:pt x="36" y="118"/>
                    <a:pt x="37" y="121"/>
                    <a:pt x="39" y="122"/>
                  </a:cubicBezTo>
                  <a:cubicBezTo>
                    <a:pt x="42" y="124"/>
                    <a:pt x="51" y="125"/>
                    <a:pt x="51" y="126"/>
                  </a:cubicBezTo>
                  <a:cubicBezTo>
                    <a:pt x="51" y="127"/>
                    <a:pt x="49" y="127"/>
                    <a:pt x="49" y="127"/>
                  </a:cubicBezTo>
                  <a:cubicBezTo>
                    <a:pt x="49" y="130"/>
                    <a:pt x="54" y="128"/>
                    <a:pt x="54" y="128"/>
                  </a:cubicBezTo>
                  <a:cubicBezTo>
                    <a:pt x="55" y="128"/>
                    <a:pt x="55" y="129"/>
                    <a:pt x="55" y="130"/>
                  </a:cubicBezTo>
                  <a:cubicBezTo>
                    <a:pt x="58" y="131"/>
                    <a:pt x="63" y="125"/>
                    <a:pt x="67" y="125"/>
                  </a:cubicBezTo>
                  <a:cubicBezTo>
                    <a:pt x="70" y="125"/>
                    <a:pt x="74" y="127"/>
                    <a:pt x="76" y="129"/>
                  </a:cubicBezTo>
                  <a:cubicBezTo>
                    <a:pt x="77" y="129"/>
                    <a:pt x="77" y="129"/>
                    <a:pt x="77" y="129"/>
                  </a:cubicBezTo>
                  <a:cubicBezTo>
                    <a:pt x="81" y="129"/>
                    <a:pt x="81" y="129"/>
                    <a:pt x="81" y="129"/>
                  </a:cubicBezTo>
                  <a:cubicBezTo>
                    <a:pt x="82" y="129"/>
                    <a:pt x="83" y="129"/>
                    <a:pt x="84" y="130"/>
                  </a:cubicBezTo>
                  <a:cubicBezTo>
                    <a:pt x="84" y="130"/>
                    <a:pt x="84" y="131"/>
                    <a:pt x="84" y="131"/>
                  </a:cubicBezTo>
                  <a:cubicBezTo>
                    <a:pt x="85" y="132"/>
                    <a:pt x="91" y="128"/>
                    <a:pt x="93" y="127"/>
                  </a:cubicBezTo>
                  <a:cubicBezTo>
                    <a:pt x="94" y="126"/>
                    <a:pt x="99" y="126"/>
                    <a:pt x="100" y="124"/>
                  </a:cubicBezTo>
                  <a:cubicBezTo>
                    <a:pt x="102" y="122"/>
                    <a:pt x="98" y="123"/>
                    <a:pt x="99" y="123"/>
                  </a:cubicBezTo>
                  <a:cubicBezTo>
                    <a:pt x="99" y="122"/>
                    <a:pt x="100" y="122"/>
                    <a:pt x="100" y="121"/>
                  </a:cubicBezTo>
                  <a:cubicBezTo>
                    <a:pt x="100" y="121"/>
                    <a:pt x="99" y="121"/>
                    <a:pt x="99" y="121"/>
                  </a:cubicBezTo>
                  <a:cubicBezTo>
                    <a:pt x="103" y="119"/>
                    <a:pt x="98" y="126"/>
                    <a:pt x="103" y="123"/>
                  </a:cubicBezTo>
                  <a:cubicBezTo>
                    <a:pt x="106" y="122"/>
                    <a:pt x="108" y="119"/>
                    <a:pt x="110" y="117"/>
                  </a:cubicBezTo>
                  <a:cubicBezTo>
                    <a:pt x="111" y="117"/>
                    <a:pt x="112" y="117"/>
                    <a:pt x="113" y="116"/>
                  </a:cubicBezTo>
                  <a:cubicBezTo>
                    <a:pt x="113" y="114"/>
                    <a:pt x="113" y="113"/>
                    <a:pt x="115" y="111"/>
                  </a:cubicBezTo>
                  <a:cubicBezTo>
                    <a:pt x="116" y="110"/>
                    <a:pt x="118" y="109"/>
                    <a:pt x="119" y="108"/>
                  </a:cubicBezTo>
                  <a:cubicBezTo>
                    <a:pt x="121" y="105"/>
                    <a:pt x="120" y="103"/>
                    <a:pt x="123" y="100"/>
                  </a:cubicBezTo>
                  <a:cubicBezTo>
                    <a:pt x="123" y="100"/>
                    <a:pt x="123" y="100"/>
                    <a:pt x="123" y="100"/>
                  </a:cubicBezTo>
                  <a:cubicBezTo>
                    <a:pt x="122" y="99"/>
                    <a:pt x="120" y="99"/>
                    <a:pt x="120" y="98"/>
                  </a:cubicBezTo>
                </a:path>
              </a:pathLst>
            </a:custGeom>
            <a:grpFill/>
            <a:ln>
              <a:solidFill>
                <a:schemeClr val="tx2"/>
              </a:solidFill>
            </a:ln>
          </p:spPr>
          <p:txBody>
            <a:bodyPr vert="horz" wrap="square" lIns="91440" tIns="45720" rIns="91440" bIns="45720" numCol="1" anchor="t" anchorCtr="0" compatLnSpc="1"/>
            <a:lstStyle/>
            <a:p>
              <a:endParaRPr lang="id-ID"/>
            </a:p>
          </p:txBody>
        </p:sp>
      </p:grpSp>
      <p:sp>
        <p:nvSpPr>
          <p:cNvPr id="125" name="Freeform 8"/>
          <p:cNvSpPr/>
          <p:nvPr/>
        </p:nvSpPr>
        <p:spPr bwMode="auto">
          <a:xfrm>
            <a:off x="6900453" y="505193"/>
            <a:ext cx="1099728" cy="1513742"/>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pattFill prst="wdUpDiag">
            <a:fgClr>
              <a:schemeClr val="accent1"/>
            </a:fgClr>
            <a:bgClr>
              <a:schemeClr val="bg1"/>
            </a:bgClr>
          </a:pattFill>
          <a:ln>
            <a:solidFill>
              <a:schemeClr val="tx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id-ID">
              <a:gradFill>
                <a:gsLst>
                  <a:gs pos="0">
                    <a:schemeClr val="accent1"/>
                  </a:gs>
                  <a:gs pos="100000">
                    <a:schemeClr val="accent6"/>
                  </a:gs>
                </a:gsLst>
                <a:lin ang="8400000" scaled="0"/>
              </a:gradFill>
            </a:endParaRPr>
          </a:p>
        </p:txBody>
      </p:sp>
      <p:sp>
        <p:nvSpPr>
          <p:cNvPr id="126" name="Freeform 15"/>
          <p:cNvSpPr/>
          <p:nvPr/>
        </p:nvSpPr>
        <p:spPr bwMode="auto">
          <a:xfrm>
            <a:off x="7763601" y="2503184"/>
            <a:ext cx="1079396" cy="1190292"/>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pattFill prst="wdUpDiag">
            <a:fgClr>
              <a:schemeClr val="accent3"/>
            </a:fgClr>
            <a:bgClr>
              <a:schemeClr val="bg1"/>
            </a:bgClr>
          </a:pattFill>
          <a:ln>
            <a:solidFill>
              <a:schemeClr val="tx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id-ID">
              <a:gradFill>
                <a:gsLst>
                  <a:gs pos="0">
                    <a:schemeClr val="accent1"/>
                  </a:gs>
                  <a:gs pos="100000">
                    <a:schemeClr val="accent6"/>
                  </a:gs>
                </a:gsLst>
                <a:lin ang="8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14:bounceEnd="60000">
                                          <p:cBhvr additive="base">
                                            <p:cTn id="7" dur="500" fill="hold"/>
                                            <p:tgtEl>
                                              <p:spTgt spid="44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14:bounceEnd="60000">
                                          <p:cBhvr additive="base">
                                            <p:cTn id="11"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14:bounceEnd="60000">
                                          <p:cBhvr additive="base">
                                            <p:cTn id="15"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5"/>
                                            </p:tgtEl>
                                            <p:attrNameLst>
                                              <p:attrName>style.visibility</p:attrName>
                                            </p:attrNameLst>
                                          </p:cBhvr>
                                          <p:to>
                                            <p:strVal val="visible"/>
                                          </p:to>
                                        </p:set>
                                        <p:anim calcmode="lin" valueType="num">
                                          <p:cBhvr>
                                            <p:cTn id="20" dur="500" fill="hold"/>
                                            <p:tgtEl>
                                              <p:spTgt spid="125"/>
                                            </p:tgtEl>
                                            <p:attrNameLst>
                                              <p:attrName>ppt_w</p:attrName>
                                            </p:attrNameLst>
                                          </p:cBhvr>
                                          <p:tavLst>
                                            <p:tav tm="0">
                                              <p:val>
                                                <p:fltVal val="0"/>
                                              </p:val>
                                            </p:tav>
                                            <p:tav tm="100000">
                                              <p:val>
                                                <p:strVal val="#ppt_w"/>
                                              </p:val>
                                            </p:tav>
                                          </p:tavLst>
                                        </p:anim>
                                        <p:anim calcmode="lin" valueType="num">
                                          <p:cBhvr>
                                            <p:cTn id="21" dur="500" fill="hold"/>
                                            <p:tgtEl>
                                              <p:spTgt spid="125"/>
                                            </p:tgtEl>
                                            <p:attrNameLst>
                                              <p:attrName>ppt_h</p:attrName>
                                            </p:attrNameLst>
                                          </p:cBhvr>
                                          <p:tavLst>
                                            <p:tav tm="0">
                                              <p:val>
                                                <p:fltVal val="0"/>
                                              </p:val>
                                            </p:tav>
                                            <p:tav tm="100000">
                                              <p:val>
                                                <p:strVal val="#ppt_h"/>
                                              </p:val>
                                            </p:tav>
                                          </p:tavLst>
                                        </p:anim>
                                        <p:animEffect transition="in" filter="fade">
                                          <p:cBhvr>
                                            <p:cTn id="22" dur="500"/>
                                            <p:tgtEl>
                                              <p:spTgt spid="12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p:cTn id="26" dur="500" fill="hold"/>
                                            <p:tgtEl>
                                              <p:spTgt spid="126"/>
                                            </p:tgtEl>
                                            <p:attrNameLst>
                                              <p:attrName>ppt_w</p:attrName>
                                            </p:attrNameLst>
                                          </p:cBhvr>
                                          <p:tavLst>
                                            <p:tav tm="0">
                                              <p:val>
                                                <p:fltVal val="0"/>
                                              </p:val>
                                            </p:tav>
                                            <p:tav tm="100000">
                                              <p:val>
                                                <p:strVal val="#ppt_w"/>
                                              </p:val>
                                            </p:tav>
                                          </p:tavLst>
                                        </p:anim>
                                        <p:anim calcmode="lin" valueType="num">
                                          <p:cBhvr>
                                            <p:cTn id="27" dur="500" fill="hold"/>
                                            <p:tgtEl>
                                              <p:spTgt spid="126"/>
                                            </p:tgtEl>
                                            <p:attrNameLst>
                                              <p:attrName>ppt_h</p:attrName>
                                            </p:attrNameLst>
                                          </p:cBhvr>
                                          <p:tavLst>
                                            <p:tav tm="0">
                                              <p:val>
                                                <p:fltVal val="0"/>
                                              </p:val>
                                            </p:tav>
                                            <p:tav tm="100000">
                                              <p:val>
                                                <p:strVal val="#ppt_h"/>
                                              </p:val>
                                            </p:tav>
                                          </p:tavLst>
                                        </p:anim>
                                        <p:animEffect transition="in" filter="fade">
                                          <p:cBhvr>
                                            <p:cTn id="2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125" grpId="0" animBg="1"/>
          <p:bldP spid="12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500" fill="hold"/>
                                            <p:tgtEl>
                                              <p:spTgt spid="443"/>
                                            </p:tgtEl>
                                            <p:attrNameLst>
                                              <p:attrName>ppt_x</p:attrName>
                                            </p:attrNameLst>
                                          </p:cBhvr>
                                          <p:tavLst>
                                            <p:tav tm="0">
                                              <p:val>
                                                <p:strVal val="0-#ppt_w/2"/>
                                              </p:val>
                                            </p:tav>
                                            <p:tav tm="100000">
                                              <p:val>
                                                <p:strVal val="#ppt_x"/>
                                              </p:val>
                                            </p:tav>
                                          </p:tavLst>
                                        </p:anim>
                                        <p:anim calcmode="lin" valueType="num">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cBhvr additive="base">
                                            <p:cTn id="11" dur="500" fill="hold"/>
                                            <p:tgtEl>
                                              <p:spTgt spid="444"/>
                                            </p:tgtEl>
                                            <p:attrNameLst>
                                              <p:attrName>ppt_x</p:attrName>
                                            </p:attrNameLst>
                                          </p:cBhvr>
                                          <p:tavLst>
                                            <p:tav tm="0">
                                              <p:val>
                                                <p:strVal val="0-#ppt_w/2"/>
                                              </p:val>
                                            </p:tav>
                                            <p:tav tm="100000">
                                              <p:val>
                                                <p:strVal val="#ppt_x"/>
                                              </p:val>
                                            </p:tav>
                                          </p:tavLst>
                                        </p:anim>
                                        <p:anim calcmode="lin" valueType="num">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additive="base">
                                            <p:cTn id="15" dur="500" fill="hold"/>
                                            <p:tgtEl>
                                              <p:spTgt spid="111"/>
                                            </p:tgtEl>
                                            <p:attrNameLst>
                                              <p:attrName>ppt_x</p:attrName>
                                            </p:attrNameLst>
                                          </p:cBhvr>
                                          <p:tavLst>
                                            <p:tav tm="0">
                                              <p:val>
                                                <p:strVal val="1+#ppt_w/2"/>
                                              </p:val>
                                            </p:tav>
                                            <p:tav tm="100000">
                                              <p:val>
                                                <p:strVal val="#ppt_x"/>
                                              </p:val>
                                            </p:tav>
                                          </p:tavLst>
                                        </p:anim>
                                        <p:anim calcmode="lin" valueType="num">
                                          <p:cBhvr additive="base">
                                            <p:cTn id="16" dur="500" fill="hold"/>
                                            <p:tgtEl>
                                              <p:spTgt spid="1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5"/>
                                            </p:tgtEl>
                                            <p:attrNameLst>
                                              <p:attrName>style.visibility</p:attrName>
                                            </p:attrNameLst>
                                          </p:cBhvr>
                                          <p:to>
                                            <p:strVal val="visible"/>
                                          </p:to>
                                        </p:set>
                                        <p:anim calcmode="lin" valueType="num">
                                          <p:cBhvr>
                                            <p:cTn id="20" dur="500" fill="hold"/>
                                            <p:tgtEl>
                                              <p:spTgt spid="125"/>
                                            </p:tgtEl>
                                            <p:attrNameLst>
                                              <p:attrName>ppt_w</p:attrName>
                                            </p:attrNameLst>
                                          </p:cBhvr>
                                          <p:tavLst>
                                            <p:tav tm="0">
                                              <p:val>
                                                <p:fltVal val="0"/>
                                              </p:val>
                                            </p:tav>
                                            <p:tav tm="100000">
                                              <p:val>
                                                <p:strVal val="#ppt_w"/>
                                              </p:val>
                                            </p:tav>
                                          </p:tavLst>
                                        </p:anim>
                                        <p:anim calcmode="lin" valueType="num">
                                          <p:cBhvr>
                                            <p:cTn id="21" dur="500" fill="hold"/>
                                            <p:tgtEl>
                                              <p:spTgt spid="125"/>
                                            </p:tgtEl>
                                            <p:attrNameLst>
                                              <p:attrName>ppt_h</p:attrName>
                                            </p:attrNameLst>
                                          </p:cBhvr>
                                          <p:tavLst>
                                            <p:tav tm="0">
                                              <p:val>
                                                <p:fltVal val="0"/>
                                              </p:val>
                                            </p:tav>
                                            <p:tav tm="100000">
                                              <p:val>
                                                <p:strVal val="#ppt_h"/>
                                              </p:val>
                                            </p:tav>
                                          </p:tavLst>
                                        </p:anim>
                                        <p:animEffect transition="in" filter="fade">
                                          <p:cBhvr>
                                            <p:cTn id="22" dur="500"/>
                                            <p:tgtEl>
                                              <p:spTgt spid="12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p:cTn id="26" dur="500" fill="hold"/>
                                            <p:tgtEl>
                                              <p:spTgt spid="126"/>
                                            </p:tgtEl>
                                            <p:attrNameLst>
                                              <p:attrName>ppt_w</p:attrName>
                                            </p:attrNameLst>
                                          </p:cBhvr>
                                          <p:tavLst>
                                            <p:tav tm="0">
                                              <p:val>
                                                <p:fltVal val="0"/>
                                              </p:val>
                                            </p:tav>
                                            <p:tav tm="100000">
                                              <p:val>
                                                <p:strVal val="#ppt_w"/>
                                              </p:val>
                                            </p:tav>
                                          </p:tavLst>
                                        </p:anim>
                                        <p:anim calcmode="lin" valueType="num">
                                          <p:cBhvr>
                                            <p:cTn id="27" dur="500" fill="hold"/>
                                            <p:tgtEl>
                                              <p:spTgt spid="126"/>
                                            </p:tgtEl>
                                            <p:attrNameLst>
                                              <p:attrName>ppt_h</p:attrName>
                                            </p:attrNameLst>
                                          </p:cBhvr>
                                          <p:tavLst>
                                            <p:tav tm="0">
                                              <p:val>
                                                <p:fltVal val="0"/>
                                              </p:val>
                                            </p:tav>
                                            <p:tav tm="100000">
                                              <p:val>
                                                <p:strVal val="#ppt_h"/>
                                              </p:val>
                                            </p:tav>
                                          </p:tavLst>
                                        </p:anim>
                                        <p:animEffect transition="in" filter="fade">
                                          <p:cBhvr>
                                            <p:cTn id="2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125" grpId="0" animBg="1"/>
          <p:bldP spid="126"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The Map Vector</a:t>
            </a:r>
            <a:endParaRPr lang="en-ID" dirty="0"/>
          </a:p>
        </p:txBody>
      </p:sp>
      <p:sp>
        <p:nvSpPr>
          <p:cNvPr id="28" name="Text Placeholder 27"/>
          <p:cNvSpPr>
            <a:spLocks noGrp="1"/>
          </p:cNvSpPr>
          <p:nvPr>
            <p:ph type="body" sz="quarter" idx="10"/>
          </p:nvPr>
        </p:nvSpPr>
        <p:spPr>
          <a:xfrm>
            <a:off x="415273" y="444626"/>
            <a:ext cx="11363111" cy="588220"/>
          </a:xfrm>
        </p:spPr>
        <p:txBody>
          <a:bodyPr/>
          <a:lstStyle/>
          <a:p>
            <a:r>
              <a:rPr lang="en-ID" dirty="0"/>
              <a:t>Australia Map Vector</a:t>
            </a:r>
            <a:endParaRPr lang="en-ID" dirty="0"/>
          </a:p>
        </p:txBody>
      </p:sp>
      <p:sp>
        <p:nvSpPr>
          <p:cNvPr id="443" name="Text Placeholder 5"/>
          <p:cNvSpPr txBox="1"/>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endParaRPr lang="en-ID" sz="3600" b="1" dirty="0">
              <a:solidFill>
                <a:schemeClr val="accent1"/>
              </a:solidFill>
              <a:latin typeface="+mj-lt"/>
              <a:cs typeface="Poppins" panose="02000000000000000000" pitchFamily="2" charset="0"/>
            </a:endParaRPr>
          </a:p>
        </p:txBody>
      </p:sp>
      <p:sp>
        <p:nvSpPr>
          <p:cNvPr id="444" name="Rectangle 443"/>
          <p:cNvSpPr/>
          <p:nvPr/>
        </p:nvSpPr>
        <p:spPr>
          <a:xfrm>
            <a:off x="419101" y="1891592"/>
            <a:ext cx="4755800" cy="3693319"/>
          </a:xfrm>
          <a:prstGeom prst="rect">
            <a:avLst/>
          </a:prstGeom>
        </p:spPr>
        <p:txBody>
          <a:bodyPr wrap="square">
            <a:spAutoFit/>
          </a:bodyPr>
          <a:lstStyle/>
          <a:p>
            <a:pPr algn="just">
              <a:lnSpc>
                <a:spcPct val="150000"/>
              </a:lnSpc>
              <a:buClr>
                <a:schemeClr val="accent6"/>
              </a:buClr>
            </a:pPr>
            <a:r>
              <a:rPr lang="en-ID" sz="1200" dirty="0">
                <a:ea typeface="Open Sans" pitchFamily="34" charset="0"/>
                <a:cs typeface="Open Sans" pitchFamily="34" charset="0"/>
              </a:rPr>
              <a:t>                            Even the all-powerful Pointing has no control about the blind texts it is an almost </a:t>
            </a:r>
            <a:r>
              <a:rPr lang="en-ID" sz="1200" dirty="0" err="1">
                <a:ea typeface="Open Sans" pitchFamily="34" charset="0"/>
                <a:cs typeface="Open Sans" pitchFamily="34" charset="0"/>
              </a:rPr>
              <a:t>unorthographic</a:t>
            </a:r>
            <a:r>
              <a:rPr lang="en-ID" sz="1200" dirty="0">
                <a:ea typeface="Open Sans" pitchFamily="34" charset="0"/>
                <a:cs typeface="Open Sans"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endParaRPr lang="en-ID" sz="1200" dirty="0">
              <a:ea typeface="Open Sans" pitchFamily="34" charset="0"/>
              <a:cs typeface="Open Sans" pitchFamily="34" charset="0"/>
            </a:endParaRPr>
          </a:p>
          <a:p>
            <a:pPr algn="just">
              <a:lnSpc>
                <a:spcPct val="150000"/>
              </a:lnSpc>
              <a:buClr>
                <a:schemeClr val="accent6"/>
              </a:buClr>
            </a:pPr>
            <a:r>
              <a:rPr lang="en-ID" sz="1200" dirty="0">
                <a:ea typeface="Open Sans" pitchFamily="34" charset="0"/>
                <a:cs typeface="Open Sans"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itchFamily="34" charset="0"/>
              <a:cs typeface="Open Sans" pitchFamily="34" charset="0"/>
            </a:endParaRPr>
          </a:p>
        </p:txBody>
      </p:sp>
      <p:grpSp>
        <p:nvGrpSpPr>
          <p:cNvPr id="445" name="Group 444"/>
          <p:cNvGrpSpPr/>
          <p:nvPr/>
        </p:nvGrpSpPr>
        <p:grpSpPr>
          <a:xfrm>
            <a:off x="5896304" y="1278209"/>
            <a:ext cx="5276370" cy="4619789"/>
            <a:chOff x="499674" y="1378251"/>
            <a:chExt cx="5276370" cy="4619789"/>
          </a:xfrm>
          <a:solidFill>
            <a:schemeClr val="bg2"/>
          </a:solidFill>
        </p:grpSpPr>
        <p:sp>
          <p:nvSpPr>
            <p:cNvPr id="446" name="Victoria"/>
            <p:cNvSpPr>
              <a:spLocks noEditPoints="1"/>
            </p:cNvSpPr>
            <p:nvPr/>
          </p:nvSpPr>
          <p:spPr bwMode="auto">
            <a:xfrm>
              <a:off x="4149362" y="4667115"/>
              <a:ext cx="1147549" cy="1330925"/>
            </a:xfrm>
            <a:custGeom>
              <a:avLst/>
              <a:gdLst>
                <a:gd name="T0" fmla="*/ 26 w 82"/>
                <a:gd name="T1" fmla="*/ 58 h 95"/>
                <a:gd name="T2" fmla="*/ 29 w 82"/>
                <a:gd name="T3" fmla="*/ 57 h 95"/>
                <a:gd name="T4" fmla="*/ 36 w 82"/>
                <a:gd name="T5" fmla="*/ 63 h 95"/>
                <a:gd name="T6" fmla="*/ 67 w 82"/>
                <a:gd name="T7" fmla="*/ 69 h 95"/>
                <a:gd name="T8" fmla="*/ 64 w 82"/>
                <a:gd name="T9" fmla="*/ 66 h 95"/>
                <a:gd name="T10" fmla="*/ 59 w 82"/>
                <a:gd name="T11" fmla="*/ 69 h 95"/>
                <a:gd name="T12" fmla="*/ 53 w 82"/>
                <a:gd name="T13" fmla="*/ 69 h 95"/>
                <a:gd name="T14" fmla="*/ 47 w 82"/>
                <a:gd name="T15" fmla="*/ 70 h 95"/>
                <a:gd name="T16" fmla="*/ 39 w 82"/>
                <a:gd name="T17" fmla="*/ 66 h 95"/>
                <a:gd name="T18" fmla="*/ 34 w 82"/>
                <a:gd name="T19" fmla="*/ 65 h 95"/>
                <a:gd name="T20" fmla="*/ 34 w 82"/>
                <a:gd name="T21" fmla="*/ 67 h 95"/>
                <a:gd name="T22" fmla="*/ 34 w 82"/>
                <a:gd name="T23" fmla="*/ 71 h 95"/>
                <a:gd name="T24" fmla="*/ 36 w 82"/>
                <a:gd name="T25" fmla="*/ 76 h 95"/>
                <a:gd name="T26" fmla="*/ 39 w 82"/>
                <a:gd name="T27" fmla="*/ 80 h 95"/>
                <a:gd name="T28" fmla="*/ 40 w 82"/>
                <a:gd name="T29" fmla="*/ 82 h 95"/>
                <a:gd name="T30" fmla="*/ 40 w 82"/>
                <a:gd name="T31" fmla="*/ 85 h 95"/>
                <a:gd name="T32" fmla="*/ 45 w 82"/>
                <a:gd name="T33" fmla="*/ 91 h 95"/>
                <a:gd name="T34" fmla="*/ 48 w 82"/>
                <a:gd name="T35" fmla="*/ 93 h 95"/>
                <a:gd name="T36" fmla="*/ 55 w 82"/>
                <a:gd name="T37" fmla="*/ 94 h 95"/>
                <a:gd name="T38" fmla="*/ 57 w 82"/>
                <a:gd name="T39" fmla="*/ 90 h 95"/>
                <a:gd name="T40" fmla="*/ 60 w 82"/>
                <a:gd name="T41" fmla="*/ 86 h 95"/>
                <a:gd name="T42" fmla="*/ 64 w 82"/>
                <a:gd name="T43" fmla="*/ 84 h 95"/>
                <a:gd name="T44" fmla="*/ 67 w 82"/>
                <a:gd name="T45" fmla="*/ 82 h 95"/>
                <a:gd name="T46" fmla="*/ 67 w 82"/>
                <a:gd name="T47" fmla="*/ 76 h 95"/>
                <a:gd name="T48" fmla="*/ 64 w 82"/>
                <a:gd name="T49" fmla="*/ 89 h 95"/>
                <a:gd name="T50" fmla="*/ 61 w 82"/>
                <a:gd name="T51" fmla="*/ 89 h 95"/>
                <a:gd name="T52" fmla="*/ 64 w 82"/>
                <a:gd name="T53" fmla="*/ 89 h 95"/>
                <a:gd name="T54" fmla="*/ 57 w 82"/>
                <a:gd name="T55" fmla="*/ 93 h 95"/>
                <a:gd name="T56" fmla="*/ 59 w 82"/>
                <a:gd name="T57" fmla="*/ 89 h 95"/>
                <a:gd name="T58" fmla="*/ 65 w 82"/>
                <a:gd name="T59" fmla="*/ 85 h 95"/>
                <a:gd name="T60" fmla="*/ 66 w 82"/>
                <a:gd name="T61" fmla="*/ 64 h 95"/>
                <a:gd name="T62" fmla="*/ 64 w 82"/>
                <a:gd name="T63" fmla="*/ 62 h 95"/>
                <a:gd name="T64" fmla="*/ 67 w 82"/>
                <a:gd name="T65" fmla="*/ 62 h 95"/>
                <a:gd name="T66" fmla="*/ 63 w 82"/>
                <a:gd name="T67" fmla="*/ 58 h 95"/>
                <a:gd name="T68" fmla="*/ 67 w 82"/>
                <a:gd name="T69" fmla="*/ 61 h 95"/>
                <a:gd name="T70" fmla="*/ 66 w 82"/>
                <a:gd name="T71" fmla="*/ 23 h 95"/>
                <a:gd name="T72" fmla="*/ 58 w 82"/>
                <a:gd name="T73" fmla="*/ 19 h 95"/>
                <a:gd name="T74" fmla="*/ 45 w 82"/>
                <a:gd name="T75" fmla="*/ 19 h 95"/>
                <a:gd name="T76" fmla="*/ 36 w 82"/>
                <a:gd name="T77" fmla="*/ 18 h 95"/>
                <a:gd name="T78" fmla="*/ 30 w 82"/>
                <a:gd name="T79" fmla="*/ 17 h 95"/>
                <a:gd name="T80" fmla="*/ 23 w 82"/>
                <a:gd name="T81" fmla="*/ 11 h 95"/>
                <a:gd name="T82" fmla="*/ 16 w 82"/>
                <a:gd name="T83" fmla="*/ 5 h 95"/>
                <a:gd name="T84" fmla="*/ 9 w 82"/>
                <a:gd name="T85" fmla="*/ 1 h 95"/>
                <a:gd name="T86" fmla="*/ 0 w 82"/>
                <a:gd name="T87" fmla="*/ 40 h 95"/>
                <a:gd name="T88" fmla="*/ 4 w 82"/>
                <a:gd name="T89" fmla="*/ 43 h 95"/>
                <a:gd name="T90" fmla="*/ 8 w 82"/>
                <a:gd name="T91" fmla="*/ 42 h 95"/>
                <a:gd name="T92" fmla="*/ 23 w 82"/>
                <a:gd name="T93" fmla="*/ 47 h 95"/>
                <a:gd name="T94" fmla="*/ 26 w 82"/>
                <a:gd name="T95" fmla="*/ 45 h 95"/>
                <a:gd name="T96" fmla="*/ 33 w 82"/>
                <a:gd name="T97" fmla="*/ 41 h 95"/>
                <a:gd name="T98" fmla="*/ 32 w 82"/>
                <a:gd name="T99" fmla="*/ 39 h 95"/>
                <a:gd name="T100" fmla="*/ 37 w 82"/>
                <a:gd name="T101" fmla="*/ 38 h 95"/>
                <a:gd name="T102" fmla="*/ 36 w 82"/>
                <a:gd name="T103" fmla="*/ 44 h 95"/>
                <a:gd name="T104" fmla="*/ 41 w 82"/>
                <a:gd name="T105" fmla="*/ 41 h 95"/>
                <a:gd name="T106" fmla="*/ 41 w 82"/>
                <a:gd name="T107" fmla="*/ 46 h 95"/>
                <a:gd name="T108" fmla="*/ 48 w 82"/>
                <a:gd name="T109" fmla="*/ 48 h 95"/>
                <a:gd name="T110" fmla="*/ 50 w 82"/>
                <a:gd name="T111" fmla="*/ 47 h 95"/>
                <a:gd name="T112" fmla="*/ 50 w 82"/>
                <a:gd name="T113" fmla="*/ 46 h 95"/>
                <a:gd name="T114" fmla="*/ 57 w 82"/>
                <a:gd name="T115" fmla="*/ 42 h 95"/>
                <a:gd name="T116" fmla="*/ 66 w 82"/>
                <a:gd name="T117" fmla="*/ 37 h 95"/>
                <a:gd name="T118" fmla="*/ 76 w 82"/>
                <a:gd name="T119" fmla="*/ 37 h 95"/>
                <a:gd name="T120" fmla="*/ 82 w 82"/>
                <a:gd name="T121"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95">
                  <a:moveTo>
                    <a:pt x="28" y="57"/>
                  </a:moveTo>
                  <a:cubicBezTo>
                    <a:pt x="28" y="58"/>
                    <a:pt x="29" y="58"/>
                    <a:pt x="29" y="58"/>
                  </a:cubicBezTo>
                  <a:cubicBezTo>
                    <a:pt x="29" y="58"/>
                    <a:pt x="28" y="59"/>
                    <a:pt x="28" y="59"/>
                  </a:cubicBezTo>
                  <a:cubicBezTo>
                    <a:pt x="28" y="59"/>
                    <a:pt x="28" y="59"/>
                    <a:pt x="28" y="59"/>
                  </a:cubicBezTo>
                  <a:cubicBezTo>
                    <a:pt x="27" y="60"/>
                    <a:pt x="26" y="61"/>
                    <a:pt x="26" y="60"/>
                  </a:cubicBezTo>
                  <a:cubicBezTo>
                    <a:pt x="26" y="59"/>
                    <a:pt x="26" y="59"/>
                    <a:pt x="26" y="58"/>
                  </a:cubicBezTo>
                  <a:cubicBezTo>
                    <a:pt x="26" y="58"/>
                    <a:pt x="26" y="58"/>
                    <a:pt x="26" y="58"/>
                  </a:cubicBezTo>
                  <a:cubicBezTo>
                    <a:pt x="25" y="57"/>
                    <a:pt x="26" y="57"/>
                    <a:pt x="26" y="57"/>
                  </a:cubicBezTo>
                  <a:cubicBezTo>
                    <a:pt x="26" y="56"/>
                    <a:pt x="26" y="56"/>
                    <a:pt x="26" y="55"/>
                  </a:cubicBezTo>
                  <a:cubicBezTo>
                    <a:pt x="27" y="56"/>
                    <a:pt x="26" y="55"/>
                    <a:pt x="27" y="55"/>
                  </a:cubicBezTo>
                  <a:cubicBezTo>
                    <a:pt x="27" y="55"/>
                    <a:pt x="27" y="55"/>
                    <a:pt x="28" y="55"/>
                  </a:cubicBezTo>
                  <a:cubicBezTo>
                    <a:pt x="28" y="55"/>
                    <a:pt x="28" y="55"/>
                    <a:pt x="28" y="55"/>
                  </a:cubicBezTo>
                  <a:cubicBezTo>
                    <a:pt x="28" y="56"/>
                    <a:pt x="28" y="56"/>
                    <a:pt x="28" y="56"/>
                  </a:cubicBezTo>
                  <a:cubicBezTo>
                    <a:pt x="28" y="57"/>
                    <a:pt x="29" y="57"/>
                    <a:pt x="29" y="57"/>
                  </a:cubicBezTo>
                  <a:cubicBezTo>
                    <a:pt x="29" y="57"/>
                    <a:pt x="28" y="57"/>
                    <a:pt x="28" y="57"/>
                  </a:cubicBezTo>
                  <a:close/>
                  <a:moveTo>
                    <a:pt x="36" y="63"/>
                  </a:moveTo>
                  <a:cubicBezTo>
                    <a:pt x="36" y="63"/>
                    <a:pt x="36" y="63"/>
                    <a:pt x="36" y="62"/>
                  </a:cubicBezTo>
                  <a:cubicBezTo>
                    <a:pt x="36" y="62"/>
                    <a:pt x="36" y="62"/>
                    <a:pt x="36" y="62"/>
                  </a:cubicBezTo>
                  <a:cubicBezTo>
                    <a:pt x="35" y="62"/>
                    <a:pt x="35" y="62"/>
                    <a:pt x="35" y="62"/>
                  </a:cubicBezTo>
                  <a:cubicBezTo>
                    <a:pt x="35" y="63"/>
                    <a:pt x="35" y="63"/>
                    <a:pt x="34" y="63"/>
                  </a:cubicBezTo>
                  <a:cubicBezTo>
                    <a:pt x="34" y="63"/>
                    <a:pt x="35" y="63"/>
                    <a:pt x="36" y="63"/>
                  </a:cubicBezTo>
                  <a:cubicBezTo>
                    <a:pt x="36" y="63"/>
                    <a:pt x="36" y="64"/>
                    <a:pt x="36" y="63"/>
                  </a:cubicBezTo>
                  <a:close/>
                  <a:moveTo>
                    <a:pt x="67" y="72"/>
                  </a:moveTo>
                  <a:cubicBezTo>
                    <a:pt x="67" y="71"/>
                    <a:pt x="67" y="71"/>
                    <a:pt x="67" y="71"/>
                  </a:cubicBezTo>
                  <a:cubicBezTo>
                    <a:pt x="67" y="71"/>
                    <a:pt x="67" y="71"/>
                    <a:pt x="67" y="71"/>
                  </a:cubicBezTo>
                  <a:cubicBezTo>
                    <a:pt x="67" y="70"/>
                    <a:pt x="67" y="70"/>
                    <a:pt x="67" y="70"/>
                  </a:cubicBezTo>
                  <a:cubicBezTo>
                    <a:pt x="67" y="70"/>
                    <a:pt x="67" y="70"/>
                    <a:pt x="67" y="69"/>
                  </a:cubicBezTo>
                  <a:cubicBezTo>
                    <a:pt x="67" y="69"/>
                    <a:pt x="67" y="69"/>
                    <a:pt x="67" y="69"/>
                  </a:cubicBezTo>
                  <a:cubicBezTo>
                    <a:pt x="67" y="69"/>
                    <a:pt x="67" y="69"/>
                    <a:pt x="67" y="68"/>
                  </a:cubicBezTo>
                  <a:cubicBezTo>
                    <a:pt x="68" y="68"/>
                    <a:pt x="67" y="68"/>
                    <a:pt x="67" y="68"/>
                  </a:cubicBezTo>
                  <a:cubicBezTo>
                    <a:pt x="67" y="68"/>
                    <a:pt x="67" y="67"/>
                    <a:pt x="66" y="67"/>
                  </a:cubicBezTo>
                  <a:cubicBezTo>
                    <a:pt x="66" y="67"/>
                    <a:pt x="66" y="67"/>
                    <a:pt x="66" y="67"/>
                  </a:cubicBezTo>
                  <a:cubicBezTo>
                    <a:pt x="66" y="67"/>
                    <a:pt x="66" y="67"/>
                    <a:pt x="66" y="67"/>
                  </a:cubicBezTo>
                  <a:cubicBezTo>
                    <a:pt x="65" y="67"/>
                    <a:pt x="65" y="67"/>
                    <a:pt x="65" y="67"/>
                  </a:cubicBezTo>
                  <a:cubicBezTo>
                    <a:pt x="64" y="66"/>
                    <a:pt x="65" y="66"/>
                    <a:pt x="64" y="66"/>
                  </a:cubicBezTo>
                  <a:cubicBezTo>
                    <a:pt x="64" y="65"/>
                    <a:pt x="64" y="66"/>
                    <a:pt x="64" y="66"/>
                  </a:cubicBezTo>
                  <a:cubicBezTo>
                    <a:pt x="64" y="67"/>
                    <a:pt x="64" y="67"/>
                    <a:pt x="63" y="67"/>
                  </a:cubicBezTo>
                  <a:cubicBezTo>
                    <a:pt x="63" y="68"/>
                    <a:pt x="62" y="67"/>
                    <a:pt x="62" y="67"/>
                  </a:cubicBezTo>
                  <a:cubicBezTo>
                    <a:pt x="62" y="67"/>
                    <a:pt x="62" y="67"/>
                    <a:pt x="61" y="67"/>
                  </a:cubicBezTo>
                  <a:cubicBezTo>
                    <a:pt x="61" y="67"/>
                    <a:pt x="61" y="67"/>
                    <a:pt x="61" y="67"/>
                  </a:cubicBezTo>
                  <a:cubicBezTo>
                    <a:pt x="61" y="67"/>
                    <a:pt x="60" y="67"/>
                    <a:pt x="60" y="68"/>
                  </a:cubicBezTo>
                  <a:cubicBezTo>
                    <a:pt x="60" y="68"/>
                    <a:pt x="60" y="69"/>
                    <a:pt x="59" y="69"/>
                  </a:cubicBezTo>
                  <a:cubicBezTo>
                    <a:pt x="59" y="69"/>
                    <a:pt x="59" y="68"/>
                    <a:pt x="58" y="68"/>
                  </a:cubicBezTo>
                  <a:cubicBezTo>
                    <a:pt x="58" y="68"/>
                    <a:pt x="58" y="68"/>
                    <a:pt x="57" y="68"/>
                  </a:cubicBezTo>
                  <a:cubicBezTo>
                    <a:pt x="57" y="68"/>
                    <a:pt x="57" y="69"/>
                    <a:pt x="56" y="69"/>
                  </a:cubicBezTo>
                  <a:cubicBezTo>
                    <a:pt x="56" y="69"/>
                    <a:pt x="56" y="68"/>
                    <a:pt x="56" y="68"/>
                  </a:cubicBezTo>
                  <a:cubicBezTo>
                    <a:pt x="56" y="68"/>
                    <a:pt x="55" y="69"/>
                    <a:pt x="55" y="69"/>
                  </a:cubicBezTo>
                  <a:cubicBezTo>
                    <a:pt x="55" y="69"/>
                    <a:pt x="54" y="69"/>
                    <a:pt x="54" y="69"/>
                  </a:cubicBezTo>
                  <a:cubicBezTo>
                    <a:pt x="54" y="69"/>
                    <a:pt x="53" y="69"/>
                    <a:pt x="53" y="69"/>
                  </a:cubicBezTo>
                  <a:cubicBezTo>
                    <a:pt x="53" y="69"/>
                    <a:pt x="53" y="70"/>
                    <a:pt x="53" y="70"/>
                  </a:cubicBezTo>
                  <a:cubicBezTo>
                    <a:pt x="53" y="70"/>
                    <a:pt x="53" y="70"/>
                    <a:pt x="53" y="70"/>
                  </a:cubicBezTo>
                  <a:cubicBezTo>
                    <a:pt x="53" y="70"/>
                    <a:pt x="53" y="70"/>
                    <a:pt x="53" y="69"/>
                  </a:cubicBezTo>
                  <a:cubicBezTo>
                    <a:pt x="52" y="69"/>
                    <a:pt x="53" y="69"/>
                    <a:pt x="52" y="69"/>
                  </a:cubicBezTo>
                  <a:cubicBezTo>
                    <a:pt x="52" y="70"/>
                    <a:pt x="52" y="70"/>
                    <a:pt x="52" y="70"/>
                  </a:cubicBezTo>
                  <a:cubicBezTo>
                    <a:pt x="51" y="70"/>
                    <a:pt x="51" y="70"/>
                    <a:pt x="51" y="70"/>
                  </a:cubicBezTo>
                  <a:cubicBezTo>
                    <a:pt x="49" y="70"/>
                    <a:pt x="48" y="70"/>
                    <a:pt x="47" y="70"/>
                  </a:cubicBezTo>
                  <a:cubicBezTo>
                    <a:pt x="46" y="70"/>
                    <a:pt x="46" y="69"/>
                    <a:pt x="45" y="69"/>
                  </a:cubicBezTo>
                  <a:cubicBezTo>
                    <a:pt x="45" y="69"/>
                    <a:pt x="44" y="69"/>
                    <a:pt x="44" y="69"/>
                  </a:cubicBezTo>
                  <a:cubicBezTo>
                    <a:pt x="44" y="69"/>
                    <a:pt x="44" y="68"/>
                    <a:pt x="43" y="68"/>
                  </a:cubicBezTo>
                  <a:cubicBezTo>
                    <a:pt x="43" y="68"/>
                    <a:pt x="43" y="68"/>
                    <a:pt x="42" y="68"/>
                  </a:cubicBezTo>
                  <a:cubicBezTo>
                    <a:pt x="42" y="68"/>
                    <a:pt x="42" y="67"/>
                    <a:pt x="41" y="67"/>
                  </a:cubicBezTo>
                  <a:cubicBezTo>
                    <a:pt x="41" y="67"/>
                    <a:pt x="41" y="67"/>
                    <a:pt x="40" y="67"/>
                  </a:cubicBezTo>
                  <a:cubicBezTo>
                    <a:pt x="40" y="67"/>
                    <a:pt x="39" y="67"/>
                    <a:pt x="39" y="66"/>
                  </a:cubicBezTo>
                  <a:cubicBezTo>
                    <a:pt x="39" y="67"/>
                    <a:pt x="39" y="67"/>
                    <a:pt x="38" y="67"/>
                  </a:cubicBezTo>
                  <a:cubicBezTo>
                    <a:pt x="38" y="67"/>
                    <a:pt x="37" y="67"/>
                    <a:pt x="37" y="67"/>
                  </a:cubicBezTo>
                  <a:cubicBezTo>
                    <a:pt x="37" y="66"/>
                    <a:pt x="37" y="66"/>
                    <a:pt x="37" y="66"/>
                  </a:cubicBezTo>
                  <a:cubicBezTo>
                    <a:pt x="37" y="66"/>
                    <a:pt x="36" y="66"/>
                    <a:pt x="36" y="66"/>
                  </a:cubicBezTo>
                  <a:cubicBezTo>
                    <a:pt x="36" y="66"/>
                    <a:pt x="36" y="66"/>
                    <a:pt x="35" y="66"/>
                  </a:cubicBezTo>
                  <a:cubicBezTo>
                    <a:pt x="35" y="66"/>
                    <a:pt x="34" y="66"/>
                    <a:pt x="34" y="66"/>
                  </a:cubicBezTo>
                  <a:cubicBezTo>
                    <a:pt x="34" y="66"/>
                    <a:pt x="34" y="65"/>
                    <a:pt x="34" y="65"/>
                  </a:cubicBezTo>
                  <a:cubicBezTo>
                    <a:pt x="34" y="65"/>
                    <a:pt x="34" y="65"/>
                    <a:pt x="34" y="64"/>
                  </a:cubicBezTo>
                  <a:cubicBezTo>
                    <a:pt x="34" y="64"/>
                    <a:pt x="34" y="64"/>
                    <a:pt x="34" y="64"/>
                  </a:cubicBezTo>
                  <a:cubicBezTo>
                    <a:pt x="34" y="64"/>
                    <a:pt x="34" y="64"/>
                    <a:pt x="34" y="64"/>
                  </a:cubicBezTo>
                  <a:cubicBezTo>
                    <a:pt x="34" y="64"/>
                    <a:pt x="34" y="64"/>
                    <a:pt x="34" y="65"/>
                  </a:cubicBezTo>
                  <a:cubicBezTo>
                    <a:pt x="34" y="65"/>
                    <a:pt x="33" y="65"/>
                    <a:pt x="34" y="65"/>
                  </a:cubicBezTo>
                  <a:cubicBezTo>
                    <a:pt x="34" y="66"/>
                    <a:pt x="34" y="66"/>
                    <a:pt x="34" y="66"/>
                  </a:cubicBezTo>
                  <a:cubicBezTo>
                    <a:pt x="34" y="67"/>
                    <a:pt x="34" y="67"/>
                    <a:pt x="34" y="67"/>
                  </a:cubicBezTo>
                  <a:cubicBezTo>
                    <a:pt x="34" y="68"/>
                    <a:pt x="33" y="68"/>
                    <a:pt x="33" y="68"/>
                  </a:cubicBezTo>
                  <a:cubicBezTo>
                    <a:pt x="33" y="68"/>
                    <a:pt x="33" y="68"/>
                    <a:pt x="33" y="68"/>
                  </a:cubicBezTo>
                  <a:cubicBezTo>
                    <a:pt x="33" y="68"/>
                    <a:pt x="33" y="69"/>
                    <a:pt x="33" y="69"/>
                  </a:cubicBezTo>
                  <a:cubicBezTo>
                    <a:pt x="33" y="69"/>
                    <a:pt x="33" y="69"/>
                    <a:pt x="34" y="69"/>
                  </a:cubicBezTo>
                  <a:cubicBezTo>
                    <a:pt x="34" y="69"/>
                    <a:pt x="34" y="69"/>
                    <a:pt x="34" y="69"/>
                  </a:cubicBezTo>
                  <a:cubicBezTo>
                    <a:pt x="34" y="70"/>
                    <a:pt x="33" y="70"/>
                    <a:pt x="33" y="70"/>
                  </a:cubicBezTo>
                  <a:cubicBezTo>
                    <a:pt x="34" y="70"/>
                    <a:pt x="34" y="70"/>
                    <a:pt x="34" y="71"/>
                  </a:cubicBezTo>
                  <a:cubicBezTo>
                    <a:pt x="34" y="71"/>
                    <a:pt x="34" y="71"/>
                    <a:pt x="34" y="72"/>
                  </a:cubicBezTo>
                  <a:cubicBezTo>
                    <a:pt x="34" y="72"/>
                    <a:pt x="34" y="72"/>
                    <a:pt x="35" y="72"/>
                  </a:cubicBezTo>
                  <a:cubicBezTo>
                    <a:pt x="35" y="72"/>
                    <a:pt x="34" y="73"/>
                    <a:pt x="34" y="73"/>
                  </a:cubicBezTo>
                  <a:cubicBezTo>
                    <a:pt x="35" y="73"/>
                    <a:pt x="35" y="74"/>
                    <a:pt x="35" y="74"/>
                  </a:cubicBezTo>
                  <a:cubicBezTo>
                    <a:pt x="35" y="74"/>
                    <a:pt x="35" y="74"/>
                    <a:pt x="35" y="74"/>
                  </a:cubicBezTo>
                  <a:cubicBezTo>
                    <a:pt x="36" y="75"/>
                    <a:pt x="36" y="75"/>
                    <a:pt x="36" y="75"/>
                  </a:cubicBezTo>
                  <a:cubicBezTo>
                    <a:pt x="36" y="76"/>
                    <a:pt x="36" y="76"/>
                    <a:pt x="36" y="76"/>
                  </a:cubicBezTo>
                  <a:cubicBezTo>
                    <a:pt x="37" y="76"/>
                    <a:pt x="37" y="77"/>
                    <a:pt x="37" y="77"/>
                  </a:cubicBezTo>
                  <a:cubicBezTo>
                    <a:pt x="37" y="77"/>
                    <a:pt x="38" y="77"/>
                    <a:pt x="38" y="77"/>
                  </a:cubicBezTo>
                  <a:cubicBezTo>
                    <a:pt x="38" y="78"/>
                    <a:pt x="38" y="78"/>
                    <a:pt x="38" y="78"/>
                  </a:cubicBezTo>
                  <a:cubicBezTo>
                    <a:pt x="38" y="78"/>
                    <a:pt x="38" y="78"/>
                    <a:pt x="39" y="79"/>
                  </a:cubicBezTo>
                  <a:cubicBezTo>
                    <a:pt x="39" y="79"/>
                    <a:pt x="39" y="79"/>
                    <a:pt x="39" y="80"/>
                  </a:cubicBezTo>
                  <a:cubicBezTo>
                    <a:pt x="39" y="80"/>
                    <a:pt x="39" y="80"/>
                    <a:pt x="39" y="81"/>
                  </a:cubicBezTo>
                  <a:cubicBezTo>
                    <a:pt x="39" y="81"/>
                    <a:pt x="39" y="80"/>
                    <a:pt x="39" y="80"/>
                  </a:cubicBezTo>
                  <a:cubicBezTo>
                    <a:pt x="40" y="80"/>
                    <a:pt x="39" y="80"/>
                    <a:pt x="40" y="80"/>
                  </a:cubicBezTo>
                  <a:cubicBezTo>
                    <a:pt x="40" y="81"/>
                    <a:pt x="40" y="81"/>
                    <a:pt x="40" y="82"/>
                  </a:cubicBezTo>
                  <a:cubicBezTo>
                    <a:pt x="41" y="82"/>
                    <a:pt x="41" y="81"/>
                    <a:pt x="42" y="82"/>
                  </a:cubicBezTo>
                  <a:cubicBezTo>
                    <a:pt x="42" y="82"/>
                    <a:pt x="42" y="82"/>
                    <a:pt x="41" y="83"/>
                  </a:cubicBezTo>
                  <a:cubicBezTo>
                    <a:pt x="41" y="83"/>
                    <a:pt x="41" y="83"/>
                    <a:pt x="41" y="83"/>
                  </a:cubicBezTo>
                  <a:cubicBezTo>
                    <a:pt x="41" y="82"/>
                    <a:pt x="41" y="82"/>
                    <a:pt x="40" y="82"/>
                  </a:cubicBezTo>
                  <a:cubicBezTo>
                    <a:pt x="40" y="82"/>
                    <a:pt x="40" y="82"/>
                    <a:pt x="40" y="82"/>
                  </a:cubicBezTo>
                  <a:cubicBezTo>
                    <a:pt x="39" y="82"/>
                    <a:pt x="40" y="82"/>
                    <a:pt x="39" y="81"/>
                  </a:cubicBezTo>
                  <a:cubicBezTo>
                    <a:pt x="39" y="81"/>
                    <a:pt x="39" y="81"/>
                    <a:pt x="39" y="81"/>
                  </a:cubicBezTo>
                  <a:cubicBezTo>
                    <a:pt x="38" y="80"/>
                    <a:pt x="38" y="81"/>
                    <a:pt x="38" y="81"/>
                  </a:cubicBezTo>
                  <a:cubicBezTo>
                    <a:pt x="39" y="82"/>
                    <a:pt x="39" y="82"/>
                    <a:pt x="39" y="83"/>
                  </a:cubicBezTo>
                  <a:cubicBezTo>
                    <a:pt x="39" y="83"/>
                    <a:pt x="39" y="84"/>
                    <a:pt x="39" y="84"/>
                  </a:cubicBezTo>
                  <a:cubicBezTo>
                    <a:pt x="39" y="84"/>
                    <a:pt x="39" y="85"/>
                    <a:pt x="39" y="85"/>
                  </a:cubicBezTo>
                  <a:cubicBezTo>
                    <a:pt x="39" y="85"/>
                    <a:pt x="40" y="85"/>
                    <a:pt x="40" y="85"/>
                  </a:cubicBezTo>
                  <a:cubicBezTo>
                    <a:pt x="40" y="85"/>
                    <a:pt x="40" y="86"/>
                    <a:pt x="40" y="86"/>
                  </a:cubicBezTo>
                  <a:cubicBezTo>
                    <a:pt x="40" y="86"/>
                    <a:pt x="40" y="87"/>
                    <a:pt x="41" y="87"/>
                  </a:cubicBezTo>
                  <a:cubicBezTo>
                    <a:pt x="41" y="88"/>
                    <a:pt x="41" y="88"/>
                    <a:pt x="42" y="88"/>
                  </a:cubicBezTo>
                  <a:cubicBezTo>
                    <a:pt x="42" y="88"/>
                    <a:pt x="43" y="89"/>
                    <a:pt x="43" y="89"/>
                  </a:cubicBezTo>
                  <a:cubicBezTo>
                    <a:pt x="43" y="90"/>
                    <a:pt x="44" y="90"/>
                    <a:pt x="44" y="90"/>
                  </a:cubicBezTo>
                  <a:cubicBezTo>
                    <a:pt x="44" y="91"/>
                    <a:pt x="44" y="92"/>
                    <a:pt x="45" y="91"/>
                  </a:cubicBezTo>
                  <a:cubicBezTo>
                    <a:pt x="45" y="91"/>
                    <a:pt x="45" y="91"/>
                    <a:pt x="45" y="91"/>
                  </a:cubicBezTo>
                  <a:cubicBezTo>
                    <a:pt x="45" y="90"/>
                    <a:pt x="45" y="90"/>
                    <a:pt x="45" y="90"/>
                  </a:cubicBezTo>
                  <a:cubicBezTo>
                    <a:pt x="46" y="91"/>
                    <a:pt x="46" y="92"/>
                    <a:pt x="46" y="92"/>
                  </a:cubicBezTo>
                  <a:cubicBezTo>
                    <a:pt x="46" y="93"/>
                    <a:pt x="46" y="93"/>
                    <a:pt x="46" y="93"/>
                  </a:cubicBezTo>
                  <a:cubicBezTo>
                    <a:pt x="46" y="93"/>
                    <a:pt x="46" y="94"/>
                    <a:pt x="47" y="94"/>
                  </a:cubicBezTo>
                  <a:cubicBezTo>
                    <a:pt x="47" y="94"/>
                    <a:pt x="47" y="94"/>
                    <a:pt x="47" y="94"/>
                  </a:cubicBezTo>
                  <a:cubicBezTo>
                    <a:pt x="47" y="94"/>
                    <a:pt x="47" y="94"/>
                    <a:pt x="48" y="94"/>
                  </a:cubicBezTo>
                  <a:cubicBezTo>
                    <a:pt x="48" y="93"/>
                    <a:pt x="48" y="93"/>
                    <a:pt x="48" y="93"/>
                  </a:cubicBezTo>
                  <a:cubicBezTo>
                    <a:pt x="48" y="93"/>
                    <a:pt x="48" y="93"/>
                    <a:pt x="49" y="94"/>
                  </a:cubicBezTo>
                  <a:cubicBezTo>
                    <a:pt x="49" y="94"/>
                    <a:pt x="49" y="94"/>
                    <a:pt x="50" y="94"/>
                  </a:cubicBezTo>
                  <a:cubicBezTo>
                    <a:pt x="50" y="93"/>
                    <a:pt x="50" y="94"/>
                    <a:pt x="51" y="94"/>
                  </a:cubicBezTo>
                  <a:cubicBezTo>
                    <a:pt x="51" y="94"/>
                    <a:pt x="51" y="94"/>
                    <a:pt x="51" y="94"/>
                  </a:cubicBezTo>
                  <a:cubicBezTo>
                    <a:pt x="51" y="94"/>
                    <a:pt x="52" y="94"/>
                    <a:pt x="53" y="94"/>
                  </a:cubicBezTo>
                  <a:cubicBezTo>
                    <a:pt x="53" y="94"/>
                    <a:pt x="53" y="95"/>
                    <a:pt x="54" y="94"/>
                  </a:cubicBezTo>
                  <a:cubicBezTo>
                    <a:pt x="54" y="94"/>
                    <a:pt x="54" y="94"/>
                    <a:pt x="55" y="94"/>
                  </a:cubicBezTo>
                  <a:cubicBezTo>
                    <a:pt x="55" y="93"/>
                    <a:pt x="55" y="92"/>
                    <a:pt x="55" y="92"/>
                  </a:cubicBezTo>
                  <a:cubicBezTo>
                    <a:pt x="56" y="91"/>
                    <a:pt x="55" y="90"/>
                    <a:pt x="55" y="90"/>
                  </a:cubicBezTo>
                  <a:cubicBezTo>
                    <a:pt x="55" y="90"/>
                    <a:pt x="55" y="90"/>
                    <a:pt x="56" y="90"/>
                  </a:cubicBezTo>
                  <a:cubicBezTo>
                    <a:pt x="56" y="91"/>
                    <a:pt x="56" y="91"/>
                    <a:pt x="56" y="91"/>
                  </a:cubicBezTo>
                  <a:cubicBezTo>
                    <a:pt x="56" y="91"/>
                    <a:pt x="58" y="91"/>
                    <a:pt x="58" y="91"/>
                  </a:cubicBezTo>
                  <a:cubicBezTo>
                    <a:pt x="58" y="91"/>
                    <a:pt x="57" y="90"/>
                    <a:pt x="57" y="90"/>
                  </a:cubicBezTo>
                  <a:cubicBezTo>
                    <a:pt x="57" y="90"/>
                    <a:pt x="57" y="90"/>
                    <a:pt x="57" y="90"/>
                  </a:cubicBezTo>
                  <a:cubicBezTo>
                    <a:pt x="58" y="89"/>
                    <a:pt x="58" y="89"/>
                    <a:pt x="58" y="89"/>
                  </a:cubicBezTo>
                  <a:cubicBezTo>
                    <a:pt x="58" y="89"/>
                    <a:pt x="58" y="88"/>
                    <a:pt x="58" y="88"/>
                  </a:cubicBezTo>
                  <a:cubicBezTo>
                    <a:pt x="58" y="88"/>
                    <a:pt x="59" y="88"/>
                    <a:pt x="58" y="87"/>
                  </a:cubicBezTo>
                  <a:cubicBezTo>
                    <a:pt x="59" y="87"/>
                    <a:pt x="60" y="88"/>
                    <a:pt x="60" y="88"/>
                  </a:cubicBezTo>
                  <a:cubicBezTo>
                    <a:pt x="60" y="87"/>
                    <a:pt x="59" y="87"/>
                    <a:pt x="60" y="86"/>
                  </a:cubicBezTo>
                  <a:cubicBezTo>
                    <a:pt x="60" y="86"/>
                    <a:pt x="60" y="86"/>
                    <a:pt x="60" y="86"/>
                  </a:cubicBezTo>
                  <a:cubicBezTo>
                    <a:pt x="60" y="86"/>
                    <a:pt x="60" y="86"/>
                    <a:pt x="60" y="86"/>
                  </a:cubicBezTo>
                  <a:cubicBezTo>
                    <a:pt x="61" y="86"/>
                    <a:pt x="60" y="87"/>
                    <a:pt x="60" y="87"/>
                  </a:cubicBezTo>
                  <a:cubicBezTo>
                    <a:pt x="61" y="87"/>
                    <a:pt x="61" y="87"/>
                    <a:pt x="61" y="87"/>
                  </a:cubicBezTo>
                  <a:cubicBezTo>
                    <a:pt x="61" y="88"/>
                    <a:pt x="62" y="88"/>
                    <a:pt x="62" y="88"/>
                  </a:cubicBezTo>
                  <a:cubicBezTo>
                    <a:pt x="63" y="87"/>
                    <a:pt x="63" y="86"/>
                    <a:pt x="64" y="86"/>
                  </a:cubicBezTo>
                  <a:cubicBezTo>
                    <a:pt x="64" y="85"/>
                    <a:pt x="64" y="85"/>
                    <a:pt x="64" y="85"/>
                  </a:cubicBezTo>
                  <a:cubicBezTo>
                    <a:pt x="64" y="84"/>
                    <a:pt x="63" y="84"/>
                    <a:pt x="63" y="84"/>
                  </a:cubicBezTo>
                  <a:cubicBezTo>
                    <a:pt x="63" y="84"/>
                    <a:pt x="64" y="84"/>
                    <a:pt x="64" y="84"/>
                  </a:cubicBezTo>
                  <a:cubicBezTo>
                    <a:pt x="64" y="83"/>
                    <a:pt x="64" y="84"/>
                    <a:pt x="64" y="83"/>
                  </a:cubicBezTo>
                  <a:cubicBezTo>
                    <a:pt x="64" y="83"/>
                    <a:pt x="64" y="83"/>
                    <a:pt x="64" y="82"/>
                  </a:cubicBezTo>
                  <a:cubicBezTo>
                    <a:pt x="64" y="82"/>
                    <a:pt x="64" y="82"/>
                    <a:pt x="64" y="81"/>
                  </a:cubicBezTo>
                  <a:cubicBezTo>
                    <a:pt x="64" y="81"/>
                    <a:pt x="65" y="81"/>
                    <a:pt x="65" y="80"/>
                  </a:cubicBezTo>
                  <a:cubicBezTo>
                    <a:pt x="65" y="80"/>
                    <a:pt x="65" y="80"/>
                    <a:pt x="65" y="79"/>
                  </a:cubicBezTo>
                  <a:cubicBezTo>
                    <a:pt x="66" y="79"/>
                    <a:pt x="66" y="79"/>
                    <a:pt x="66" y="79"/>
                  </a:cubicBezTo>
                  <a:cubicBezTo>
                    <a:pt x="67" y="80"/>
                    <a:pt x="67" y="82"/>
                    <a:pt x="67" y="82"/>
                  </a:cubicBezTo>
                  <a:cubicBezTo>
                    <a:pt x="67" y="81"/>
                    <a:pt x="67" y="81"/>
                    <a:pt x="67" y="81"/>
                  </a:cubicBezTo>
                  <a:cubicBezTo>
                    <a:pt x="67" y="80"/>
                    <a:pt x="67" y="80"/>
                    <a:pt x="67" y="80"/>
                  </a:cubicBezTo>
                  <a:cubicBezTo>
                    <a:pt x="67" y="80"/>
                    <a:pt x="67" y="80"/>
                    <a:pt x="67" y="80"/>
                  </a:cubicBezTo>
                  <a:cubicBezTo>
                    <a:pt x="67" y="79"/>
                    <a:pt x="67" y="79"/>
                    <a:pt x="67" y="78"/>
                  </a:cubicBezTo>
                  <a:cubicBezTo>
                    <a:pt x="67" y="78"/>
                    <a:pt x="67" y="78"/>
                    <a:pt x="67" y="77"/>
                  </a:cubicBezTo>
                  <a:cubicBezTo>
                    <a:pt x="67" y="77"/>
                    <a:pt x="67" y="77"/>
                    <a:pt x="67" y="77"/>
                  </a:cubicBezTo>
                  <a:cubicBezTo>
                    <a:pt x="67" y="77"/>
                    <a:pt x="67" y="76"/>
                    <a:pt x="67" y="76"/>
                  </a:cubicBezTo>
                  <a:cubicBezTo>
                    <a:pt x="67" y="76"/>
                    <a:pt x="67" y="76"/>
                    <a:pt x="67" y="75"/>
                  </a:cubicBezTo>
                  <a:cubicBezTo>
                    <a:pt x="67" y="75"/>
                    <a:pt x="67" y="75"/>
                    <a:pt x="67" y="75"/>
                  </a:cubicBezTo>
                  <a:cubicBezTo>
                    <a:pt x="67" y="74"/>
                    <a:pt x="67" y="74"/>
                    <a:pt x="67" y="74"/>
                  </a:cubicBezTo>
                  <a:cubicBezTo>
                    <a:pt x="67" y="74"/>
                    <a:pt x="67" y="74"/>
                    <a:pt x="66" y="73"/>
                  </a:cubicBezTo>
                  <a:cubicBezTo>
                    <a:pt x="67" y="73"/>
                    <a:pt x="67" y="72"/>
                    <a:pt x="67" y="72"/>
                  </a:cubicBezTo>
                  <a:cubicBezTo>
                    <a:pt x="68" y="72"/>
                    <a:pt x="67" y="72"/>
                    <a:pt x="67" y="72"/>
                  </a:cubicBezTo>
                  <a:close/>
                  <a:moveTo>
                    <a:pt x="64" y="89"/>
                  </a:moveTo>
                  <a:cubicBezTo>
                    <a:pt x="64" y="88"/>
                    <a:pt x="64" y="88"/>
                    <a:pt x="64" y="88"/>
                  </a:cubicBezTo>
                  <a:cubicBezTo>
                    <a:pt x="64" y="87"/>
                    <a:pt x="63" y="87"/>
                    <a:pt x="63" y="88"/>
                  </a:cubicBezTo>
                  <a:cubicBezTo>
                    <a:pt x="63" y="88"/>
                    <a:pt x="63" y="89"/>
                    <a:pt x="63" y="89"/>
                  </a:cubicBezTo>
                  <a:cubicBezTo>
                    <a:pt x="62" y="89"/>
                    <a:pt x="62" y="89"/>
                    <a:pt x="62" y="89"/>
                  </a:cubicBezTo>
                  <a:cubicBezTo>
                    <a:pt x="62" y="89"/>
                    <a:pt x="61" y="89"/>
                    <a:pt x="61" y="89"/>
                  </a:cubicBezTo>
                  <a:cubicBezTo>
                    <a:pt x="61" y="89"/>
                    <a:pt x="61" y="88"/>
                    <a:pt x="61" y="89"/>
                  </a:cubicBezTo>
                  <a:cubicBezTo>
                    <a:pt x="60" y="89"/>
                    <a:pt x="61" y="89"/>
                    <a:pt x="61" y="89"/>
                  </a:cubicBezTo>
                  <a:cubicBezTo>
                    <a:pt x="61" y="89"/>
                    <a:pt x="61" y="89"/>
                    <a:pt x="61" y="90"/>
                  </a:cubicBezTo>
                  <a:cubicBezTo>
                    <a:pt x="62" y="90"/>
                    <a:pt x="62" y="90"/>
                    <a:pt x="62" y="90"/>
                  </a:cubicBezTo>
                  <a:cubicBezTo>
                    <a:pt x="62" y="91"/>
                    <a:pt x="63" y="90"/>
                    <a:pt x="63" y="90"/>
                  </a:cubicBezTo>
                  <a:cubicBezTo>
                    <a:pt x="64" y="90"/>
                    <a:pt x="64" y="90"/>
                    <a:pt x="64" y="91"/>
                  </a:cubicBezTo>
                  <a:cubicBezTo>
                    <a:pt x="64" y="91"/>
                    <a:pt x="64" y="91"/>
                    <a:pt x="64" y="91"/>
                  </a:cubicBezTo>
                  <a:cubicBezTo>
                    <a:pt x="65" y="91"/>
                    <a:pt x="64" y="90"/>
                    <a:pt x="64" y="89"/>
                  </a:cubicBezTo>
                  <a:cubicBezTo>
                    <a:pt x="64" y="89"/>
                    <a:pt x="64" y="89"/>
                    <a:pt x="64" y="89"/>
                  </a:cubicBezTo>
                  <a:close/>
                  <a:moveTo>
                    <a:pt x="58" y="91"/>
                  </a:moveTo>
                  <a:cubicBezTo>
                    <a:pt x="58" y="91"/>
                    <a:pt x="58" y="91"/>
                    <a:pt x="58" y="91"/>
                  </a:cubicBezTo>
                  <a:cubicBezTo>
                    <a:pt x="58" y="91"/>
                    <a:pt x="57" y="92"/>
                    <a:pt x="57" y="92"/>
                  </a:cubicBezTo>
                  <a:cubicBezTo>
                    <a:pt x="57" y="92"/>
                    <a:pt x="57" y="92"/>
                    <a:pt x="57" y="92"/>
                  </a:cubicBezTo>
                  <a:cubicBezTo>
                    <a:pt x="57" y="92"/>
                    <a:pt x="56" y="92"/>
                    <a:pt x="56" y="92"/>
                  </a:cubicBezTo>
                  <a:cubicBezTo>
                    <a:pt x="56" y="92"/>
                    <a:pt x="56" y="92"/>
                    <a:pt x="56" y="92"/>
                  </a:cubicBezTo>
                  <a:cubicBezTo>
                    <a:pt x="56" y="93"/>
                    <a:pt x="56" y="93"/>
                    <a:pt x="57" y="93"/>
                  </a:cubicBezTo>
                  <a:cubicBezTo>
                    <a:pt x="57" y="93"/>
                    <a:pt x="57" y="93"/>
                    <a:pt x="57" y="93"/>
                  </a:cubicBezTo>
                  <a:cubicBezTo>
                    <a:pt x="57" y="93"/>
                    <a:pt x="57" y="93"/>
                    <a:pt x="57" y="93"/>
                  </a:cubicBezTo>
                  <a:cubicBezTo>
                    <a:pt x="58" y="94"/>
                    <a:pt x="58" y="92"/>
                    <a:pt x="58" y="92"/>
                  </a:cubicBezTo>
                  <a:cubicBezTo>
                    <a:pt x="58" y="92"/>
                    <a:pt x="58" y="91"/>
                    <a:pt x="58" y="91"/>
                  </a:cubicBezTo>
                  <a:close/>
                  <a:moveTo>
                    <a:pt x="59" y="90"/>
                  </a:moveTo>
                  <a:cubicBezTo>
                    <a:pt x="59" y="89"/>
                    <a:pt x="60" y="89"/>
                    <a:pt x="60" y="89"/>
                  </a:cubicBezTo>
                  <a:cubicBezTo>
                    <a:pt x="59" y="89"/>
                    <a:pt x="59" y="89"/>
                    <a:pt x="59" y="89"/>
                  </a:cubicBezTo>
                  <a:cubicBezTo>
                    <a:pt x="60" y="89"/>
                    <a:pt x="60" y="89"/>
                    <a:pt x="60" y="88"/>
                  </a:cubicBezTo>
                  <a:cubicBezTo>
                    <a:pt x="59" y="88"/>
                    <a:pt x="59" y="89"/>
                    <a:pt x="59" y="90"/>
                  </a:cubicBezTo>
                  <a:close/>
                  <a:moveTo>
                    <a:pt x="65" y="86"/>
                  </a:moveTo>
                  <a:cubicBezTo>
                    <a:pt x="64" y="86"/>
                    <a:pt x="65" y="87"/>
                    <a:pt x="65" y="86"/>
                  </a:cubicBezTo>
                  <a:cubicBezTo>
                    <a:pt x="66" y="86"/>
                    <a:pt x="66" y="85"/>
                    <a:pt x="65" y="86"/>
                  </a:cubicBezTo>
                  <a:close/>
                  <a:moveTo>
                    <a:pt x="65" y="84"/>
                  </a:moveTo>
                  <a:cubicBezTo>
                    <a:pt x="65" y="84"/>
                    <a:pt x="64" y="85"/>
                    <a:pt x="65" y="85"/>
                  </a:cubicBezTo>
                  <a:cubicBezTo>
                    <a:pt x="65" y="85"/>
                    <a:pt x="65" y="85"/>
                    <a:pt x="65" y="85"/>
                  </a:cubicBezTo>
                  <a:cubicBezTo>
                    <a:pt x="65" y="85"/>
                    <a:pt x="65" y="85"/>
                    <a:pt x="65" y="85"/>
                  </a:cubicBezTo>
                  <a:cubicBezTo>
                    <a:pt x="65" y="85"/>
                    <a:pt x="66" y="85"/>
                    <a:pt x="66" y="85"/>
                  </a:cubicBezTo>
                  <a:cubicBezTo>
                    <a:pt x="66" y="85"/>
                    <a:pt x="65" y="84"/>
                    <a:pt x="65" y="84"/>
                  </a:cubicBezTo>
                  <a:close/>
                  <a:moveTo>
                    <a:pt x="66" y="64"/>
                  </a:moveTo>
                  <a:cubicBezTo>
                    <a:pt x="65" y="64"/>
                    <a:pt x="65" y="64"/>
                    <a:pt x="65" y="64"/>
                  </a:cubicBezTo>
                  <a:cubicBezTo>
                    <a:pt x="65" y="64"/>
                    <a:pt x="66" y="64"/>
                    <a:pt x="66" y="64"/>
                  </a:cubicBezTo>
                  <a:cubicBezTo>
                    <a:pt x="67" y="64"/>
                    <a:pt x="66" y="64"/>
                    <a:pt x="66" y="64"/>
                  </a:cubicBezTo>
                  <a:cubicBezTo>
                    <a:pt x="67" y="64"/>
                    <a:pt x="66" y="63"/>
                    <a:pt x="66" y="64"/>
                  </a:cubicBezTo>
                  <a:close/>
                  <a:moveTo>
                    <a:pt x="67" y="62"/>
                  </a:moveTo>
                  <a:cubicBezTo>
                    <a:pt x="67" y="61"/>
                    <a:pt x="67" y="61"/>
                    <a:pt x="66" y="62"/>
                  </a:cubicBezTo>
                  <a:cubicBezTo>
                    <a:pt x="66" y="62"/>
                    <a:pt x="66" y="62"/>
                    <a:pt x="66" y="62"/>
                  </a:cubicBezTo>
                  <a:cubicBezTo>
                    <a:pt x="65" y="62"/>
                    <a:pt x="65" y="62"/>
                    <a:pt x="64" y="62"/>
                  </a:cubicBezTo>
                  <a:cubicBezTo>
                    <a:pt x="64" y="62"/>
                    <a:pt x="64" y="62"/>
                    <a:pt x="64" y="62"/>
                  </a:cubicBezTo>
                  <a:cubicBezTo>
                    <a:pt x="64" y="63"/>
                    <a:pt x="64" y="63"/>
                    <a:pt x="65" y="63"/>
                  </a:cubicBezTo>
                  <a:cubicBezTo>
                    <a:pt x="65" y="63"/>
                    <a:pt x="65" y="63"/>
                    <a:pt x="66" y="63"/>
                  </a:cubicBezTo>
                  <a:cubicBezTo>
                    <a:pt x="66" y="63"/>
                    <a:pt x="67" y="63"/>
                    <a:pt x="67" y="63"/>
                  </a:cubicBezTo>
                  <a:cubicBezTo>
                    <a:pt x="67" y="63"/>
                    <a:pt x="67" y="63"/>
                    <a:pt x="67" y="63"/>
                  </a:cubicBezTo>
                  <a:cubicBezTo>
                    <a:pt x="67" y="63"/>
                    <a:pt x="67" y="63"/>
                    <a:pt x="68" y="63"/>
                  </a:cubicBezTo>
                  <a:cubicBezTo>
                    <a:pt x="68" y="64"/>
                    <a:pt x="68" y="64"/>
                    <a:pt x="68" y="63"/>
                  </a:cubicBezTo>
                  <a:cubicBezTo>
                    <a:pt x="69" y="63"/>
                    <a:pt x="68" y="62"/>
                    <a:pt x="67" y="62"/>
                  </a:cubicBezTo>
                  <a:close/>
                  <a:moveTo>
                    <a:pt x="66" y="58"/>
                  </a:moveTo>
                  <a:cubicBezTo>
                    <a:pt x="66" y="58"/>
                    <a:pt x="66" y="58"/>
                    <a:pt x="65" y="57"/>
                  </a:cubicBezTo>
                  <a:cubicBezTo>
                    <a:pt x="65" y="57"/>
                    <a:pt x="65" y="57"/>
                    <a:pt x="64" y="57"/>
                  </a:cubicBezTo>
                  <a:cubicBezTo>
                    <a:pt x="64" y="56"/>
                    <a:pt x="64" y="56"/>
                    <a:pt x="64" y="56"/>
                  </a:cubicBezTo>
                  <a:cubicBezTo>
                    <a:pt x="63" y="56"/>
                    <a:pt x="63" y="56"/>
                    <a:pt x="63" y="57"/>
                  </a:cubicBezTo>
                  <a:cubicBezTo>
                    <a:pt x="63" y="57"/>
                    <a:pt x="62" y="57"/>
                    <a:pt x="62" y="57"/>
                  </a:cubicBezTo>
                  <a:cubicBezTo>
                    <a:pt x="62" y="58"/>
                    <a:pt x="63" y="58"/>
                    <a:pt x="63" y="58"/>
                  </a:cubicBezTo>
                  <a:cubicBezTo>
                    <a:pt x="63" y="58"/>
                    <a:pt x="63" y="58"/>
                    <a:pt x="63" y="59"/>
                  </a:cubicBezTo>
                  <a:cubicBezTo>
                    <a:pt x="64" y="59"/>
                    <a:pt x="63" y="59"/>
                    <a:pt x="64" y="60"/>
                  </a:cubicBezTo>
                  <a:cubicBezTo>
                    <a:pt x="64" y="60"/>
                    <a:pt x="64" y="60"/>
                    <a:pt x="64" y="60"/>
                  </a:cubicBezTo>
                  <a:cubicBezTo>
                    <a:pt x="64" y="61"/>
                    <a:pt x="64" y="61"/>
                    <a:pt x="64" y="61"/>
                  </a:cubicBezTo>
                  <a:cubicBezTo>
                    <a:pt x="65" y="62"/>
                    <a:pt x="66" y="61"/>
                    <a:pt x="66" y="61"/>
                  </a:cubicBezTo>
                  <a:cubicBezTo>
                    <a:pt x="66" y="60"/>
                    <a:pt x="66" y="60"/>
                    <a:pt x="66" y="60"/>
                  </a:cubicBezTo>
                  <a:cubicBezTo>
                    <a:pt x="66" y="61"/>
                    <a:pt x="67" y="61"/>
                    <a:pt x="67" y="61"/>
                  </a:cubicBezTo>
                  <a:cubicBezTo>
                    <a:pt x="67" y="61"/>
                    <a:pt x="67" y="61"/>
                    <a:pt x="67" y="60"/>
                  </a:cubicBezTo>
                  <a:cubicBezTo>
                    <a:pt x="67" y="59"/>
                    <a:pt x="66" y="59"/>
                    <a:pt x="67" y="58"/>
                  </a:cubicBezTo>
                  <a:cubicBezTo>
                    <a:pt x="67" y="58"/>
                    <a:pt x="66" y="58"/>
                    <a:pt x="66" y="58"/>
                  </a:cubicBezTo>
                  <a:close/>
                  <a:moveTo>
                    <a:pt x="66" y="27"/>
                  </a:moveTo>
                  <a:cubicBezTo>
                    <a:pt x="66" y="27"/>
                    <a:pt x="66" y="26"/>
                    <a:pt x="65" y="26"/>
                  </a:cubicBezTo>
                  <a:cubicBezTo>
                    <a:pt x="66" y="26"/>
                    <a:pt x="66" y="25"/>
                    <a:pt x="65" y="24"/>
                  </a:cubicBezTo>
                  <a:cubicBezTo>
                    <a:pt x="65" y="24"/>
                    <a:pt x="66" y="23"/>
                    <a:pt x="66" y="23"/>
                  </a:cubicBezTo>
                  <a:cubicBezTo>
                    <a:pt x="65" y="23"/>
                    <a:pt x="65" y="23"/>
                    <a:pt x="65" y="23"/>
                  </a:cubicBezTo>
                  <a:cubicBezTo>
                    <a:pt x="64" y="23"/>
                    <a:pt x="64" y="23"/>
                    <a:pt x="64" y="22"/>
                  </a:cubicBezTo>
                  <a:cubicBezTo>
                    <a:pt x="64" y="22"/>
                    <a:pt x="64" y="21"/>
                    <a:pt x="64" y="21"/>
                  </a:cubicBezTo>
                  <a:cubicBezTo>
                    <a:pt x="64" y="21"/>
                    <a:pt x="64" y="21"/>
                    <a:pt x="64" y="20"/>
                  </a:cubicBezTo>
                  <a:cubicBezTo>
                    <a:pt x="64" y="19"/>
                    <a:pt x="64" y="20"/>
                    <a:pt x="63" y="19"/>
                  </a:cubicBezTo>
                  <a:cubicBezTo>
                    <a:pt x="62" y="19"/>
                    <a:pt x="61" y="18"/>
                    <a:pt x="59" y="19"/>
                  </a:cubicBezTo>
                  <a:cubicBezTo>
                    <a:pt x="59" y="19"/>
                    <a:pt x="58" y="19"/>
                    <a:pt x="58" y="19"/>
                  </a:cubicBezTo>
                  <a:cubicBezTo>
                    <a:pt x="58" y="19"/>
                    <a:pt x="58" y="20"/>
                    <a:pt x="58" y="20"/>
                  </a:cubicBezTo>
                  <a:cubicBezTo>
                    <a:pt x="57" y="20"/>
                    <a:pt x="57" y="19"/>
                    <a:pt x="56" y="19"/>
                  </a:cubicBezTo>
                  <a:cubicBezTo>
                    <a:pt x="57" y="21"/>
                    <a:pt x="54" y="20"/>
                    <a:pt x="54" y="20"/>
                  </a:cubicBezTo>
                  <a:cubicBezTo>
                    <a:pt x="53" y="19"/>
                    <a:pt x="52" y="20"/>
                    <a:pt x="51" y="19"/>
                  </a:cubicBezTo>
                  <a:cubicBezTo>
                    <a:pt x="51" y="19"/>
                    <a:pt x="50" y="19"/>
                    <a:pt x="49" y="19"/>
                  </a:cubicBezTo>
                  <a:cubicBezTo>
                    <a:pt x="48" y="19"/>
                    <a:pt x="48" y="20"/>
                    <a:pt x="46" y="19"/>
                  </a:cubicBezTo>
                  <a:cubicBezTo>
                    <a:pt x="46" y="19"/>
                    <a:pt x="46" y="19"/>
                    <a:pt x="45" y="19"/>
                  </a:cubicBezTo>
                  <a:cubicBezTo>
                    <a:pt x="45" y="19"/>
                    <a:pt x="45" y="19"/>
                    <a:pt x="44" y="19"/>
                  </a:cubicBezTo>
                  <a:cubicBezTo>
                    <a:pt x="44" y="19"/>
                    <a:pt x="43" y="19"/>
                    <a:pt x="43" y="19"/>
                  </a:cubicBezTo>
                  <a:cubicBezTo>
                    <a:pt x="42" y="18"/>
                    <a:pt x="42" y="18"/>
                    <a:pt x="42" y="18"/>
                  </a:cubicBezTo>
                  <a:cubicBezTo>
                    <a:pt x="42" y="17"/>
                    <a:pt x="41" y="17"/>
                    <a:pt x="40" y="17"/>
                  </a:cubicBezTo>
                  <a:cubicBezTo>
                    <a:pt x="40" y="17"/>
                    <a:pt x="39" y="17"/>
                    <a:pt x="39" y="17"/>
                  </a:cubicBezTo>
                  <a:cubicBezTo>
                    <a:pt x="39" y="17"/>
                    <a:pt x="38" y="17"/>
                    <a:pt x="38" y="17"/>
                  </a:cubicBezTo>
                  <a:cubicBezTo>
                    <a:pt x="37" y="17"/>
                    <a:pt x="36" y="18"/>
                    <a:pt x="36" y="18"/>
                  </a:cubicBezTo>
                  <a:cubicBezTo>
                    <a:pt x="35" y="19"/>
                    <a:pt x="37" y="19"/>
                    <a:pt x="36" y="20"/>
                  </a:cubicBezTo>
                  <a:cubicBezTo>
                    <a:pt x="36" y="20"/>
                    <a:pt x="36" y="20"/>
                    <a:pt x="35" y="20"/>
                  </a:cubicBezTo>
                  <a:cubicBezTo>
                    <a:pt x="35" y="20"/>
                    <a:pt x="35" y="20"/>
                    <a:pt x="35" y="20"/>
                  </a:cubicBezTo>
                  <a:cubicBezTo>
                    <a:pt x="34" y="20"/>
                    <a:pt x="35" y="20"/>
                    <a:pt x="34" y="20"/>
                  </a:cubicBezTo>
                  <a:cubicBezTo>
                    <a:pt x="33" y="20"/>
                    <a:pt x="32" y="19"/>
                    <a:pt x="32" y="19"/>
                  </a:cubicBezTo>
                  <a:cubicBezTo>
                    <a:pt x="32" y="19"/>
                    <a:pt x="31" y="18"/>
                    <a:pt x="31" y="18"/>
                  </a:cubicBezTo>
                  <a:cubicBezTo>
                    <a:pt x="31" y="18"/>
                    <a:pt x="31" y="17"/>
                    <a:pt x="30" y="17"/>
                  </a:cubicBezTo>
                  <a:cubicBezTo>
                    <a:pt x="30" y="16"/>
                    <a:pt x="29" y="16"/>
                    <a:pt x="29" y="16"/>
                  </a:cubicBezTo>
                  <a:cubicBezTo>
                    <a:pt x="29" y="16"/>
                    <a:pt x="29" y="15"/>
                    <a:pt x="28" y="15"/>
                  </a:cubicBezTo>
                  <a:cubicBezTo>
                    <a:pt x="28" y="15"/>
                    <a:pt x="27" y="15"/>
                    <a:pt x="27" y="15"/>
                  </a:cubicBezTo>
                  <a:cubicBezTo>
                    <a:pt x="27" y="15"/>
                    <a:pt x="27" y="14"/>
                    <a:pt x="26" y="14"/>
                  </a:cubicBezTo>
                  <a:cubicBezTo>
                    <a:pt x="26" y="13"/>
                    <a:pt x="25" y="13"/>
                    <a:pt x="24" y="13"/>
                  </a:cubicBezTo>
                  <a:cubicBezTo>
                    <a:pt x="24" y="13"/>
                    <a:pt x="23" y="13"/>
                    <a:pt x="23" y="13"/>
                  </a:cubicBezTo>
                  <a:cubicBezTo>
                    <a:pt x="23" y="12"/>
                    <a:pt x="23" y="12"/>
                    <a:pt x="23" y="11"/>
                  </a:cubicBezTo>
                  <a:cubicBezTo>
                    <a:pt x="22" y="11"/>
                    <a:pt x="22" y="11"/>
                    <a:pt x="22" y="11"/>
                  </a:cubicBezTo>
                  <a:cubicBezTo>
                    <a:pt x="22" y="11"/>
                    <a:pt x="22" y="11"/>
                    <a:pt x="22" y="11"/>
                  </a:cubicBezTo>
                  <a:cubicBezTo>
                    <a:pt x="21" y="10"/>
                    <a:pt x="21" y="10"/>
                    <a:pt x="21" y="10"/>
                  </a:cubicBezTo>
                  <a:cubicBezTo>
                    <a:pt x="21" y="9"/>
                    <a:pt x="21" y="8"/>
                    <a:pt x="21" y="7"/>
                  </a:cubicBezTo>
                  <a:cubicBezTo>
                    <a:pt x="21" y="7"/>
                    <a:pt x="20" y="7"/>
                    <a:pt x="20" y="7"/>
                  </a:cubicBezTo>
                  <a:cubicBezTo>
                    <a:pt x="19" y="6"/>
                    <a:pt x="19" y="6"/>
                    <a:pt x="18" y="6"/>
                  </a:cubicBezTo>
                  <a:cubicBezTo>
                    <a:pt x="17" y="6"/>
                    <a:pt x="17" y="5"/>
                    <a:pt x="16" y="5"/>
                  </a:cubicBezTo>
                  <a:cubicBezTo>
                    <a:pt x="15" y="5"/>
                    <a:pt x="16" y="6"/>
                    <a:pt x="15" y="6"/>
                  </a:cubicBezTo>
                  <a:cubicBezTo>
                    <a:pt x="15" y="7"/>
                    <a:pt x="14" y="7"/>
                    <a:pt x="14" y="7"/>
                  </a:cubicBezTo>
                  <a:cubicBezTo>
                    <a:pt x="13" y="6"/>
                    <a:pt x="13" y="5"/>
                    <a:pt x="13" y="5"/>
                  </a:cubicBezTo>
                  <a:cubicBezTo>
                    <a:pt x="12" y="4"/>
                    <a:pt x="12" y="5"/>
                    <a:pt x="12" y="4"/>
                  </a:cubicBezTo>
                  <a:cubicBezTo>
                    <a:pt x="12" y="3"/>
                    <a:pt x="12" y="3"/>
                    <a:pt x="12" y="2"/>
                  </a:cubicBezTo>
                  <a:cubicBezTo>
                    <a:pt x="11" y="2"/>
                    <a:pt x="11" y="2"/>
                    <a:pt x="10" y="1"/>
                  </a:cubicBezTo>
                  <a:cubicBezTo>
                    <a:pt x="10" y="1"/>
                    <a:pt x="9" y="1"/>
                    <a:pt x="9" y="1"/>
                  </a:cubicBezTo>
                  <a:cubicBezTo>
                    <a:pt x="8" y="0"/>
                    <a:pt x="8" y="1"/>
                    <a:pt x="7" y="1"/>
                  </a:cubicBezTo>
                  <a:cubicBezTo>
                    <a:pt x="6" y="0"/>
                    <a:pt x="6" y="0"/>
                    <a:pt x="5" y="1"/>
                  </a:cubicBezTo>
                  <a:cubicBezTo>
                    <a:pt x="5" y="1"/>
                    <a:pt x="4" y="1"/>
                    <a:pt x="4" y="1"/>
                  </a:cubicBezTo>
                  <a:cubicBezTo>
                    <a:pt x="4" y="1"/>
                    <a:pt x="3" y="1"/>
                    <a:pt x="3" y="0"/>
                  </a:cubicBezTo>
                  <a:cubicBezTo>
                    <a:pt x="3" y="0"/>
                    <a:pt x="2" y="1"/>
                    <a:pt x="2" y="1"/>
                  </a:cubicBezTo>
                  <a:cubicBezTo>
                    <a:pt x="1" y="1"/>
                    <a:pt x="1" y="0"/>
                    <a:pt x="0" y="0"/>
                  </a:cubicBezTo>
                  <a:cubicBezTo>
                    <a:pt x="0" y="40"/>
                    <a:pt x="0" y="40"/>
                    <a:pt x="0" y="40"/>
                  </a:cubicBezTo>
                  <a:cubicBezTo>
                    <a:pt x="0" y="40"/>
                    <a:pt x="0" y="40"/>
                    <a:pt x="0" y="40"/>
                  </a:cubicBezTo>
                  <a:cubicBezTo>
                    <a:pt x="1" y="40"/>
                    <a:pt x="1" y="40"/>
                    <a:pt x="1" y="40"/>
                  </a:cubicBezTo>
                  <a:cubicBezTo>
                    <a:pt x="1" y="40"/>
                    <a:pt x="2" y="40"/>
                    <a:pt x="2" y="41"/>
                  </a:cubicBezTo>
                  <a:cubicBezTo>
                    <a:pt x="2" y="41"/>
                    <a:pt x="2" y="41"/>
                    <a:pt x="2" y="41"/>
                  </a:cubicBezTo>
                  <a:cubicBezTo>
                    <a:pt x="3" y="42"/>
                    <a:pt x="3" y="42"/>
                    <a:pt x="3" y="43"/>
                  </a:cubicBezTo>
                  <a:cubicBezTo>
                    <a:pt x="3" y="43"/>
                    <a:pt x="3" y="43"/>
                    <a:pt x="3" y="43"/>
                  </a:cubicBezTo>
                  <a:cubicBezTo>
                    <a:pt x="4" y="43"/>
                    <a:pt x="4" y="43"/>
                    <a:pt x="4" y="43"/>
                  </a:cubicBezTo>
                  <a:cubicBezTo>
                    <a:pt x="4" y="43"/>
                    <a:pt x="4" y="43"/>
                    <a:pt x="4" y="43"/>
                  </a:cubicBezTo>
                  <a:cubicBezTo>
                    <a:pt x="5" y="43"/>
                    <a:pt x="5" y="43"/>
                    <a:pt x="5" y="43"/>
                  </a:cubicBezTo>
                  <a:cubicBezTo>
                    <a:pt x="5" y="42"/>
                    <a:pt x="5" y="42"/>
                    <a:pt x="6" y="42"/>
                  </a:cubicBezTo>
                  <a:cubicBezTo>
                    <a:pt x="6" y="42"/>
                    <a:pt x="6" y="42"/>
                    <a:pt x="6" y="42"/>
                  </a:cubicBezTo>
                  <a:cubicBezTo>
                    <a:pt x="6" y="42"/>
                    <a:pt x="6" y="41"/>
                    <a:pt x="6" y="41"/>
                  </a:cubicBezTo>
                  <a:cubicBezTo>
                    <a:pt x="6" y="41"/>
                    <a:pt x="7" y="41"/>
                    <a:pt x="7" y="41"/>
                  </a:cubicBezTo>
                  <a:cubicBezTo>
                    <a:pt x="7" y="41"/>
                    <a:pt x="8" y="41"/>
                    <a:pt x="8" y="42"/>
                  </a:cubicBezTo>
                  <a:cubicBezTo>
                    <a:pt x="8" y="42"/>
                    <a:pt x="9" y="42"/>
                    <a:pt x="9" y="42"/>
                  </a:cubicBezTo>
                  <a:cubicBezTo>
                    <a:pt x="10" y="43"/>
                    <a:pt x="11" y="43"/>
                    <a:pt x="11" y="42"/>
                  </a:cubicBezTo>
                  <a:cubicBezTo>
                    <a:pt x="13" y="42"/>
                    <a:pt x="14" y="43"/>
                    <a:pt x="16" y="44"/>
                  </a:cubicBezTo>
                  <a:cubicBezTo>
                    <a:pt x="16" y="45"/>
                    <a:pt x="17" y="45"/>
                    <a:pt x="18" y="45"/>
                  </a:cubicBezTo>
                  <a:cubicBezTo>
                    <a:pt x="19" y="45"/>
                    <a:pt x="19" y="46"/>
                    <a:pt x="20" y="46"/>
                  </a:cubicBezTo>
                  <a:cubicBezTo>
                    <a:pt x="20" y="47"/>
                    <a:pt x="21" y="46"/>
                    <a:pt x="21" y="46"/>
                  </a:cubicBezTo>
                  <a:cubicBezTo>
                    <a:pt x="22" y="47"/>
                    <a:pt x="22" y="48"/>
                    <a:pt x="23" y="47"/>
                  </a:cubicBezTo>
                  <a:cubicBezTo>
                    <a:pt x="23" y="47"/>
                    <a:pt x="23" y="47"/>
                    <a:pt x="23" y="47"/>
                  </a:cubicBezTo>
                  <a:cubicBezTo>
                    <a:pt x="23" y="47"/>
                    <a:pt x="23" y="47"/>
                    <a:pt x="23" y="47"/>
                  </a:cubicBezTo>
                  <a:cubicBezTo>
                    <a:pt x="24" y="47"/>
                    <a:pt x="24" y="46"/>
                    <a:pt x="24" y="46"/>
                  </a:cubicBezTo>
                  <a:cubicBezTo>
                    <a:pt x="24" y="46"/>
                    <a:pt x="24" y="46"/>
                    <a:pt x="24" y="46"/>
                  </a:cubicBezTo>
                  <a:cubicBezTo>
                    <a:pt x="24" y="46"/>
                    <a:pt x="24" y="46"/>
                    <a:pt x="25" y="46"/>
                  </a:cubicBezTo>
                  <a:cubicBezTo>
                    <a:pt x="25" y="46"/>
                    <a:pt x="25" y="46"/>
                    <a:pt x="25" y="45"/>
                  </a:cubicBezTo>
                  <a:cubicBezTo>
                    <a:pt x="26" y="45"/>
                    <a:pt x="26" y="45"/>
                    <a:pt x="26" y="45"/>
                  </a:cubicBezTo>
                  <a:cubicBezTo>
                    <a:pt x="27" y="44"/>
                    <a:pt x="27" y="44"/>
                    <a:pt x="27" y="44"/>
                  </a:cubicBezTo>
                  <a:cubicBezTo>
                    <a:pt x="28" y="43"/>
                    <a:pt x="29" y="43"/>
                    <a:pt x="29" y="43"/>
                  </a:cubicBezTo>
                  <a:cubicBezTo>
                    <a:pt x="30" y="43"/>
                    <a:pt x="30" y="42"/>
                    <a:pt x="30" y="42"/>
                  </a:cubicBezTo>
                  <a:cubicBezTo>
                    <a:pt x="31" y="42"/>
                    <a:pt x="31" y="42"/>
                    <a:pt x="32" y="41"/>
                  </a:cubicBezTo>
                  <a:cubicBezTo>
                    <a:pt x="32" y="41"/>
                    <a:pt x="32" y="41"/>
                    <a:pt x="32" y="41"/>
                  </a:cubicBezTo>
                  <a:cubicBezTo>
                    <a:pt x="33" y="41"/>
                    <a:pt x="33" y="41"/>
                    <a:pt x="33" y="41"/>
                  </a:cubicBezTo>
                  <a:cubicBezTo>
                    <a:pt x="33" y="41"/>
                    <a:pt x="33" y="41"/>
                    <a:pt x="33" y="41"/>
                  </a:cubicBezTo>
                  <a:cubicBezTo>
                    <a:pt x="34" y="41"/>
                    <a:pt x="34" y="41"/>
                    <a:pt x="34" y="41"/>
                  </a:cubicBezTo>
                  <a:cubicBezTo>
                    <a:pt x="34" y="40"/>
                    <a:pt x="34" y="40"/>
                    <a:pt x="33" y="40"/>
                  </a:cubicBezTo>
                  <a:cubicBezTo>
                    <a:pt x="33" y="40"/>
                    <a:pt x="33" y="40"/>
                    <a:pt x="33" y="40"/>
                  </a:cubicBezTo>
                  <a:cubicBezTo>
                    <a:pt x="33" y="40"/>
                    <a:pt x="33" y="40"/>
                    <a:pt x="32" y="40"/>
                  </a:cubicBezTo>
                  <a:cubicBezTo>
                    <a:pt x="32" y="40"/>
                    <a:pt x="31" y="40"/>
                    <a:pt x="31" y="40"/>
                  </a:cubicBezTo>
                  <a:cubicBezTo>
                    <a:pt x="31" y="40"/>
                    <a:pt x="30" y="39"/>
                    <a:pt x="31" y="39"/>
                  </a:cubicBezTo>
                  <a:cubicBezTo>
                    <a:pt x="31" y="39"/>
                    <a:pt x="31" y="39"/>
                    <a:pt x="32" y="39"/>
                  </a:cubicBezTo>
                  <a:cubicBezTo>
                    <a:pt x="32" y="39"/>
                    <a:pt x="32" y="39"/>
                    <a:pt x="32" y="39"/>
                  </a:cubicBezTo>
                  <a:cubicBezTo>
                    <a:pt x="32" y="39"/>
                    <a:pt x="33" y="39"/>
                    <a:pt x="33" y="39"/>
                  </a:cubicBezTo>
                  <a:cubicBezTo>
                    <a:pt x="34" y="39"/>
                    <a:pt x="34" y="38"/>
                    <a:pt x="34" y="38"/>
                  </a:cubicBezTo>
                  <a:cubicBezTo>
                    <a:pt x="35" y="37"/>
                    <a:pt x="35" y="37"/>
                    <a:pt x="35" y="37"/>
                  </a:cubicBezTo>
                  <a:cubicBezTo>
                    <a:pt x="35" y="37"/>
                    <a:pt x="35" y="37"/>
                    <a:pt x="35" y="37"/>
                  </a:cubicBezTo>
                  <a:cubicBezTo>
                    <a:pt x="36" y="37"/>
                    <a:pt x="36" y="36"/>
                    <a:pt x="37" y="37"/>
                  </a:cubicBezTo>
                  <a:cubicBezTo>
                    <a:pt x="37" y="37"/>
                    <a:pt x="37" y="38"/>
                    <a:pt x="37" y="38"/>
                  </a:cubicBezTo>
                  <a:cubicBezTo>
                    <a:pt x="37" y="38"/>
                    <a:pt x="37" y="38"/>
                    <a:pt x="38" y="38"/>
                  </a:cubicBezTo>
                  <a:cubicBezTo>
                    <a:pt x="38" y="39"/>
                    <a:pt x="37" y="41"/>
                    <a:pt x="36" y="41"/>
                  </a:cubicBezTo>
                  <a:cubicBezTo>
                    <a:pt x="36" y="42"/>
                    <a:pt x="36" y="42"/>
                    <a:pt x="35" y="42"/>
                  </a:cubicBezTo>
                  <a:cubicBezTo>
                    <a:pt x="35" y="42"/>
                    <a:pt x="34" y="42"/>
                    <a:pt x="34" y="42"/>
                  </a:cubicBezTo>
                  <a:cubicBezTo>
                    <a:pt x="33" y="42"/>
                    <a:pt x="34" y="43"/>
                    <a:pt x="34" y="43"/>
                  </a:cubicBezTo>
                  <a:cubicBezTo>
                    <a:pt x="35" y="43"/>
                    <a:pt x="35" y="43"/>
                    <a:pt x="35" y="43"/>
                  </a:cubicBezTo>
                  <a:cubicBezTo>
                    <a:pt x="35" y="44"/>
                    <a:pt x="35" y="44"/>
                    <a:pt x="36" y="44"/>
                  </a:cubicBezTo>
                  <a:cubicBezTo>
                    <a:pt x="36" y="44"/>
                    <a:pt x="36" y="44"/>
                    <a:pt x="37" y="43"/>
                  </a:cubicBezTo>
                  <a:cubicBezTo>
                    <a:pt x="37" y="43"/>
                    <a:pt x="37" y="43"/>
                    <a:pt x="37" y="43"/>
                  </a:cubicBezTo>
                  <a:cubicBezTo>
                    <a:pt x="37" y="43"/>
                    <a:pt x="38" y="42"/>
                    <a:pt x="38" y="42"/>
                  </a:cubicBezTo>
                  <a:cubicBezTo>
                    <a:pt x="38" y="42"/>
                    <a:pt x="38" y="41"/>
                    <a:pt x="38" y="41"/>
                  </a:cubicBezTo>
                  <a:cubicBezTo>
                    <a:pt x="39" y="41"/>
                    <a:pt x="39" y="41"/>
                    <a:pt x="39" y="41"/>
                  </a:cubicBezTo>
                  <a:cubicBezTo>
                    <a:pt x="40" y="41"/>
                    <a:pt x="40" y="41"/>
                    <a:pt x="40" y="41"/>
                  </a:cubicBezTo>
                  <a:cubicBezTo>
                    <a:pt x="40" y="41"/>
                    <a:pt x="41" y="41"/>
                    <a:pt x="41" y="41"/>
                  </a:cubicBezTo>
                  <a:cubicBezTo>
                    <a:pt x="41" y="41"/>
                    <a:pt x="42" y="42"/>
                    <a:pt x="42" y="42"/>
                  </a:cubicBezTo>
                  <a:cubicBezTo>
                    <a:pt x="42" y="42"/>
                    <a:pt x="41" y="43"/>
                    <a:pt x="41" y="43"/>
                  </a:cubicBezTo>
                  <a:cubicBezTo>
                    <a:pt x="40" y="43"/>
                    <a:pt x="40" y="43"/>
                    <a:pt x="40" y="43"/>
                  </a:cubicBezTo>
                  <a:cubicBezTo>
                    <a:pt x="40" y="43"/>
                    <a:pt x="40" y="44"/>
                    <a:pt x="40" y="44"/>
                  </a:cubicBezTo>
                  <a:cubicBezTo>
                    <a:pt x="40" y="44"/>
                    <a:pt x="41" y="44"/>
                    <a:pt x="41" y="44"/>
                  </a:cubicBezTo>
                  <a:cubicBezTo>
                    <a:pt x="41" y="44"/>
                    <a:pt x="41" y="44"/>
                    <a:pt x="41" y="45"/>
                  </a:cubicBezTo>
                  <a:cubicBezTo>
                    <a:pt x="41" y="45"/>
                    <a:pt x="41" y="46"/>
                    <a:pt x="41" y="46"/>
                  </a:cubicBezTo>
                  <a:cubicBezTo>
                    <a:pt x="42" y="46"/>
                    <a:pt x="43" y="45"/>
                    <a:pt x="43" y="46"/>
                  </a:cubicBezTo>
                  <a:cubicBezTo>
                    <a:pt x="44" y="46"/>
                    <a:pt x="44" y="47"/>
                    <a:pt x="45" y="47"/>
                  </a:cubicBezTo>
                  <a:cubicBezTo>
                    <a:pt x="45" y="47"/>
                    <a:pt x="45" y="48"/>
                    <a:pt x="45" y="48"/>
                  </a:cubicBezTo>
                  <a:cubicBezTo>
                    <a:pt x="46" y="48"/>
                    <a:pt x="46" y="48"/>
                    <a:pt x="46" y="47"/>
                  </a:cubicBezTo>
                  <a:cubicBezTo>
                    <a:pt x="46" y="47"/>
                    <a:pt x="46" y="47"/>
                    <a:pt x="47" y="47"/>
                  </a:cubicBezTo>
                  <a:cubicBezTo>
                    <a:pt x="47" y="47"/>
                    <a:pt x="48" y="47"/>
                    <a:pt x="48" y="48"/>
                  </a:cubicBezTo>
                  <a:cubicBezTo>
                    <a:pt x="48" y="48"/>
                    <a:pt x="48" y="48"/>
                    <a:pt x="48" y="48"/>
                  </a:cubicBezTo>
                  <a:cubicBezTo>
                    <a:pt x="48" y="49"/>
                    <a:pt x="49" y="49"/>
                    <a:pt x="49" y="49"/>
                  </a:cubicBezTo>
                  <a:cubicBezTo>
                    <a:pt x="49" y="49"/>
                    <a:pt x="49" y="50"/>
                    <a:pt x="49" y="50"/>
                  </a:cubicBezTo>
                  <a:cubicBezTo>
                    <a:pt x="49" y="50"/>
                    <a:pt x="50" y="50"/>
                    <a:pt x="50" y="50"/>
                  </a:cubicBezTo>
                  <a:cubicBezTo>
                    <a:pt x="50" y="50"/>
                    <a:pt x="50" y="49"/>
                    <a:pt x="50" y="49"/>
                  </a:cubicBezTo>
                  <a:cubicBezTo>
                    <a:pt x="50" y="49"/>
                    <a:pt x="50" y="49"/>
                    <a:pt x="50" y="49"/>
                  </a:cubicBezTo>
                  <a:cubicBezTo>
                    <a:pt x="50" y="48"/>
                    <a:pt x="50" y="48"/>
                    <a:pt x="50" y="48"/>
                  </a:cubicBezTo>
                  <a:cubicBezTo>
                    <a:pt x="50" y="48"/>
                    <a:pt x="50" y="47"/>
                    <a:pt x="50" y="47"/>
                  </a:cubicBezTo>
                  <a:cubicBezTo>
                    <a:pt x="49" y="47"/>
                    <a:pt x="49" y="47"/>
                    <a:pt x="49" y="47"/>
                  </a:cubicBezTo>
                  <a:cubicBezTo>
                    <a:pt x="49" y="48"/>
                    <a:pt x="49" y="47"/>
                    <a:pt x="48" y="47"/>
                  </a:cubicBezTo>
                  <a:cubicBezTo>
                    <a:pt x="48" y="47"/>
                    <a:pt x="48" y="47"/>
                    <a:pt x="48" y="47"/>
                  </a:cubicBezTo>
                  <a:cubicBezTo>
                    <a:pt x="48" y="47"/>
                    <a:pt x="47" y="46"/>
                    <a:pt x="48" y="46"/>
                  </a:cubicBezTo>
                  <a:cubicBezTo>
                    <a:pt x="48" y="45"/>
                    <a:pt x="49" y="46"/>
                    <a:pt x="49" y="46"/>
                  </a:cubicBezTo>
                  <a:cubicBezTo>
                    <a:pt x="49" y="46"/>
                    <a:pt x="49" y="45"/>
                    <a:pt x="49" y="46"/>
                  </a:cubicBezTo>
                  <a:cubicBezTo>
                    <a:pt x="49" y="46"/>
                    <a:pt x="49" y="46"/>
                    <a:pt x="50" y="46"/>
                  </a:cubicBezTo>
                  <a:cubicBezTo>
                    <a:pt x="50" y="46"/>
                    <a:pt x="50" y="46"/>
                    <a:pt x="50" y="46"/>
                  </a:cubicBezTo>
                  <a:cubicBezTo>
                    <a:pt x="51" y="46"/>
                    <a:pt x="51" y="46"/>
                    <a:pt x="51" y="46"/>
                  </a:cubicBezTo>
                  <a:cubicBezTo>
                    <a:pt x="52" y="47"/>
                    <a:pt x="53" y="46"/>
                    <a:pt x="54" y="45"/>
                  </a:cubicBezTo>
                  <a:cubicBezTo>
                    <a:pt x="54" y="45"/>
                    <a:pt x="54" y="45"/>
                    <a:pt x="55" y="45"/>
                  </a:cubicBezTo>
                  <a:cubicBezTo>
                    <a:pt x="55" y="44"/>
                    <a:pt x="55" y="44"/>
                    <a:pt x="55" y="44"/>
                  </a:cubicBezTo>
                  <a:cubicBezTo>
                    <a:pt x="55" y="43"/>
                    <a:pt x="56" y="43"/>
                    <a:pt x="56" y="43"/>
                  </a:cubicBezTo>
                  <a:cubicBezTo>
                    <a:pt x="56" y="43"/>
                    <a:pt x="56" y="43"/>
                    <a:pt x="57" y="42"/>
                  </a:cubicBezTo>
                  <a:cubicBezTo>
                    <a:pt x="57" y="42"/>
                    <a:pt x="58" y="42"/>
                    <a:pt x="58" y="42"/>
                  </a:cubicBezTo>
                  <a:cubicBezTo>
                    <a:pt x="59" y="41"/>
                    <a:pt x="59" y="40"/>
                    <a:pt x="60" y="40"/>
                  </a:cubicBezTo>
                  <a:cubicBezTo>
                    <a:pt x="61" y="39"/>
                    <a:pt x="61" y="39"/>
                    <a:pt x="61" y="39"/>
                  </a:cubicBezTo>
                  <a:cubicBezTo>
                    <a:pt x="62" y="39"/>
                    <a:pt x="62" y="38"/>
                    <a:pt x="62" y="38"/>
                  </a:cubicBezTo>
                  <a:cubicBezTo>
                    <a:pt x="63" y="38"/>
                    <a:pt x="63" y="38"/>
                    <a:pt x="63" y="38"/>
                  </a:cubicBezTo>
                  <a:cubicBezTo>
                    <a:pt x="64" y="38"/>
                    <a:pt x="64" y="38"/>
                    <a:pt x="64" y="38"/>
                  </a:cubicBezTo>
                  <a:cubicBezTo>
                    <a:pt x="65" y="37"/>
                    <a:pt x="66" y="37"/>
                    <a:pt x="66" y="37"/>
                  </a:cubicBezTo>
                  <a:cubicBezTo>
                    <a:pt x="67" y="37"/>
                    <a:pt x="68" y="37"/>
                    <a:pt x="69" y="37"/>
                  </a:cubicBezTo>
                  <a:cubicBezTo>
                    <a:pt x="70" y="37"/>
                    <a:pt x="70" y="37"/>
                    <a:pt x="71" y="37"/>
                  </a:cubicBezTo>
                  <a:cubicBezTo>
                    <a:pt x="72" y="37"/>
                    <a:pt x="72" y="37"/>
                    <a:pt x="72" y="37"/>
                  </a:cubicBezTo>
                  <a:cubicBezTo>
                    <a:pt x="73" y="37"/>
                    <a:pt x="73" y="37"/>
                    <a:pt x="73" y="37"/>
                  </a:cubicBezTo>
                  <a:cubicBezTo>
                    <a:pt x="74" y="37"/>
                    <a:pt x="74" y="37"/>
                    <a:pt x="74" y="37"/>
                  </a:cubicBezTo>
                  <a:cubicBezTo>
                    <a:pt x="75" y="37"/>
                    <a:pt x="75" y="37"/>
                    <a:pt x="75" y="37"/>
                  </a:cubicBezTo>
                  <a:cubicBezTo>
                    <a:pt x="75" y="37"/>
                    <a:pt x="75" y="37"/>
                    <a:pt x="76" y="37"/>
                  </a:cubicBezTo>
                  <a:cubicBezTo>
                    <a:pt x="76" y="37"/>
                    <a:pt x="76" y="37"/>
                    <a:pt x="77" y="37"/>
                  </a:cubicBezTo>
                  <a:cubicBezTo>
                    <a:pt x="77" y="37"/>
                    <a:pt x="77" y="37"/>
                    <a:pt x="78" y="36"/>
                  </a:cubicBezTo>
                  <a:cubicBezTo>
                    <a:pt x="78" y="36"/>
                    <a:pt x="79" y="36"/>
                    <a:pt x="79" y="36"/>
                  </a:cubicBezTo>
                  <a:cubicBezTo>
                    <a:pt x="79" y="36"/>
                    <a:pt x="80" y="36"/>
                    <a:pt x="80" y="36"/>
                  </a:cubicBezTo>
                  <a:cubicBezTo>
                    <a:pt x="80" y="35"/>
                    <a:pt x="80" y="35"/>
                    <a:pt x="80" y="35"/>
                  </a:cubicBezTo>
                  <a:cubicBezTo>
                    <a:pt x="80" y="35"/>
                    <a:pt x="81" y="34"/>
                    <a:pt x="81" y="34"/>
                  </a:cubicBezTo>
                  <a:cubicBezTo>
                    <a:pt x="81" y="34"/>
                    <a:pt x="82" y="35"/>
                    <a:pt x="82" y="35"/>
                  </a:cubicBezTo>
                  <a:cubicBezTo>
                    <a:pt x="82" y="35"/>
                    <a:pt x="82" y="34"/>
                    <a:pt x="82" y="34"/>
                  </a:cubicBezTo>
                  <a:lnTo>
                    <a:pt x="66" y="27"/>
                  </a:lnTo>
                  <a:close/>
                </a:path>
              </a:pathLst>
            </a:custGeom>
            <a:grpFill/>
            <a:ln w="3175">
              <a:solidFill>
                <a:schemeClr val="tx2"/>
              </a:solidFill>
              <a:round/>
            </a:ln>
          </p:spPr>
          <p:txBody>
            <a:bodyPr vert="horz" wrap="square" lIns="91440" tIns="45720" rIns="91440" bIns="45720" numCol="1" anchor="t" anchorCtr="0" compatLnSpc="1"/>
            <a:lstStyle/>
            <a:p>
              <a:endParaRPr lang="en-US"/>
            </a:p>
          </p:txBody>
        </p:sp>
        <p:sp>
          <p:nvSpPr>
            <p:cNvPr id="447" name="New South Wales"/>
            <p:cNvSpPr>
              <a:spLocks noEditPoints="1"/>
            </p:cNvSpPr>
            <p:nvPr/>
          </p:nvSpPr>
          <p:spPr bwMode="auto">
            <a:xfrm>
              <a:off x="4149362" y="3844900"/>
              <a:ext cx="1626682" cy="1301348"/>
            </a:xfrm>
            <a:custGeom>
              <a:avLst/>
              <a:gdLst>
                <a:gd name="T0" fmla="*/ 115 w 116"/>
                <a:gd name="T1" fmla="*/ 0 h 93"/>
                <a:gd name="T2" fmla="*/ 110 w 116"/>
                <a:gd name="T3" fmla="*/ 2 h 93"/>
                <a:gd name="T4" fmla="*/ 106 w 116"/>
                <a:gd name="T5" fmla="*/ 2 h 93"/>
                <a:gd name="T6" fmla="*/ 101 w 116"/>
                <a:gd name="T7" fmla="*/ 5 h 93"/>
                <a:gd name="T8" fmla="*/ 97 w 116"/>
                <a:gd name="T9" fmla="*/ 8 h 93"/>
                <a:gd name="T10" fmla="*/ 94 w 116"/>
                <a:gd name="T11" fmla="*/ 9 h 93"/>
                <a:gd name="T12" fmla="*/ 91 w 116"/>
                <a:gd name="T13" fmla="*/ 6 h 93"/>
                <a:gd name="T14" fmla="*/ 83 w 116"/>
                <a:gd name="T15" fmla="*/ 5 h 93"/>
                <a:gd name="T16" fmla="*/ 75 w 116"/>
                <a:gd name="T17" fmla="*/ 7 h 93"/>
                <a:gd name="T18" fmla="*/ 0 w 116"/>
                <a:gd name="T19" fmla="*/ 59 h 93"/>
                <a:gd name="T20" fmla="*/ 5 w 116"/>
                <a:gd name="T21" fmla="*/ 60 h 93"/>
                <a:gd name="T22" fmla="*/ 12 w 116"/>
                <a:gd name="T23" fmla="*/ 61 h 93"/>
                <a:gd name="T24" fmla="*/ 15 w 116"/>
                <a:gd name="T25" fmla="*/ 65 h 93"/>
                <a:gd name="T26" fmla="*/ 21 w 116"/>
                <a:gd name="T27" fmla="*/ 66 h 93"/>
                <a:gd name="T28" fmla="*/ 23 w 116"/>
                <a:gd name="T29" fmla="*/ 70 h 93"/>
                <a:gd name="T30" fmla="*/ 27 w 116"/>
                <a:gd name="T31" fmla="*/ 74 h 93"/>
                <a:gd name="T32" fmla="*/ 31 w 116"/>
                <a:gd name="T33" fmla="*/ 77 h 93"/>
                <a:gd name="T34" fmla="*/ 35 w 116"/>
                <a:gd name="T35" fmla="*/ 79 h 93"/>
                <a:gd name="T36" fmla="*/ 39 w 116"/>
                <a:gd name="T37" fmla="*/ 76 h 93"/>
                <a:gd name="T38" fmla="*/ 44 w 116"/>
                <a:gd name="T39" fmla="*/ 78 h 93"/>
                <a:gd name="T40" fmla="*/ 51 w 116"/>
                <a:gd name="T41" fmla="*/ 78 h 93"/>
                <a:gd name="T42" fmla="*/ 58 w 116"/>
                <a:gd name="T43" fmla="*/ 78 h 93"/>
                <a:gd name="T44" fmla="*/ 64 w 116"/>
                <a:gd name="T45" fmla="*/ 80 h 93"/>
                <a:gd name="T46" fmla="*/ 65 w 116"/>
                <a:gd name="T47" fmla="*/ 83 h 93"/>
                <a:gd name="T48" fmla="*/ 82 w 116"/>
                <a:gd name="T49" fmla="*/ 93 h 93"/>
                <a:gd name="T50" fmla="*/ 83 w 116"/>
                <a:gd name="T51" fmla="*/ 90 h 93"/>
                <a:gd name="T52" fmla="*/ 82 w 116"/>
                <a:gd name="T53" fmla="*/ 87 h 93"/>
                <a:gd name="T54" fmla="*/ 83 w 116"/>
                <a:gd name="T55" fmla="*/ 84 h 93"/>
                <a:gd name="T56" fmla="*/ 84 w 116"/>
                <a:gd name="T57" fmla="*/ 81 h 93"/>
                <a:gd name="T58" fmla="*/ 85 w 116"/>
                <a:gd name="T59" fmla="*/ 76 h 93"/>
                <a:gd name="T60" fmla="*/ 86 w 116"/>
                <a:gd name="T61" fmla="*/ 74 h 93"/>
                <a:gd name="T62" fmla="*/ 88 w 116"/>
                <a:gd name="T63" fmla="*/ 71 h 93"/>
                <a:gd name="T64" fmla="*/ 90 w 116"/>
                <a:gd name="T65" fmla="*/ 67 h 93"/>
                <a:gd name="T66" fmla="*/ 91 w 116"/>
                <a:gd name="T67" fmla="*/ 62 h 93"/>
                <a:gd name="T68" fmla="*/ 95 w 116"/>
                <a:gd name="T69" fmla="*/ 57 h 93"/>
                <a:gd name="T70" fmla="*/ 96 w 116"/>
                <a:gd name="T71" fmla="*/ 53 h 93"/>
                <a:gd name="T72" fmla="*/ 99 w 116"/>
                <a:gd name="T73" fmla="*/ 49 h 93"/>
                <a:gd name="T74" fmla="*/ 101 w 116"/>
                <a:gd name="T75" fmla="*/ 46 h 93"/>
                <a:gd name="T76" fmla="*/ 104 w 116"/>
                <a:gd name="T77" fmla="*/ 45 h 93"/>
                <a:gd name="T78" fmla="*/ 106 w 116"/>
                <a:gd name="T79" fmla="*/ 41 h 93"/>
                <a:gd name="T80" fmla="*/ 107 w 116"/>
                <a:gd name="T81" fmla="*/ 38 h 93"/>
                <a:gd name="T82" fmla="*/ 110 w 116"/>
                <a:gd name="T83" fmla="*/ 33 h 93"/>
                <a:gd name="T84" fmla="*/ 110 w 116"/>
                <a:gd name="T85" fmla="*/ 27 h 93"/>
                <a:gd name="T86" fmla="*/ 111 w 116"/>
                <a:gd name="T87" fmla="*/ 23 h 93"/>
                <a:gd name="T88" fmla="*/ 112 w 116"/>
                <a:gd name="T89" fmla="*/ 19 h 93"/>
                <a:gd name="T90" fmla="*/ 114 w 116"/>
                <a:gd name="T91" fmla="*/ 12 h 93"/>
                <a:gd name="T92" fmla="*/ 116 w 116"/>
                <a:gd name="T93" fmla="*/ 8 h 93"/>
                <a:gd name="T94" fmla="*/ 76 w 116"/>
                <a:gd name="T95" fmla="*/ 72 h 93"/>
                <a:gd name="T96" fmla="*/ 74 w 116"/>
                <a:gd name="T97" fmla="*/ 75 h 93"/>
                <a:gd name="T98" fmla="*/ 74 w 116"/>
                <a:gd name="T99" fmla="*/ 77 h 93"/>
                <a:gd name="T100" fmla="*/ 72 w 116"/>
                <a:gd name="T101" fmla="*/ 76 h 93"/>
                <a:gd name="T102" fmla="*/ 71 w 116"/>
                <a:gd name="T103" fmla="*/ 72 h 93"/>
                <a:gd name="T104" fmla="*/ 74 w 116"/>
                <a:gd name="T105" fmla="*/ 69 h 93"/>
                <a:gd name="T106" fmla="*/ 77 w 116"/>
                <a:gd name="T107"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3">
                  <a:moveTo>
                    <a:pt x="116" y="5"/>
                  </a:moveTo>
                  <a:cubicBezTo>
                    <a:pt x="115" y="4"/>
                    <a:pt x="115" y="3"/>
                    <a:pt x="115" y="2"/>
                  </a:cubicBezTo>
                  <a:cubicBezTo>
                    <a:pt x="115" y="2"/>
                    <a:pt x="116" y="1"/>
                    <a:pt x="115" y="1"/>
                  </a:cubicBezTo>
                  <a:cubicBezTo>
                    <a:pt x="115" y="0"/>
                    <a:pt x="115" y="0"/>
                    <a:pt x="115" y="0"/>
                  </a:cubicBezTo>
                  <a:cubicBezTo>
                    <a:pt x="114" y="1"/>
                    <a:pt x="114" y="1"/>
                    <a:pt x="114" y="2"/>
                  </a:cubicBezTo>
                  <a:cubicBezTo>
                    <a:pt x="113" y="1"/>
                    <a:pt x="114" y="0"/>
                    <a:pt x="112" y="1"/>
                  </a:cubicBezTo>
                  <a:cubicBezTo>
                    <a:pt x="111" y="1"/>
                    <a:pt x="112" y="2"/>
                    <a:pt x="112" y="2"/>
                  </a:cubicBezTo>
                  <a:cubicBezTo>
                    <a:pt x="111" y="3"/>
                    <a:pt x="110" y="3"/>
                    <a:pt x="110" y="2"/>
                  </a:cubicBezTo>
                  <a:cubicBezTo>
                    <a:pt x="109" y="2"/>
                    <a:pt x="109" y="2"/>
                    <a:pt x="109" y="2"/>
                  </a:cubicBezTo>
                  <a:cubicBezTo>
                    <a:pt x="108" y="2"/>
                    <a:pt x="108" y="3"/>
                    <a:pt x="108" y="3"/>
                  </a:cubicBezTo>
                  <a:cubicBezTo>
                    <a:pt x="107" y="3"/>
                    <a:pt x="107" y="2"/>
                    <a:pt x="106" y="2"/>
                  </a:cubicBezTo>
                  <a:cubicBezTo>
                    <a:pt x="106" y="2"/>
                    <a:pt x="106" y="2"/>
                    <a:pt x="106" y="2"/>
                  </a:cubicBezTo>
                  <a:cubicBezTo>
                    <a:pt x="106" y="2"/>
                    <a:pt x="106" y="2"/>
                    <a:pt x="106" y="2"/>
                  </a:cubicBezTo>
                  <a:cubicBezTo>
                    <a:pt x="105" y="2"/>
                    <a:pt x="105" y="2"/>
                    <a:pt x="104" y="3"/>
                  </a:cubicBezTo>
                  <a:cubicBezTo>
                    <a:pt x="103" y="3"/>
                    <a:pt x="102" y="3"/>
                    <a:pt x="102" y="4"/>
                  </a:cubicBezTo>
                  <a:cubicBezTo>
                    <a:pt x="100" y="4"/>
                    <a:pt x="100" y="4"/>
                    <a:pt x="101" y="5"/>
                  </a:cubicBezTo>
                  <a:cubicBezTo>
                    <a:pt x="101" y="6"/>
                    <a:pt x="101" y="5"/>
                    <a:pt x="101" y="6"/>
                  </a:cubicBezTo>
                  <a:cubicBezTo>
                    <a:pt x="101" y="6"/>
                    <a:pt x="101" y="7"/>
                    <a:pt x="101" y="7"/>
                  </a:cubicBezTo>
                  <a:cubicBezTo>
                    <a:pt x="101" y="8"/>
                    <a:pt x="100" y="8"/>
                    <a:pt x="99" y="8"/>
                  </a:cubicBezTo>
                  <a:cubicBezTo>
                    <a:pt x="98" y="9"/>
                    <a:pt x="98" y="8"/>
                    <a:pt x="97" y="8"/>
                  </a:cubicBezTo>
                  <a:cubicBezTo>
                    <a:pt x="97" y="8"/>
                    <a:pt x="97" y="9"/>
                    <a:pt x="96" y="9"/>
                  </a:cubicBezTo>
                  <a:cubicBezTo>
                    <a:pt x="96" y="9"/>
                    <a:pt x="96" y="9"/>
                    <a:pt x="96" y="9"/>
                  </a:cubicBezTo>
                  <a:cubicBezTo>
                    <a:pt x="96" y="10"/>
                    <a:pt x="96" y="10"/>
                    <a:pt x="96" y="10"/>
                  </a:cubicBezTo>
                  <a:cubicBezTo>
                    <a:pt x="95" y="11"/>
                    <a:pt x="94" y="10"/>
                    <a:pt x="94" y="9"/>
                  </a:cubicBezTo>
                  <a:cubicBezTo>
                    <a:pt x="94" y="9"/>
                    <a:pt x="94" y="8"/>
                    <a:pt x="94" y="8"/>
                  </a:cubicBezTo>
                  <a:cubicBezTo>
                    <a:pt x="94" y="7"/>
                    <a:pt x="93" y="8"/>
                    <a:pt x="93" y="8"/>
                  </a:cubicBezTo>
                  <a:cubicBezTo>
                    <a:pt x="92" y="7"/>
                    <a:pt x="92" y="7"/>
                    <a:pt x="92" y="6"/>
                  </a:cubicBezTo>
                  <a:cubicBezTo>
                    <a:pt x="92" y="6"/>
                    <a:pt x="92" y="6"/>
                    <a:pt x="91" y="6"/>
                  </a:cubicBezTo>
                  <a:cubicBezTo>
                    <a:pt x="90" y="6"/>
                    <a:pt x="90" y="5"/>
                    <a:pt x="89" y="5"/>
                  </a:cubicBezTo>
                  <a:cubicBezTo>
                    <a:pt x="88" y="6"/>
                    <a:pt x="87" y="6"/>
                    <a:pt x="86" y="5"/>
                  </a:cubicBezTo>
                  <a:cubicBezTo>
                    <a:pt x="85" y="5"/>
                    <a:pt x="85" y="4"/>
                    <a:pt x="84" y="4"/>
                  </a:cubicBezTo>
                  <a:cubicBezTo>
                    <a:pt x="84" y="5"/>
                    <a:pt x="83" y="5"/>
                    <a:pt x="83" y="5"/>
                  </a:cubicBezTo>
                  <a:cubicBezTo>
                    <a:pt x="82" y="5"/>
                    <a:pt x="82" y="5"/>
                    <a:pt x="81" y="5"/>
                  </a:cubicBezTo>
                  <a:cubicBezTo>
                    <a:pt x="81" y="5"/>
                    <a:pt x="80" y="5"/>
                    <a:pt x="79" y="5"/>
                  </a:cubicBezTo>
                  <a:cubicBezTo>
                    <a:pt x="78" y="4"/>
                    <a:pt x="77" y="5"/>
                    <a:pt x="77" y="6"/>
                  </a:cubicBezTo>
                  <a:cubicBezTo>
                    <a:pt x="76" y="6"/>
                    <a:pt x="76" y="6"/>
                    <a:pt x="75" y="7"/>
                  </a:cubicBezTo>
                  <a:cubicBezTo>
                    <a:pt x="74" y="7"/>
                    <a:pt x="74" y="8"/>
                    <a:pt x="73" y="8"/>
                  </a:cubicBezTo>
                  <a:cubicBezTo>
                    <a:pt x="73" y="9"/>
                    <a:pt x="70" y="9"/>
                    <a:pt x="70" y="9"/>
                  </a:cubicBezTo>
                  <a:cubicBezTo>
                    <a:pt x="0" y="9"/>
                    <a:pt x="0" y="9"/>
                    <a:pt x="0" y="9"/>
                  </a:cubicBezTo>
                  <a:cubicBezTo>
                    <a:pt x="0" y="59"/>
                    <a:pt x="0" y="59"/>
                    <a:pt x="0" y="59"/>
                  </a:cubicBezTo>
                  <a:cubicBezTo>
                    <a:pt x="1" y="59"/>
                    <a:pt x="1" y="60"/>
                    <a:pt x="2" y="60"/>
                  </a:cubicBezTo>
                  <a:cubicBezTo>
                    <a:pt x="2" y="60"/>
                    <a:pt x="3" y="59"/>
                    <a:pt x="3" y="59"/>
                  </a:cubicBezTo>
                  <a:cubicBezTo>
                    <a:pt x="3" y="60"/>
                    <a:pt x="4" y="60"/>
                    <a:pt x="4" y="60"/>
                  </a:cubicBezTo>
                  <a:cubicBezTo>
                    <a:pt x="4" y="60"/>
                    <a:pt x="5" y="60"/>
                    <a:pt x="5" y="60"/>
                  </a:cubicBezTo>
                  <a:cubicBezTo>
                    <a:pt x="6" y="59"/>
                    <a:pt x="6" y="59"/>
                    <a:pt x="7" y="60"/>
                  </a:cubicBezTo>
                  <a:cubicBezTo>
                    <a:pt x="8" y="60"/>
                    <a:pt x="8" y="59"/>
                    <a:pt x="9" y="60"/>
                  </a:cubicBezTo>
                  <a:cubicBezTo>
                    <a:pt x="9" y="60"/>
                    <a:pt x="10" y="60"/>
                    <a:pt x="10" y="60"/>
                  </a:cubicBezTo>
                  <a:cubicBezTo>
                    <a:pt x="11" y="61"/>
                    <a:pt x="11" y="61"/>
                    <a:pt x="12" y="61"/>
                  </a:cubicBezTo>
                  <a:cubicBezTo>
                    <a:pt x="12" y="62"/>
                    <a:pt x="12" y="62"/>
                    <a:pt x="12" y="63"/>
                  </a:cubicBezTo>
                  <a:cubicBezTo>
                    <a:pt x="12" y="64"/>
                    <a:pt x="12" y="63"/>
                    <a:pt x="13" y="64"/>
                  </a:cubicBezTo>
                  <a:cubicBezTo>
                    <a:pt x="13" y="64"/>
                    <a:pt x="13" y="65"/>
                    <a:pt x="14" y="66"/>
                  </a:cubicBezTo>
                  <a:cubicBezTo>
                    <a:pt x="14" y="66"/>
                    <a:pt x="15" y="66"/>
                    <a:pt x="15" y="65"/>
                  </a:cubicBezTo>
                  <a:cubicBezTo>
                    <a:pt x="16" y="65"/>
                    <a:pt x="15" y="64"/>
                    <a:pt x="16" y="64"/>
                  </a:cubicBezTo>
                  <a:cubicBezTo>
                    <a:pt x="17" y="64"/>
                    <a:pt x="17" y="65"/>
                    <a:pt x="18" y="65"/>
                  </a:cubicBezTo>
                  <a:cubicBezTo>
                    <a:pt x="19" y="65"/>
                    <a:pt x="19" y="65"/>
                    <a:pt x="20" y="66"/>
                  </a:cubicBezTo>
                  <a:cubicBezTo>
                    <a:pt x="20" y="66"/>
                    <a:pt x="21" y="66"/>
                    <a:pt x="21" y="66"/>
                  </a:cubicBezTo>
                  <a:cubicBezTo>
                    <a:pt x="21" y="67"/>
                    <a:pt x="21" y="68"/>
                    <a:pt x="21" y="69"/>
                  </a:cubicBezTo>
                  <a:cubicBezTo>
                    <a:pt x="21" y="69"/>
                    <a:pt x="21" y="69"/>
                    <a:pt x="22" y="70"/>
                  </a:cubicBezTo>
                  <a:cubicBezTo>
                    <a:pt x="22" y="70"/>
                    <a:pt x="22" y="70"/>
                    <a:pt x="22" y="70"/>
                  </a:cubicBezTo>
                  <a:cubicBezTo>
                    <a:pt x="22" y="70"/>
                    <a:pt x="22" y="70"/>
                    <a:pt x="23" y="70"/>
                  </a:cubicBezTo>
                  <a:cubicBezTo>
                    <a:pt x="23" y="71"/>
                    <a:pt x="23" y="71"/>
                    <a:pt x="23" y="72"/>
                  </a:cubicBezTo>
                  <a:cubicBezTo>
                    <a:pt x="23" y="72"/>
                    <a:pt x="24" y="72"/>
                    <a:pt x="24" y="72"/>
                  </a:cubicBezTo>
                  <a:cubicBezTo>
                    <a:pt x="25" y="72"/>
                    <a:pt x="26" y="72"/>
                    <a:pt x="26" y="73"/>
                  </a:cubicBezTo>
                  <a:cubicBezTo>
                    <a:pt x="27" y="73"/>
                    <a:pt x="27" y="74"/>
                    <a:pt x="27" y="74"/>
                  </a:cubicBezTo>
                  <a:cubicBezTo>
                    <a:pt x="27" y="74"/>
                    <a:pt x="28" y="74"/>
                    <a:pt x="28" y="74"/>
                  </a:cubicBezTo>
                  <a:cubicBezTo>
                    <a:pt x="29" y="74"/>
                    <a:pt x="29" y="75"/>
                    <a:pt x="29" y="75"/>
                  </a:cubicBezTo>
                  <a:cubicBezTo>
                    <a:pt x="29" y="75"/>
                    <a:pt x="30" y="75"/>
                    <a:pt x="30" y="76"/>
                  </a:cubicBezTo>
                  <a:cubicBezTo>
                    <a:pt x="31" y="76"/>
                    <a:pt x="31" y="77"/>
                    <a:pt x="31" y="77"/>
                  </a:cubicBezTo>
                  <a:cubicBezTo>
                    <a:pt x="31" y="77"/>
                    <a:pt x="32" y="78"/>
                    <a:pt x="32" y="78"/>
                  </a:cubicBezTo>
                  <a:cubicBezTo>
                    <a:pt x="32" y="78"/>
                    <a:pt x="33" y="79"/>
                    <a:pt x="34" y="79"/>
                  </a:cubicBezTo>
                  <a:cubicBezTo>
                    <a:pt x="35" y="79"/>
                    <a:pt x="34" y="79"/>
                    <a:pt x="35" y="79"/>
                  </a:cubicBezTo>
                  <a:cubicBezTo>
                    <a:pt x="35" y="79"/>
                    <a:pt x="35" y="79"/>
                    <a:pt x="35" y="79"/>
                  </a:cubicBezTo>
                  <a:cubicBezTo>
                    <a:pt x="36" y="79"/>
                    <a:pt x="36" y="79"/>
                    <a:pt x="36" y="79"/>
                  </a:cubicBezTo>
                  <a:cubicBezTo>
                    <a:pt x="37" y="78"/>
                    <a:pt x="35" y="78"/>
                    <a:pt x="36" y="77"/>
                  </a:cubicBezTo>
                  <a:cubicBezTo>
                    <a:pt x="36" y="77"/>
                    <a:pt x="37" y="76"/>
                    <a:pt x="38" y="76"/>
                  </a:cubicBezTo>
                  <a:cubicBezTo>
                    <a:pt x="38" y="76"/>
                    <a:pt x="39" y="76"/>
                    <a:pt x="39" y="76"/>
                  </a:cubicBezTo>
                  <a:cubicBezTo>
                    <a:pt x="39" y="76"/>
                    <a:pt x="40" y="76"/>
                    <a:pt x="40" y="76"/>
                  </a:cubicBezTo>
                  <a:cubicBezTo>
                    <a:pt x="41" y="76"/>
                    <a:pt x="42" y="76"/>
                    <a:pt x="42" y="77"/>
                  </a:cubicBezTo>
                  <a:cubicBezTo>
                    <a:pt x="42" y="77"/>
                    <a:pt x="42" y="77"/>
                    <a:pt x="43" y="78"/>
                  </a:cubicBezTo>
                  <a:cubicBezTo>
                    <a:pt x="43" y="78"/>
                    <a:pt x="44" y="78"/>
                    <a:pt x="44" y="78"/>
                  </a:cubicBezTo>
                  <a:cubicBezTo>
                    <a:pt x="45" y="78"/>
                    <a:pt x="45" y="78"/>
                    <a:pt x="45" y="78"/>
                  </a:cubicBezTo>
                  <a:cubicBezTo>
                    <a:pt x="46" y="78"/>
                    <a:pt x="46" y="78"/>
                    <a:pt x="46" y="78"/>
                  </a:cubicBezTo>
                  <a:cubicBezTo>
                    <a:pt x="48" y="79"/>
                    <a:pt x="48" y="78"/>
                    <a:pt x="49" y="78"/>
                  </a:cubicBezTo>
                  <a:cubicBezTo>
                    <a:pt x="50" y="78"/>
                    <a:pt x="51" y="78"/>
                    <a:pt x="51" y="78"/>
                  </a:cubicBezTo>
                  <a:cubicBezTo>
                    <a:pt x="52" y="79"/>
                    <a:pt x="53" y="78"/>
                    <a:pt x="54" y="79"/>
                  </a:cubicBezTo>
                  <a:cubicBezTo>
                    <a:pt x="54" y="79"/>
                    <a:pt x="57" y="80"/>
                    <a:pt x="56" y="78"/>
                  </a:cubicBezTo>
                  <a:cubicBezTo>
                    <a:pt x="57" y="78"/>
                    <a:pt x="57" y="79"/>
                    <a:pt x="58" y="79"/>
                  </a:cubicBezTo>
                  <a:cubicBezTo>
                    <a:pt x="58" y="79"/>
                    <a:pt x="58" y="78"/>
                    <a:pt x="58" y="78"/>
                  </a:cubicBezTo>
                  <a:cubicBezTo>
                    <a:pt x="58" y="78"/>
                    <a:pt x="59" y="78"/>
                    <a:pt x="59" y="78"/>
                  </a:cubicBezTo>
                  <a:cubicBezTo>
                    <a:pt x="61" y="77"/>
                    <a:pt x="62" y="78"/>
                    <a:pt x="63" y="78"/>
                  </a:cubicBezTo>
                  <a:cubicBezTo>
                    <a:pt x="64" y="79"/>
                    <a:pt x="64" y="78"/>
                    <a:pt x="64" y="79"/>
                  </a:cubicBezTo>
                  <a:cubicBezTo>
                    <a:pt x="64" y="80"/>
                    <a:pt x="64" y="80"/>
                    <a:pt x="64" y="80"/>
                  </a:cubicBezTo>
                  <a:cubicBezTo>
                    <a:pt x="64" y="80"/>
                    <a:pt x="64" y="81"/>
                    <a:pt x="64" y="81"/>
                  </a:cubicBezTo>
                  <a:cubicBezTo>
                    <a:pt x="64" y="82"/>
                    <a:pt x="64" y="82"/>
                    <a:pt x="65" y="82"/>
                  </a:cubicBezTo>
                  <a:cubicBezTo>
                    <a:pt x="65" y="82"/>
                    <a:pt x="65" y="82"/>
                    <a:pt x="66" y="82"/>
                  </a:cubicBezTo>
                  <a:cubicBezTo>
                    <a:pt x="66" y="82"/>
                    <a:pt x="65" y="83"/>
                    <a:pt x="65" y="83"/>
                  </a:cubicBezTo>
                  <a:cubicBezTo>
                    <a:pt x="66" y="84"/>
                    <a:pt x="66" y="85"/>
                    <a:pt x="65" y="85"/>
                  </a:cubicBezTo>
                  <a:cubicBezTo>
                    <a:pt x="66" y="85"/>
                    <a:pt x="66" y="86"/>
                    <a:pt x="66" y="86"/>
                  </a:cubicBezTo>
                  <a:cubicBezTo>
                    <a:pt x="82" y="93"/>
                    <a:pt x="82" y="93"/>
                    <a:pt x="82" y="93"/>
                  </a:cubicBezTo>
                  <a:cubicBezTo>
                    <a:pt x="82" y="93"/>
                    <a:pt x="82" y="93"/>
                    <a:pt x="82" y="93"/>
                  </a:cubicBezTo>
                  <a:cubicBezTo>
                    <a:pt x="82" y="93"/>
                    <a:pt x="82" y="93"/>
                    <a:pt x="82" y="93"/>
                  </a:cubicBezTo>
                  <a:cubicBezTo>
                    <a:pt x="82" y="93"/>
                    <a:pt x="82" y="92"/>
                    <a:pt x="82" y="92"/>
                  </a:cubicBezTo>
                  <a:cubicBezTo>
                    <a:pt x="82" y="92"/>
                    <a:pt x="82" y="91"/>
                    <a:pt x="82" y="91"/>
                  </a:cubicBezTo>
                  <a:cubicBezTo>
                    <a:pt x="82" y="90"/>
                    <a:pt x="83" y="91"/>
                    <a:pt x="83" y="90"/>
                  </a:cubicBezTo>
                  <a:cubicBezTo>
                    <a:pt x="83" y="90"/>
                    <a:pt x="83" y="89"/>
                    <a:pt x="82" y="89"/>
                  </a:cubicBezTo>
                  <a:cubicBezTo>
                    <a:pt x="82" y="89"/>
                    <a:pt x="81" y="89"/>
                    <a:pt x="82" y="89"/>
                  </a:cubicBezTo>
                  <a:cubicBezTo>
                    <a:pt x="82" y="88"/>
                    <a:pt x="82" y="88"/>
                    <a:pt x="82" y="88"/>
                  </a:cubicBezTo>
                  <a:cubicBezTo>
                    <a:pt x="82" y="88"/>
                    <a:pt x="82" y="88"/>
                    <a:pt x="82" y="87"/>
                  </a:cubicBezTo>
                  <a:cubicBezTo>
                    <a:pt x="82" y="87"/>
                    <a:pt x="82" y="87"/>
                    <a:pt x="82" y="87"/>
                  </a:cubicBezTo>
                  <a:cubicBezTo>
                    <a:pt x="82" y="86"/>
                    <a:pt x="82" y="86"/>
                    <a:pt x="82" y="86"/>
                  </a:cubicBezTo>
                  <a:cubicBezTo>
                    <a:pt x="82" y="86"/>
                    <a:pt x="83" y="85"/>
                    <a:pt x="83" y="85"/>
                  </a:cubicBezTo>
                  <a:cubicBezTo>
                    <a:pt x="83" y="84"/>
                    <a:pt x="83" y="84"/>
                    <a:pt x="83" y="84"/>
                  </a:cubicBezTo>
                  <a:cubicBezTo>
                    <a:pt x="83" y="83"/>
                    <a:pt x="83" y="83"/>
                    <a:pt x="83" y="83"/>
                  </a:cubicBezTo>
                  <a:cubicBezTo>
                    <a:pt x="83" y="82"/>
                    <a:pt x="83" y="82"/>
                    <a:pt x="84" y="82"/>
                  </a:cubicBezTo>
                  <a:cubicBezTo>
                    <a:pt x="84" y="82"/>
                    <a:pt x="84" y="81"/>
                    <a:pt x="84" y="81"/>
                  </a:cubicBezTo>
                  <a:cubicBezTo>
                    <a:pt x="84" y="81"/>
                    <a:pt x="84" y="81"/>
                    <a:pt x="84" y="81"/>
                  </a:cubicBezTo>
                  <a:cubicBezTo>
                    <a:pt x="84" y="80"/>
                    <a:pt x="84" y="80"/>
                    <a:pt x="84" y="79"/>
                  </a:cubicBezTo>
                  <a:cubicBezTo>
                    <a:pt x="84" y="79"/>
                    <a:pt x="84" y="79"/>
                    <a:pt x="84" y="78"/>
                  </a:cubicBezTo>
                  <a:cubicBezTo>
                    <a:pt x="84" y="77"/>
                    <a:pt x="84" y="77"/>
                    <a:pt x="84" y="77"/>
                  </a:cubicBezTo>
                  <a:cubicBezTo>
                    <a:pt x="85" y="77"/>
                    <a:pt x="85" y="77"/>
                    <a:pt x="85" y="76"/>
                  </a:cubicBezTo>
                  <a:cubicBezTo>
                    <a:pt x="85" y="76"/>
                    <a:pt x="85" y="76"/>
                    <a:pt x="85" y="76"/>
                  </a:cubicBezTo>
                  <a:cubicBezTo>
                    <a:pt x="85" y="76"/>
                    <a:pt x="85" y="76"/>
                    <a:pt x="85" y="75"/>
                  </a:cubicBezTo>
                  <a:cubicBezTo>
                    <a:pt x="85" y="75"/>
                    <a:pt x="85" y="75"/>
                    <a:pt x="85" y="75"/>
                  </a:cubicBezTo>
                  <a:cubicBezTo>
                    <a:pt x="85" y="74"/>
                    <a:pt x="86" y="74"/>
                    <a:pt x="86" y="74"/>
                  </a:cubicBezTo>
                  <a:cubicBezTo>
                    <a:pt x="86" y="74"/>
                    <a:pt x="86" y="73"/>
                    <a:pt x="86" y="73"/>
                  </a:cubicBezTo>
                  <a:cubicBezTo>
                    <a:pt x="86" y="73"/>
                    <a:pt x="86" y="73"/>
                    <a:pt x="87" y="73"/>
                  </a:cubicBezTo>
                  <a:cubicBezTo>
                    <a:pt x="87" y="72"/>
                    <a:pt x="87" y="72"/>
                    <a:pt x="87" y="72"/>
                  </a:cubicBezTo>
                  <a:cubicBezTo>
                    <a:pt x="88" y="71"/>
                    <a:pt x="88" y="71"/>
                    <a:pt x="88" y="71"/>
                  </a:cubicBezTo>
                  <a:cubicBezTo>
                    <a:pt x="88" y="70"/>
                    <a:pt x="89" y="70"/>
                    <a:pt x="89" y="70"/>
                  </a:cubicBezTo>
                  <a:cubicBezTo>
                    <a:pt x="89" y="69"/>
                    <a:pt x="89" y="69"/>
                    <a:pt x="90" y="69"/>
                  </a:cubicBezTo>
                  <a:cubicBezTo>
                    <a:pt x="90" y="69"/>
                    <a:pt x="90" y="70"/>
                    <a:pt x="90" y="69"/>
                  </a:cubicBezTo>
                  <a:cubicBezTo>
                    <a:pt x="90" y="69"/>
                    <a:pt x="90" y="68"/>
                    <a:pt x="90" y="67"/>
                  </a:cubicBezTo>
                  <a:cubicBezTo>
                    <a:pt x="90" y="67"/>
                    <a:pt x="89" y="67"/>
                    <a:pt x="89" y="66"/>
                  </a:cubicBezTo>
                  <a:cubicBezTo>
                    <a:pt x="90" y="66"/>
                    <a:pt x="90" y="66"/>
                    <a:pt x="90" y="65"/>
                  </a:cubicBezTo>
                  <a:cubicBezTo>
                    <a:pt x="91" y="65"/>
                    <a:pt x="91" y="64"/>
                    <a:pt x="91" y="63"/>
                  </a:cubicBezTo>
                  <a:cubicBezTo>
                    <a:pt x="91" y="63"/>
                    <a:pt x="91" y="62"/>
                    <a:pt x="91" y="62"/>
                  </a:cubicBezTo>
                  <a:cubicBezTo>
                    <a:pt x="91" y="62"/>
                    <a:pt x="91" y="61"/>
                    <a:pt x="92" y="61"/>
                  </a:cubicBezTo>
                  <a:cubicBezTo>
                    <a:pt x="92" y="60"/>
                    <a:pt x="93" y="60"/>
                    <a:pt x="94" y="59"/>
                  </a:cubicBezTo>
                  <a:cubicBezTo>
                    <a:pt x="94" y="59"/>
                    <a:pt x="93" y="58"/>
                    <a:pt x="94" y="58"/>
                  </a:cubicBezTo>
                  <a:cubicBezTo>
                    <a:pt x="94" y="57"/>
                    <a:pt x="95" y="58"/>
                    <a:pt x="95" y="57"/>
                  </a:cubicBezTo>
                  <a:cubicBezTo>
                    <a:pt x="95" y="57"/>
                    <a:pt x="95" y="56"/>
                    <a:pt x="95" y="56"/>
                  </a:cubicBezTo>
                  <a:cubicBezTo>
                    <a:pt x="95" y="55"/>
                    <a:pt x="94" y="54"/>
                    <a:pt x="95" y="54"/>
                  </a:cubicBezTo>
                  <a:cubicBezTo>
                    <a:pt x="95" y="53"/>
                    <a:pt x="95" y="53"/>
                    <a:pt x="96" y="53"/>
                  </a:cubicBezTo>
                  <a:cubicBezTo>
                    <a:pt x="96" y="53"/>
                    <a:pt x="96" y="53"/>
                    <a:pt x="96" y="53"/>
                  </a:cubicBezTo>
                  <a:cubicBezTo>
                    <a:pt x="96" y="53"/>
                    <a:pt x="96" y="52"/>
                    <a:pt x="97" y="52"/>
                  </a:cubicBezTo>
                  <a:cubicBezTo>
                    <a:pt x="97" y="51"/>
                    <a:pt x="97" y="51"/>
                    <a:pt x="97" y="51"/>
                  </a:cubicBezTo>
                  <a:cubicBezTo>
                    <a:pt x="98" y="51"/>
                    <a:pt x="98" y="50"/>
                    <a:pt x="98" y="50"/>
                  </a:cubicBezTo>
                  <a:cubicBezTo>
                    <a:pt x="98" y="49"/>
                    <a:pt x="98" y="49"/>
                    <a:pt x="99" y="49"/>
                  </a:cubicBezTo>
                  <a:cubicBezTo>
                    <a:pt x="99" y="48"/>
                    <a:pt x="99" y="48"/>
                    <a:pt x="99" y="48"/>
                  </a:cubicBezTo>
                  <a:cubicBezTo>
                    <a:pt x="100" y="47"/>
                    <a:pt x="100" y="47"/>
                    <a:pt x="100" y="47"/>
                  </a:cubicBezTo>
                  <a:cubicBezTo>
                    <a:pt x="101" y="46"/>
                    <a:pt x="101" y="47"/>
                    <a:pt x="101" y="46"/>
                  </a:cubicBezTo>
                  <a:cubicBezTo>
                    <a:pt x="101" y="46"/>
                    <a:pt x="101" y="46"/>
                    <a:pt x="101" y="46"/>
                  </a:cubicBezTo>
                  <a:cubicBezTo>
                    <a:pt x="101" y="45"/>
                    <a:pt x="102" y="45"/>
                    <a:pt x="102" y="45"/>
                  </a:cubicBezTo>
                  <a:cubicBezTo>
                    <a:pt x="102" y="45"/>
                    <a:pt x="103" y="45"/>
                    <a:pt x="103" y="45"/>
                  </a:cubicBezTo>
                  <a:cubicBezTo>
                    <a:pt x="103" y="45"/>
                    <a:pt x="103" y="45"/>
                    <a:pt x="104" y="45"/>
                  </a:cubicBezTo>
                  <a:cubicBezTo>
                    <a:pt x="104" y="45"/>
                    <a:pt x="104" y="45"/>
                    <a:pt x="104" y="45"/>
                  </a:cubicBezTo>
                  <a:cubicBezTo>
                    <a:pt x="104" y="44"/>
                    <a:pt x="104" y="44"/>
                    <a:pt x="104" y="44"/>
                  </a:cubicBezTo>
                  <a:cubicBezTo>
                    <a:pt x="105" y="44"/>
                    <a:pt x="105" y="44"/>
                    <a:pt x="105" y="44"/>
                  </a:cubicBezTo>
                  <a:cubicBezTo>
                    <a:pt x="105" y="43"/>
                    <a:pt x="106" y="43"/>
                    <a:pt x="106" y="43"/>
                  </a:cubicBezTo>
                  <a:cubicBezTo>
                    <a:pt x="106" y="43"/>
                    <a:pt x="106" y="42"/>
                    <a:pt x="106" y="41"/>
                  </a:cubicBezTo>
                  <a:cubicBezTo>
                    <a:pt x="106" y="41"/>
                    <a:pt x="106" y="41"/>
                    <a:pt x="106" y="40"/>
                  </a:cubicBezTo>
                  <a:cubicBezTo>
                    <a:pt x="106" y="40"/>
                    <a:pt x="106" y="40"/>
                    <a:pt x="106" y="39"/>
                  </a:cubicBezTo>
                  <a:cubicBezTo>
                    <a:pt x="106" y="39"/>
                    <a:pt x="106" y="39"/>
                    <a:pt x="106" y="39"/>
                  </a:cubicBezTo>
                  <a:cubicBezTo>
                    <a:pt x="106" y="38"/>
                    <a:pt x="107" y="38"/>
                    <a:pt x="107" y="38"/>
                  </a:cubicBezTo>
                  <a:cubicBezTo>
                    <a:pt x="107" y="37"/>
                    <a:pt x="108" y="37"/>
                    <a:pt x="108" y="37"/>
                  </a:cubicBezTo>
                  <a:cubicBezTo>
                    <a:pt x="108" y="36"/>
                    <a:pt x="108" y="36"/>
                    <a:pt x="108" y="36"/>
                  </a:cubicBezTo>
                  <a:cubicBezTo>
                    <a:pt x="109" y="35"/>
                    <a:pt x="109" y="35"/>
                    <a:pt x="109" y="35"/>
                  </a:cubicBezTo>
                  <a:cubicBezTo>
                    <a:pt x="109" y="34"/>
                    <a:pt x="110" y="34"/>
                    <a:pt x="110" y="33"/>
                  </a:cubicBezTo>
                  <a:cubicBezTo>
                    <a:pt x="110" y="32"/>
                    <a:pt x="110" y="31"/>
                    <a:pt x="110" y="29"/>
                  </a:cubicBezTo>
                  <a:cubicBezTo>
                    <a:pt x="111" y="29"/>
                    <a:pt x="111" y="29"/>
                    <a:pt x="111" y="28"/>
                  </a:cubicBezTo>
                  <a:cubicBezTo>
                    <a:pt x="111" y="28"/>
                    <a:pt x="111" y="28"/>
                    <a:pt x="111" y="28"/>
                  </a:cubicBezTo>
                  <a:cubicBezTo>
                    <a:pt x="111" y="28"/>
                    <a:pt x="110" y="27"/>
                    <a:pt x="110" y="27"/>
                  </a:cubicBezTo>
                  <a:cubicBezTo>
                    <a:pt x="110" y="27"/>
                    <a:pt x="110" y="27"/>
                    <a:pt x="110" y="27"/>
                  </a:cubicBezTo>
                  <a:cubicBezTo>
                    <a:pt x="110" y="27"/>
                    <a:pt x="110" y="26"/>
                    <a:pt x="110" y="26"/>
                  </a:cubicBezTo>
                  <a:cubicBezTo>
                    <a:pt x="110" y="25"/>
                    <a:pt x="111" y="25"/>
                    <a:pt x="111" y="24"/>
                  </a:cubicBezTo>
                  <a:cubicBezTo>
                    <a:pt x="111" y="24"/>
                    <a:pt x="111" y="23"/>
                    <a:pt x="111" y="23"/>
                  </a:cubicBezTo>
                  <a:cubicBezTo>
                    <a:pt x="111" y="23"/>
                    <a:pt x="111" y="23"/>
                    <a:pt x="112" y="23"/>
                  </a:cubicBezTo>
                  <a:cubicBezTo>
                    <a:pt x="112" y="23"/>
                    <a:pt x="112" y="22"/>
                    <a:pt x="112" y="22"/>
                  </a:cubicBezTo>
                  <a:cubicBezTo>
                    <a:pt x="112" y="21"/>
                    <a:pt x="112" y="21"/>
                    <a:pt x="112" y="20"/>
                  </a:cubicBezTo>
                  <a:cubicBezTo>
                    <a:pt x="112" y="20"/>
                    <a:pt x="112" y="20"/>
                    <a:pt x="112" y="19"/>
                  </a:cubicBezTo>
                  <a:cubicBezTo>
                    <a:pt x="112" y="19"/>
                    <a:pt x="113" y="19"/>
                    <a:pt x="113" y="18"/>
                  </a:cubicBezTo>
                  <a:cubicBezTo>
                    <a:pt x="113" y="18"/>
                    <a:pt x="113" y="17"/>
                    <a:pt x="113" y="17"/>
                  </a:cubicBezTo>
                  <a:cubicBezTo>
                    <a:pt x="113" y="16"/>
                    <a:pt x="113" y="15"/>
                    <a:pt x="114" y="15"/>
                  </a:cubicBezTo>
                  <a:cubicBezTo>
                    <a:pt x="114" y="14"/>
                    <a:pt x="114" y="13"/>
                    <a:pt x="114" y="12"/>
                  </a:cubicBezTo>
                  <a:cubicBezTo>
                    <a:pt x="114" y="12"/>
                    <a:pt x="114" y="12"/>
                    <a:pt x="114" y="11"/>
                  </a:cubicBezTo>
                  <a:cubicBezTo>
                    <a:pt x="114" y="11"/>
                    <a:pt x="114" y="10"/>
                    <a:pt x="115" y="9"/>
                  </a:cubicBezTo>
                  <a:cubicBezTo>
                    <a:pt x="115" y="9"/>
                    <a:pt x="115" y="8"/>
                    <a:pt x="115" y="8"/>
                  </a:cubicBezTo>
                  <a:cubicBezTo>
                    <a:pt x="115" y="8"/>
                    <a:pt x="116" y="8"/>
                    <a:pt x="116" y="8"/>
                  </a:cubicBezTo>
                  <a:cubicBezTo>
                    <a:pt x="116" y="8"/>
                    <a:pt x="116" y="7"/>
                    <a:pt x="116" y="7"/>
                  </a:cubicBezTo>
                  <a:cubicBezTo>
                    <a:pt x="116" y="7"/>
                    <a:pt x="116" y="6"/>
                    <a:pt x="116" y="6"/>
                  </a:cubicBezTo>
                  <a:cubicBezTo>
                    <a:pt x="116" y="5"/>
                    <a:pt x="116" y="5"/>
                    <a:pt x="116" y="5"/>
                  </a:cubicBezTo>
                  <a:close/>
                  <a:moveTo>
                    <a:pt x="76" y="72"/>
                  </a:moveTo>
                  <a:cubicBezTo>
                    <a:pt x="76" y="72"/>
                    <a:pt x="75" y="72"/>
                    <a:pt x="75" y="72"/>
                  </a:cubicBezTo>
                  <a:cubicBezTo>
                    <a:pt x="74" y="73"/>
                    <a:pt x="74" y="73"/>
                    <a:pt x="74" y="73"/>
                  </a:cubicBezTo>
                  <a:cubicBezTo>
                    <a:pt x="75" y="74"/>
                    <a:pt x="75" y="74"/>
                    <a:pt x="75" y="75"/>
                  </a:cubicBezTo>
                  <a:cubicBezTo>
                    <a:pt x="75" y="75"/>
                    <a:pt x="75" y="75"/>
                    <a:pt x="74" y="75"/>
                  </a:cubicBezTo>
                  <a:cubicBezTo>
                    <a:pt x="74" y="75"/>
                    <a:pt x="74" y="75"/>
                    <a:pt x="74" y="75"/>
                  </a:cubicBezTo>
                  <a:cubicBezTo>
                    <a:pt x="74" y="75"/>
                    <a:pt x="74" y="75"/>
                    <a:pt x="74" y="75"/>
                  </a:cubicBezTo>
                  <a:cubicBezTo>
                    <a:pt x="74" y="76"/>
                    <a:pt x="74" y="76"/>
                    <a:pt x="74" y="77"/>
                  </a:cubicBezTo>
                  <a:cubicBezTo>
                    <a:pt x="74" y="77"/>
                    <a:pt x="74" y="77"/>
                    <a:pt x="74" y="77"/>
                  </a:cubicBezTo>
                  <a:cubicBezTo>
                    <a:pt x="74" y="77"/>
                    <a:pt x="74" y="77"/>
                    <a:pt x="74" y="78"/>
                  </a:cubicBezTo>
                  <a:cubicBezTo>
                    <a:pt x="74" y="78"/>
                    <a:pt x="74" y="77"/>
                    <a:pt x="73" y="77"/>
                  </a:cubicBezTo>
                  <a:cubicBezTo>
                    <a:pt x="73" y="77"/>
                    <a:pt x="73" y="77"/>
                    <a:pt x="73" y="77"/>
                  </a:cubicBezTo>
                  <a:cubicBezTo>
                    <a:pt x="72" y="77"/>
                    <a:pt x="73" y="76"/>
                    <a:pt x="72" y="76"/>
                  </a:cubicBezTo>
                  <a:cubicBezTo>
                    <a:pt x="72" y="76"/>
                    <a:pt x="72" y="76"/>
                    <a:pt x="71" y="76"/>
                  </a:cubicBezTo>
                  <a:cubicBezTo>
                    <a:pt x="71" y="75"/>
                    <a:pt x="71" y="75"/>
                    <a:pt x="71" y="75"/>
                  </a:cubicBezTo>
                  <a:cubicBezTo>
                    <a:pt x="71" y="74"/>
                    <a:pt x="71" y="73"/>
                    <a:pt x="71" y="73"/>
                  </a:cubicBezTo>
                  <a:cubicBezTo>
                    <a:pt x="71" y="72"/>
                    <a:pt x="71" y="72"/>
                    <a:pt x="71" y="72"/>
                  </a:cubicBezTo>
                  <a:cubicBezTo>
                    <a:pt x="72" y="71"/>
                    <a:pt x="71" y="71"/>
                    <a:pt x="72" y="71"/>
                  </a:cubicBezTo>
                  <a:cubicBezTo>
                    <a:pt x="72" y="71"/>
                    <a:pt x="72" y="71"/>
                    <a:pt x="73" y="71"/>
                  </a:cubicBezTo>
                  <a:cubicBezTo>
                    <a:pt x="73" y="70"/>
                    <a:pt x="73" y="70"/>
                    <a:pt x="73" y="70"/>
                  </a:cubicBezTo>
                  <a:cubicBezTo>
                    <a:pt x="74" y="70"/>
                    <a:pt x="74" y="70"/>
                    <a:pt x="74" y="69"/>
                  </a:cubicBezTo>
                  <a:cubicBezTo>
                    <a:pt x="74" y="69"/>
                    <a:pt x="75" y="69"/>
                    <a:pt x="75" y="70"/>
                  </a:cubicBezTo>
                  <a:cubicBezTo>
                    <a:pt x="75" y="70"/>
                    <a:pt x="75" y="70"/>
                    <a:pt x="75" y="70"/>
                  </a:cubicBezTo>
                  <a:cubicBezTo>
                    <a:pt x="76" y="71"/>
                    <a:pt x="76" y="71"/>
                    <a:pt x="76" y="71"/>
                  </a:cubicBezTo>
                  <a:cubicBezTo>
                    <a:pt x="77" y="71"/>
                    <a:pt x="77" y="71"/>
                    <a:pt x="77" y="71"/>
                  </a:cubicBezTo>
                  <a:cubicBezTo>
                    <a:pt x="77" y="72"/>
                    <a:pt x="76" y="72"/>
                    <a:pt x="76" y="72"/>
                  </a:cubicBezTo>
                  <a:close/>
                </a:path>
              </a:pathLst>
            </a:custGeom>
            <a:grpFill/>
            <a:ln w="3175">
              <a:solidFill>
                <a:schemeClr val="tx2"/>
              </a:solidFill>
              <a:round/>
            </a:ln>
          </p:spPr>
          <p:txBody>
            <a:bodyPr vert="horz" wrap="square" lIns="91440" tIns="45720" rIns="91440" bIns="45720" numCol="1" anchor="t" anchorCtr="0" compatLnSpc="1"/>
            <a:lstStyle/>
            <a:p>
              <a:endParaRPr lang="en-US"/>
            </a:p>
          </p:txBody>
        </p:sp>
        <p:sp>
          <p:nvSpPr>
            <p:cNvPr id="448" name="Queensland"/>
            <p:cNvSpPr>
              <a:spLocks noEditPoints="1"/>
            </p:cNvSpPr>
            <p:nvPr/>
          </p:nvSpPr>
          <p:spPr bwMode="auto">
            <a:xfrm>
              <a:off x="3758956" y="1378251"/>
              <a:ext cx="1999347" cy="2620443"/>
            </a:xfrm>
            <a:custGeom>
              <a:avLst/>
              <a:gdLst>
                <a:gd name="T0" fmla="*/ 10 w 143"/>
                <a:gd name="T1" fmla="*/ 62 h 187"/>
                <a:gd name="T2" fmla="*/ 14 w 143"/>
                <a:gd name="T3" fmla="*/ 61 h 187"/>
                <a:gd name="T4" fmla="*/ 10 w 143"/>
                <a:gd name="T5" fmla="*/ 64 h 187"/>
                <a:gd name="T6" fmla="*/ 14 w 143"/>
                <a:gd name="T7" fmla="*/ 68 h 187"/>
                <a:gd name="T8" fmla="*/ 40 w 143"/>
                <a:gd name="T9" fmla="*/ 3 h 187"/>
                <a:gd name="T10" fmla="*/ 39 w 143"/>
                <a:gd name="T11" fmla="*/ 1 h 187"/>
                <a:gd name="T12" fmla="*/ 117 w 143"/>
                <a:gd name="T13" fmla="*/ 120 h 187"/>
                <a:gd name="T14" fmla="*/ 122 w 143"/>
                <a:gd name="T15" fmla="*/ 133 h 187"/>
                <a:gd name="T16" fmla="*/ 123 w 143"/>
                <a:gd name="T17" fmla="*/ 132 h 187"/>
                <a:gd name="T18" fmla="*/ 139 w 143"/>
                <a:gd name="T19" fmla="*/ 153 h 187"/>
                <a:gd name="T20" fmla="*/ 141 w 143"/>
                <a:gd name="T21" fmla="*/ 144 h 187"/>
                <a:gd name="T22" fmla="*/ 139 w 143"/>
                <a:gd name="T23" fmla="*/ 153 h 187"/>
                <a:gd name="T24" fmla="*/ 142 w 143"/>
                <a:gd name="T25" fmla="*/ 167 h 187"/>
                <a:gd name="T26" fmla="*/ 142 w 143"/>
                <a:gd name="T27" fmla="*/ 169 h 187"/>
                <a:gd name="T28" fmla="*/ 139 w 143"/>
                <a:gd name="T29" fmla="*/ 161 h 187"/>
                <a:gd name="T30" fmla="*/ 138 w 143"/>
                <a:gd name="T31" fmla="*/ 153 h 187"/>
                <a:gd name="T32" fmla="*/ 135 w 143"/>
                <a:gd name="T33" fmla="*/ 147 h 187"/>
                <a:gd name="T34" fmla="*/ 130 w 143"/>
                <a:gd name="T35" fmla="*/ 141 h 187"/>
                <a:gd name="T36" fmla="*/ 123 w 143"/>
                <a:gd name="T37" fmla="*/ 135 h 187"/>
                <a:gd name="T38" fmla="*/ 118 w 143"/>
                <a:gd name="T39" fmla="*/ 129 h 187"/>
                <a:gd name="T40" fmla="*/ 118 w 143"/>
                <a:gd name="T41" fmla="*/ 122 h 187"/>
                <a:gd name="T42" fmla="*/ 111 w 143"/>
                <a:gd name="T43" fmla="*/ 117 h 187"/>
                <a:gd name="T44" fmla="*/ 110 w 143"/>
                <a:gd name="T45" fmla="*/ 121 h 187"/>
                <a:gd name="T46" fmla="*/ 106 w 143"/>
                <a:gd name="T47" fmla="*/ 115 h 187"/>
                <a:gd name="T48" fmla="*/ 104 w 143"/>
                <a:gd name="T49" fmla="*/ 109 h 187"/>
                <a:gd name="T50" fmla="*/ 102 w 143"/>
                <a:gd name="T51" fmla="*/ 105 h 187"/>
                <a:gd name="T52" fmla="*/ 99 w 143"/>
                <a:gd name="T53" fmla="*/ 101 h 187"/>
                <a:gd name="T54" fmla="*/ 98 w 143"/>
                <a:gd name="T55" fmla="*/ 97 h 187"/>
                <a:gd name="T56" fmla="*/ 92 w 143"/>
                <a:gd name="T57" fmla="*/ 95 h 187"/>
                <a:gd name="T58" fmla="*/ 88 w 143"/>
                <a:gd name="T59" fmla="*/ 92 h 187"/>
                <a:gd name="T60" fmla="*/ 84 w 143"/>
                <a:gd name="T61" fmla="*/ 89 h 187"/>
                <a:gd name="T62" fmla="*/ 77 w 143"/>
                <a:gd name="T63" fmla="*/ 86 h 187"/>
                <a:gd name="T64" fmla="*/ 75 w 143"/>
                <a:gd name="T65" fmla="*/ 80 h 187"/>
                <a:gd name="T66" fmla="*/ 74 w 143"/>
                <a:gd name="T67" fmla="*/ 71 h 187"/>
                <a:gd name="T68" fmla="*/ 69 w 143"/>
                <a:gd name="T69" fmla="*/ 62 h 187"/>
                <a:gd name="T70" fmla="*/ 67 w 143"/>
                <a:gd name="T71" fmla="*/ 53 h 187"/>
                <a:gd name="T72" fmla="*/ 67 w 143"/>
                <a:gd name="T73" fmla="*/ 46 h 187"/>
                <a:gd name="T74" fmla="*/ 62 w 143"/>
                <a:gd name="T75" fmla="*/ 42 h 187"/>
                <a:gd name="T76" fmla="*/ 56 w 143"/>
                <a:gd name="T77" fmla="*/ 41 h 187"/>
                <a:gd name="T78" fmla="*/ 51 w 143"/>
                <a:gd name="T79" fmla="*/ 32 h 187"/>
                <a:gd name="T80" fmla="*/ 49 w 143"/>
                <a:gd name="T81" fmla="*/ 25 h 187"/>
                <a:gd name="T82" fmla="*/ 47 w 143"/>
                <a:gd name="T83" fmla="*/ 19 h 187"/>
                <a:gd name="T84" fmla="*/ 44 w 143"/>
                <a:gd name="T85" fmla="*/ 10 h 187"/>
                <a:gd name="T86" fmla="*/ 43 w 143"/>
                <a:gd name="T87" fmla="*/ 4 h 187"/>
                <a:gd name="T88" fmla="*/ 37 w 143"/>
                <a:gd name="T89" fmla="*/ 12 h 187"/>
                <a:gd name="T90" fmla="*/ 33 w 143"/>
                <a:gd name="T91" fmla="*/ 21 h 187"/>
                <a:gd name="T92" fmla="*/ 33 w 143"/>
                <a:gd name="T93" fmla="*/ 27 h 187"/>
                <a:gd name="T94" fmla="*/ 33 w 143"/>
                <a:gd name="T95" fmla="*/ 38 h 187"/>
                <a:gd name="T96" fmla="*/ 32 w 143"/>
                <a:gd name="T97" fmla="*/ 51 h 187"/>
                <a:gd name="T98" fmla="*/ 28 w 143"/>
                <a:gd name="T99" fmla="*/ 64 h 187"/>
                <a:gd name="T100" fmla="*/ 22 w 143"/>
                <a:gd name="T101" fmla="*/ 73 h 187"/>
                <a:gd name="T102" fmla="*/ 11 w 143"/>
                <a:gd name="T103" fmla="*/ 70 h 187"/>
                <a:gd name="T104" fmla="*/ 8 w 143"/>
                <a:gd name="T105" fmla="*/ 65 h 187"/>
                <a:gd name="T106" fmla="*/ 28 w 143"/>
                <a:gd name="T107" fmla="*/ 185 h 187"/>
                <a:gd name="T108" fmla="*/ 112 w 143"/>
                <a:gd name="T109" fmla="*/ 180 h 187"/>
                <a:gd name="T110" fmla="*/ 124 w 143"/>
                <a:gd name="T111" fmla="*/ 186 h 187"/>
                <a:gd name="T112" fmla="*/ 130 w 143"/>
                <a:gd name="T113" fmla="*/ 180 h 187"/>
                <a:gd name="T114" fmla="*/ 140 w 143"/>
                <a:gd name="T115" fmla="*/ 17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 h="187">
                  <a:moveTo>
                    <a:pt x="10" y="64"/>
                  </a:moveTo>
                  <a:cubicBezTo>
                    <a:pt x="10" y="64"/>
                    <a:pt x="10" y="64"/>
                    <a:pt x="10" y="64"/>
                  </a:cubicBezTo>
                  <a:cubicBezTo>
                    <a:pt x="10" y="64"/>
                    <a:pt x="10" y="64"/>
                    <a:pt x="10" y="64"/>
                  </a:cubicBezTo>
                  <a:cubicBezTo>
                    <a:pt x="10" y="64"/>
                    <a:pt x="10" y="64"/>
                    <a:pt x="10" y="64"/>
                  </a:cubicBezTo>
                  <a:cubicBezTo>
                    <a:pt x="10" y="64"/>
                    <a:pt x="10" y="64"/>
                    <a:pt x="10" y="64"/>
                  </a:cubicBezTo>
                  <a:cubicBezTo>
                    <a:pt x="10" y="63"/>
                    <a:pt x="10" y="63"/>
                    <a:pt x="10" y="63"/>
                  </a:cubicBezTo>
                  <a:cubicBezTo>
                    <a:pt x="10" y="63"/>
                    <a:pt x="10" y="63"/>
                    <a:pt x="10" y="63"/>
                  </a:cubicBezTo>
                  <a:cubicBezTo>
                    <a:pt x="11" y="62"/>
                    <a:pt x="10" y="62"/>
                    <a:pt x="10" y="62"/>
                  </a:cubicBezTo>
                  <a:cubicBezTo>
                    <a:pt x="11" y="61"/>
                    <a:pt x="11" y="61"/>
                    <a:pt x="12" y="61"/>
                  </a:cubicBezTo>
                  <a:cubicBezTo>
                    <a:pt x="12" y="61"/>
                    <a:pt x="12" y="61"/>
                    <a:pt x="13" y="61"/>
                  </a:cubicBezTo>
                  <a:cubicBezTo>
                    <a:pt x="13" y="61"/>
                    <a:pt x="13" y="61"/>
                    <a:pt x="14" y="61"/>
                  </a:cubicBezTo>
                  <a:cubicBezTo>
                    <a:pt x="14" y="61"/>
                    <a:pt x="14" y="60"/>
                    <a:pt x="14" y="60"/>
                  </a:cubicBezTo>
                  <a:cubicBezTo>
                    <a:pt x="14" y="60"/>
                    <a:pt x="15" y="61"/>
                    <a:pt x="15" y="61"/>
                  </a:cubicBezTo>
                  <a:cubicBezTo>
                    <a:pt x="16" y="61"/>
                    <a:pt x="16" y="61"/>
                    <a:pt x="16" y="61"/>
                  </a:cubicBezTo>
                  <a:cubicBezTo>
                    <a:pt x="16" y="62"/>
                    <a:pt x="15" y="62"/>
                    <a:pt x="14" y="62"/>
                  </a:cubicBezTo>
                  <a:cubicBezTo>
                    <a:pt x="14" y="61"/>
                    <a:pt x="14" y="61"/>
                    <a:pt x="14" y="61"/>
                  </a:cubicBezTo>
                  <a:cubicBezTo>
                    <a:pt x="13" y="61"/>
                    <a:pt x="13" y="62"/>
                    <a:pt x="13" y="62"/>
                  </a:cubicBezTo>
                  <a:cubicBezTo>
                    <a:pt x="13" y="62"/>
                    <a:pt x="13" y="62"/>
                    <a:pt x="13" y="62"/>
                  </a:cubicBezTo>
                  <a:cubicBezTo>
                    <a:pt x="13" y="62"/>
                    <a:pt x="13" y="62"/>
                    <a:pt x="13" y="62"/>
                  </a:cubicBezTo>
                  <a:cubicBezTo>
                    <a:pt x="13" y="63"/>
                    <a:pt x="13" y="63"/>
                    <a:pt x="13" y="63"/>
                  </a:cubicBezTo>
                  <a:cubicBezTo>
                    <a:pt x="13" y="63"/>
                    <a:pt x="14" y="63"/>
                    <a:pt x="13" y="63"/>
                  </a:cubicBezTo>
                  <a:cubicBezTo>
                    <a:pt x="13" y="64"/>
                    <a:pt x="13" y="63"/>
                    <a:pt x="12" y="63"/>
                  </a:cubicBezTo>
                  <a:cubicBezTo>
                    <a:pt x="12" y="63"/>
                    <a:pt x="12" y="64"/>
                    <a:pt x="11" y="64"/>
                  </a:cubicBezTo>
                  <a:cubicBezTo>
                    <a:pt x="11" y="64"/>
                    <a:pt x="11" y="63"/>
                    <a:pt x="10" y="64"/>
                  </a:cubicBezTo>
                  <a:cubicBezTo>
                    <a:pt x="10" y="64"/>
                    <a:pt x="10" y="64"/>
                    <a:pt x="10" y="64"/>
                  </a:cubicBezTo>
                  <a:close/>
                  <a:moveTo>
                    <a:pt x="14" y="67"/>
                  </a:moveTo>
                  <a:cubicBezTo>
                    <a:pt x="14" y="67"/>
                    <a:pt x="14" y="67"/>
                    <a:pt x="14" y="66"/>
                  </a:cubicBezTo>
                  <a:cubicBezTo>
                    <a:pt x="14" y="66"/>
                    <a:pt x="14" y="66"/>
                    <a:pt x="13" y="66"/>
                  </a:cubicBezTo>
                  <a:cubicBezTo>
                    <a:pt x="13" y="66"/>
                    <a:pt x="13" y="66"/>
                    <a:pt x="13" y="67"/>
                  </a:cubicBezTo>
                  <a:cubicBezTo>
                    <a:pt x="13" y="67"/>
                    <a:pt x="13" y="67"/>
                    <a:pt x="12" y="67"/>
                  </a:cubicBezTo>
                  <a:cubicBezTo>
                    <a:pt x="13" y="67"/>
                    <a:pt x="13" y="68"/>
                    <a:pt x="14" y="68"/>
                  </a:cubicBezTo>
                  <a:cubicBezTo>
                    <a:pt x="14" y="68"/>
                    <a:pt x="14" y="68"/>
                    <a:pt x="14" y="68"/>
                  </a:cubicBezTo>
                  <a:cubicBezTo>
                    <a:pt x="15" y="67"/>
                    <a:pt x="15" y="67"/>
                    <a:pt x="15" y="67"/>
                  </a:cubicBezTo>
                  <a:cubicBezTo>
                    <a:pt x="15" y="67"/>
                    <a:pt x="15" y="67"/>
                    <a:pt x="14" y="67"/>
                  </a:cubicBezTo>
                  <a:close/>
                  <a:moveTo>
                    <a:pt x="38" y="5"/>
                  </a:moveTo>
                  <a:cubicBezTo>
                    <a:pt x="38" y="5"/>
                    <a:pt x="39" y="5"/>
                    <a:pt x="39" y="5"/>
                  </a:cubicBezTo>
                  <a:cubicBezTo>
                    <a:pt x="39" y="4"/>
                    <a:pt x="39" y="5"/>
                    <a:pt x="39" y="4"/>
                  </a:cubicBezTo>
                  <a:cubicBezTo>
                    <a:pt x="39" y="4"/>
                    <a:pt x="39" y="4"/>
                    <a:pt x="39" y="3"/>
                  </a:cubicBezTo>
                  <a:cubicBezTo>
                    <a:pt x="39" y="3"/>
                    <a:pt x="39" y="3"/>
                    <a:pt x="40" y="3"/>
                  </a:cubicBezTo>
                  <a:cubicBezTo>
                    <a:pt x="40" y="3"/>
                    <a:pt x="40" y="3"/>
                    <a:pt x="40" y="3"/>
                  </a:cubicBezTo>
                  <a:cubicBezTo>
                    <a:pt x="40" y="3"/>
                    <a:pt x="40" y="3"/>
                    <a:pt x="39" y="2"/>
                  </a:cubicBezTo>
                  <a:cubicBezTo>
                    <a:pt x="39" y="2"/>
                    <a:pt x="39" y="2"/>
                    <a:pt x="39" y="2"/>
                  </a:cubicBezTo>
                  <a:cubicBezTo>
                    <a:pt x="38" y="2"/>
                    <a:pt x="38" y="3"/>
                    <a:pt x="38" y="3"/>
                  </a:cubicBezTo>
                  <a:cubicBezTo>
                    <a:pt x="38" y="3"/>
                    <a:pt x="38" y="3"/>
                    <a:pt x="38" y="3"/>
                  </a:cubicBezTo>
                  <a:cubicBezTo>
                    <a:pt x="38" y="4"/>
                    <a:pt x="38" y="4"/>
                    <a:pt x="38" y="4"/>
                  </a:cubicBezTo>
                  <a:cubicBezTo>
                    <a:pt x="38" y="4"/>
                    <a:pt x="38" y="4"/>
                    <a:pt x="38" y="5"/>
                  </a:cubicBezTo>
                  <a:close/>
                  <a:moveTo>
                    <a:pt x="38" y="1"/>
                  </a:moveTo>
                  <a:cubicBezTo>
                    <a:pt x="38" y="2"/>
                    <a:pt x="39" y="1"/>
                    <a:pt x="39" y="1"/>
                  </a:cubicBezTo>
                  <a:cubicBezTo>
                    <a:pt x="38" y="0"/>
                    <a:pt x="38" y="1"/>
                    <a:pt x="38" y="1"/>
                  </a:cubicBezTo>
                  <a:close/>
                  <a:moveTo>
                    <a:pt x="115" y="119"/>
                  </a:moveTo>
                  <a:cubicBezTo>
                    <a:pt x="116" y="119"/>
                    <a:pt x="116" y="120"/>
                    <a:pt x="116" y="121"/>
                  </a:cubicBezTo>
                  <a:cubicBezTo>
                    <a:pt x="116" y="121"/>
                    <a:pt x="117" y="121"/>
                    <a:pt x="117" y="121"/>
                  </a:cubicBezTo>
                  <a:cubicBezTo>
                    <a:pt x="117" y="121"/>
                    <a:pt x="117" y="122"/>
                    <a:pt x="118" y="122"/>
                  </a:cubicBezTo>
                  <a:cubicBezTo>
                    <a:pt x="118" y="122"/>
                    <a:pt x="118" y="120"/>
                    <a:pt x="118" y="120"/>
                  </a:cubicBezTo>
                  <a:cubicBezTo>
                    <a:pt x="117" y="120"/>
                    <a:pt x="117" y="120"/>
                    <a:pt x="117" y="120"/>
                  </a:cubicBezTo>
                  <a:cubicBezTo>
                    <a:pt x="117" y="120"/>
                    <a:pt x="117" y="120"/>
                    <a:pt x="117" y="120"/>
                  </a:cubicBezTo>
                  <a:cubicBezTo>
                    <a:pt x="117" y="119"/>
                    <a:pt x="117" y="119"/>
                    <a:pt x="117" y="119"/>
                  </a:cubicBezTo>
                  <a:cubicBezTo>
                    <a:pt x="117" y="119"/>
                    <a:pt x="117" y="119"/>
                    <a:pt x="116" y="119"/>
                  </a:cubicBezTo>
                  <a:cubicBezTo>
                    <a:pt x="116" y="118"/>
                    <a:pt x="116" y="119"/>
                    <a:pt x="116" y="118"/>
                  </a:cubicBezTo>
                  <a:cubicBezTo>
                    <a:pt x="115" y="118"/>
                    <a:pt x="115" y="117"/>
                    <a:pt x="115" y="118"/>
                  </a:cubicBezTo>
                  <a:cubicBezTo>
                    <a:pt x="114" y="118"/>
                    <a:pt x="115" y="119"/>
                    <a:pt x="115" y="119"/>
                  </a:cubicBezTo>
                  <a:close/>
                  <a:moveTo>
                    <a:pt x="121" y="132"/>
                  </a:moveTo>
                  <a:cubicBezTo>
                    <a:pt x="121" y="132"/>
                    <a:pt x="121" y="132"/>
                    <a:pt x="121" y="132"/>
                  </a:cubicBezTo>
                  <a:cubicBezTo>
                    <a:pt x="122" y="132"/>
                    <a:pt x="122" y="132"/>
                    <a:pt x="122" y="133"/>
                  </a:cubicBezTo>
                  <a:cubicBezTo>
                    <a:pt x="122" y="133"/>
                    <a:pt x="122" y="133"/>
                    <a:pt x="122" y="133"/>
                  </a:cubicBezTo>
                  <a:cubicBezTo>
                    <a:pt x="123" y="133"/>
                    <a:pt x="123" y="133"/>
                    <a:pt x="123" y="134"/>
                  </a:cubicBezTo>
                  <a:cubicBezTo>
                    <a:pt x="123" y="134"/>
                    <a:pt x="123" y="134"/>
                    <a:pt x="123" y="134"/>
                  </a:cubicBezTo>
                  <a:cubicBezTo>
                    <a:pt x="123" y="134"/>
                    <a:pt x="123" y="134"/>
                    <a:pt x="123" y="134"/>
                  </a:cubicBezTo>
                  <a:cubicBezTo>
                    <a:pt x="123" y="134"/>
                    <a:pt x="123" y="134"/>
                    <a:pt x="123" y="134"/>
                  </a:cubicBezTo>
                  <a:cubicBezTo>
                    <a:pt x="124" y="134"/>
                    <a:pt x="124" y="134"/>
                    <a:pt x="124" y="134"/>
                  </a:cubicBezTo>
                  <a:cubicBezTo>
                    <a:pt x="123" y="134"/>
                    <a:pt x="123" y="134"/>
                    <a:pt x="123" y="134"/>
                  </a:cubicBezTo>
                  <a:cubicBezTo>
                    <a:pt x="123" y="133"/>
                    <a:pt x="123" y="133"/>
                    <a:pt x="123" y="132"/>
                  </a:cubicBezTo>
                  <a:cubicBezTo>
                    <a:pt x="122" y="132"/>
                    <a:pt x="122" y="132"/>
                    <a:pt x="122" y="131"/>
                  </a:cubicBezTo>
                  <a:cubicBezTo>
                    <a:pt x="122" y="131"/>
                    <a:pt x="122" y="131"/>
                    <a:pt x="122" y="131"/>
                  </a:cubicBezTo>
                  <a:cubicBezTo>
                    <a:pt x="122" y="130"/>
                    <a:pt x="122" y="130"/>
                    <a:pt x="122" y="130"/>
                  </a:cubicBezTo>
                  <a:cubicBezTo>
                    <a:pt x="121" y="130"/>
                    <a:pt x="121" y="130"/>
                    <a:pt x="121" y="130"/>
                  </a:cubicBezTo>
                  <a:cubicBezTo>
                    <a:pt x="120" y="130"/>
                    <a:pt x="121" y="130"/>
                    <a:pt x="120" y="130"/>
                  </a:cubicBezTo>
                  <a:cubicBezTo>
                    <a:pt x="119" y="130"/>
                    <a:pt x="120" y="130"/>
                    <a:pt x="120" y="131"/>
                  </a:cubicBezTo>
                  <a:cubicBezTo>
                    <a:pt x="120" y="131"/>
                    <a:pt x="120" y="131"/>
                    <a:pt x="121" y="132"/>
                  </a:cubicBezTo>
                  <a:close/>
                  <a:moveTo>
                    <a:pt x="139" y="153"/>
                  </a:moveTo>
                  <a:cubicBezTo>
                    <a:pt x="139" y="153"/>
                    <a:pt x="140" y="153"/>
                    <a:pt x="139" y="153"/>
                  </a:cubicBezTo>
                  <a:cubicBezTo>
                    <a:pt x="139" y="152"/>
                    <a:pt x="139" y="152"/>
                    <a:pt x="139" y="151"/>
                  </a:cubicBezTo>
                  <a:cubicBezTo>
                    <a:pt x="140" y="150"/>
                    <a:pt x="140" y="149"/>
                    <a:pt x="140" y="148"/>
                  </a:cubicBezTo>
                  <a:cubicBezTo>
                    <a:pt x="141" y="148"/>
                    <a:pt x="141" y="147"/>
                    <a:pt x="141" y="146"/>
                  </a:cubicBezTo>
                  <a:cubicBezTo>
                    <a:pt x="142" y="145"/>
                    <a:pt x="141" y="145"/>
                    <a:pt x="141" y="144"/>
                  </a:cubicBezTo>
                  <a:cubicBezTo>
                    <a:pt x="141" y="144"/>
                    <a:pt x="141" y="142"/>
                    <a:pt x="140" y="142"/>
                  </a:cubicBezTo>
                  <a:cubicBezTo>
                    <a:pt x="140" y="143"/>
                    <a:pt x="140" y="143"/>
                    <a:pt x="140" y="143"/>
                  </a:cubicBezTo>
                  <a:cubicBezTo>
                    <a:pt x="140" y="144"/>
                    <a:pt x="141" y="144"/>
                    <a:pt x="141" y="144"/>
                  </a:cubicBezTo>
                  <a:cubicBezTo>
                    <a:pt x="141" y="145"/>
                    <a:pt x="140" y="145"/>
                    <a:pt x="140" y="146"/>
                  </a:cubicBezTo>
                  <a:cubicBezTo>
                    <a:pt x="140" y="146"/>
                    <a:pt x="139" y="146"/>
                    <a:pt x="139" y="147"/>
                  </a:cubicBezTo>
                  <a:cubicBezTo>
                    <a:pt x="139" y="147"/>
                    <a:pt x="138" y="147"/>
                    <a:pt x="138" y="147"/>
                  </a:cubicBezTo>
                  <a:cubicBezTo>
                    <a:pt x="138" y="147"/>
                    <a:pt x="139" y="147"/>
                    <a:pt x="139" y="148"/>
                  </a:cubicBezTo>
                  <a:cubicBezTo>
                    <a:pt x="139" y="148"/>
                    <a:pt x="139" y="149"/>
                    <a:pt x="139" y="149"/>
                  </a:cubicBezTo>
                  <a:cubicBezTo>
                    <a:pt x="138" y="150"/>
                    <a:pt x="138" y="150"/>
                    <a:pt x="138" y="150"/>
                  </a:cubicBezTo>
                  <a:cubicBezTo>
                    <a:pt x="138" y="151"/>
                    <a:pt x="138" y="151"/>
                    <a:pt x="138" y="152"/>
                  </a:cubicBezTo>
                  <a:cubicBezTo>
                    <a:pt x="138" y="152"/>
                    <a:pt x="139" y="154"/>
                    <a:pt x="139" y="153"/>
                  </a:cubicBezTo>
                  <a:close/>
                  <a:moveTo>
                    <a:pt x="142" y="168"/>
                  </a:moveTo>
                  <a:cubicBezTo>
                    <a:pt x="142" y="168"/>
                    <a:pt x="142" y="168"/>
                    <a:pt x="142" y="168"/>
                  </a:cubicBezTo>
                  <a:cubicBezTo>
                    <a:pt x="142" y="168"/>
                    <a:pt x="142" y="168"/>
                    <a:pt x="142" y="168"/>
                  </a:cubicBezTo>
                  <a:cubicBezTo>
                    <a:pt x="142" y="168"/>
                    <a:pt x="142" y="168"/>
                    <a:pt x="142" y="168"/>
                  </a:cubicBezTo>
                  <a:cubicBezTo>
                    <a:pt x="143" y="168"/>
                    <a:pt x="142" y="167"/>
                    <a:pt x="143" y="166"/>
                  </a:cubicBezTo>
                  <a:cubicBezTo>
                    <a:pt x="143" y="166"/>
                    <a:pt x="143" y="165"/>
                    <a:pt x="143" y="165"/>
                  </a:cubicBezTo>
                  <a:cubicBezTo>
                    <a:pt x="142" y="165"/>
                    <a:pt x="142" y="166"/>
                    <a:pt x="142" y="166"/>
                  </a:cubicBezTo>
                  <a:cubicBezTo>
                    <a:pt x="142" y="167"/>
                    <a:pt x="142" y="167"/>
                    <a:pt x="142" y="167"/>
                  </a:cubicBezTo>
                  <a:cubicBezTo>
                    <a:pt x="142" y="168"/>
                    <a:pt x="142" y="168"/>
                    <a:pt x="142" y="168"/>
                  </a:cubicBezTo>
                  <a:close/>
                  <a:moveTo>
                    <a:pt x="142" y="173"/>
                  </a:moveTo>
                  <a:cubicBezTo>
                    <a:pt x="142" y="173"/>
                    <a:pt x="142" y="172"/>
                    <a:pt x="142" y="172"/>
                  </a:cubicBezTo>
                  <a:cubicBezTo>
                    <a:pt x="142" y="172"/>
                    <a:pt x="142" y="171"/>
                    <a:pt x="142" y="171"/>
                  </a:cubicBezTo>
                  <a:cubicBezTo>
                    <a:pt x="142" y="171"/>
                    <a:pt x="142" y="170"/>
                    <a:pt x="142" y="170"/>
                  </a:cubicBezTo>
                  <a:cubicBezTo>
                    <a:pt x="142" y="170"/>
                    <a:pt x="142" y="170"/>
                    <a:pt x="142" y="170"/>
                  </a:cubicBezTo>
                  <a:cubicBezTo>
                    <a:pt x="143" y="169"/>
                    <a:pt x="143" y="169"/>
                    <a:pt x="143" y="169"/>
                  </a:cubicBezTo>
                  <a:cubicBezTo>
                    <a:pt x="142" y="168"/>
                    <a:pt x="142" y="169"/>
                    <a:pt x="142" y="169"/>
                  </a:cubicBezTo>
                  <a:cubicBezTo>
                    <a:pt x="141" y="170"/>
                    <a:pt x="141" y="169"/>
                    <a:pt x="141" y="169"/>
                  </a:cubicBezTo>
                  <a:cubicBezTo>
                    <a:pt x="141" y="168"/>
                    <a:pt x="140" y="168"/>
                    <a:pt x="139" y="168"/>
                  </a:cubicBezTo>
                  <a:cubicBezTo>
                    <a:pt x="139" y="168"/>
                    <a:pt x="139" y="167"/>
                    <a:pt x="139" y="167"/>
                  </a:cubicBezTo>
                  <a:cubicBezTo>
                    <a:pt x="139" y="166"/>
                    <a:pt x="140" y="166"/>
                    <a:pt x="140" y="166"/>
                  </a:cubicBezTo>
                  <a:cubicBezTo>
                    <a:pt x="140" y="165"/>
                    <a:pt x="139" y="165"/>
                    <a:pt x="139" y="165"/>
                  </a:cubicBezTo>
                  <a:cubicBezTo>
                    <a:pt x="139" y="164"/>
                    <a:pt x="139" y="165"/>
                    <a:pt x="139" y="164"/>
                  </a:cubicBezTo>
                  <a:cubicBezTo>
                    <a:pt x="140" y="164"/>
                    <a:pt x="140" y="163"/>
                    <a:pt x="140" y="163"/>
                  </a:cubicBezTo>
                  <a:cubicBezTo>
                    <a:pt x="140" y="162"/>
                    <a:pt x="139" y="162"/>
                    <a:pt x="139" y="161"/>
                  </a:cubicBezTo>
                  <a:cubicBezTo>
                    <a:pt x="139" y="161"/>
                    <a:pt x="139" y="161"/>
                    <a:pt x="139" y="160"/>
                  </a:cubicBezTo>
                  <a:cubicBezTo>
                    <a:pt x="139" y="160"/>
                    <a:pt x="139" y="160"/>
                    <a:pt x="139" y="160"/>
                  </a:cubicBezTo>
                  <a:cubicBezTo>
                    <a:pt x="139" y="159"/>
                    <a:pt x="139" y="159"/>
                    <a:pt x="139" y="159"/>
                  </a:cubicBezTo>
                  <a:cubicBezTo>
                    <a:pt x="139" y="159"/>
                    <a:pt x="139" y="159"/>
                    <a:pt x="139" y="158"/>
                  </a:cubicBezTo>
                  <a:cubicBezTo>
                    <a:pt x="139" y="157"/>
                    <a:pt x="139" y="156"/>
                    <a:pt x="140" y="155"/>
                  </a:cubicBezTo>
                  <a:cubicBezTo>
                    <a:pt x="140" y="155"/>
                    <a:pt x="139" y="155"/>
                    <a:pt x="139" y="154"/>
                  </a:cubicBezTo>
                  <a:cubicBezTo>
                    <a:pt x="138" y="154"/>
                    <a:pt x="139" y="154"/>
                    <a:pt x="139" y="153"/>
                  </a:cubicBezTo>
                  <a:cubicBezTo>
                    <a:pt x="138" y="153"/>
                    <a:pt x="138" y="153"/>
                    <a:pt x="138" y="153"/>
                  </a:cubicBezTo>
                  <a:cubicBezTo>
                    <a:pt x="138" y="153"/>
                    <a:pt x="138" y="153"/>
                    <a:pt x="138" y="153"/>
                  </a:cubicBezTo>
                  <a:cubicBezTo>
                    <a:pt x="138" y="152"/>
                    <a:pt x="138" y="152"/>
                    <a:pt x="138" y="151"/>
                  </a:cubicBezTo>
                  <a:cubicBezTo>
                    <a:pt x="138" y="151"/>
                    <a:pt x="138" y="151"/>
                    <a:pt x="137" y="150"/>
                  </a:cubicBezTo>
                  <a:cubicBezTo>
                    <a:pt x="137" y="150"/>
                    <a:pt x="137" y="150"/>
                    <a:pt x="137" y="150"/>
                  </a:cubicBezTo>
                  <a:cubicBezTo>
                    <a:pt x="138" y="150"/>
                    <a:pt x="138" y="150"/>
                    <a:pt x="138" y="149"/>
                  </a:cubicBezTo>
                  <a:cubicBezTo>
                    <a:pt x="138" y="149"/>
                    <a:pt x="137" y="148"/>
                    <a:pt x="137" y="148"/>
                  </a:cubicBezTo>
                  <a:cubicBezTo>
                    <a:pt x="137" y="148"/>
                    <a:pt x="136" y="148"/>
                    <a:pt x="136" y="148"/>
                  </a:cubicBezTo>
                  <a:cubicBezTo>
                    <a:pt x="136" y="148"/>
                    <a:pt x="135" y="148"/>
                    <a:pt x="135" y="147"/>
                  </a:cubicBezTo>
                  <a:cubicBezTo>
                    <a:pt x="135" y="147"/>
                    <a:pt x="134" y="147"/>
                    <a:pt x="134" y="146"/>
                  </a:cubicBezTo>
                  <a:cubicBezTo>
                    <a:pt x="134" y="146"/>
                    <a:pt x="134" y="146"/>
                    <a:pt x="134" y="145"/>
                  </a:cubicBezTo>
                  <a:cubicBezTo>
                    <a:pt x="134" y="144"/>
                    <a:pt x="134" y="144"/>
                    <a:pt x="134" y="144"/>
                  </a:cubicBezTo>
                  <a:cubicBezTo>
                    <a:pt x="133" y="144"/>
                    <a:pt x="133" y="143"/>
                    <a:pt x="133" y="143"/>
                  </a:cubicBezTo>
                  <a:cubicBezTo>
                    <a:pt x="133" y="143"/>
                    <a:pt x="133" y="143"/>
                    <a:pt x="133" y="143"/>
                  </a:cubicBezTo>
                  <a:cubicBezTo>
                    <a:pt x="132" y="143"/>
                    <a:pt x="132" y="142"/>
                    <a:pt x="131" y="142"/>
                  </a:cubicBezTo>
                  <a:cubicBezTo>
                    <a:pt x="131" y="142"/>
                    <a:pt x="131" y="142"/>
                    <a:pt x="131" y="142"/>
                  </a:cubicBezTo>
                  <a:cubicBezTo>
                    <a:pt x="130" y="142"/>
                    <a:pt x="130" y="141"/>
                    <a:pt x="130" y="141"/>
                  </a:cubicBezTo>
                  <a:cubicBezTo>
                    <a:pt x="130" y="141"/>
                    <a:pt x="130" y="140"/>
                    <a:pt x="129" y="140"/>
                  </a:cubicBezTo>
                  <a:cubicBezTo>
                    <a:pt x="129" y="140"/>
                    <a:pt x="129" y="139"/>
                    <a:pt x="129" y="139"/>
                  </a:cubicBezTo>
                  <a:cubicBezTo>
                    <a:pt x="129" y="138"/>
                    <a:pt x="128" y="138"/>
                    <a:pt x="127" y="137"/>
                  </a:cubicBezTo>
                  <a:cubicBezTo>
                    <a:pt x="127" y="137"/>
                    <a:pt x="127" y="136"/>
                    <a:pt x="127" y="136"/>
                  </a:cubicBezTo>
                  <a:cubicBezTo>
                    <a:pt x="126" y="135"/>
                    <a:pt x="126" y="136"/>
                    <a:pt x="125" y="136"/>
                  </a:cubicBezTo>
                  <a:cubicBezTo>
                    <a:pt x="125" y="136"/>
                    <a:pt x="125" y="136"/>
                    <a:pt x="125" y="136"/>
                  </a:cubicBezTo>
                  <a:cubicBezTo>
                    <a:pt x="124" y="136"/>
                    <a:pt x="124" y="136"/>
                    <a:pt x="124" y="136"/>
                  </a:cubicBezTo>
                  <a:cubicBezTo>
                    <a:pt x="123" y="135"/>
                    <a:pt x="123" y="135"/>
                    <a:pt x="123" y="135"/>
                  </a:cubicBezTo>
                  <a:cubicBezTo>
                    <a:pt x="123" y="134"/>
                    <a:pt x="123" y="134"/>
                    <a:pt x="122" y="134"/>
                  </a:cubicBezTo>
                  <a:cubicBezTo>
                    <a:pt x="122" y="134"/>
                    <a:pt x="122" y="133"/>
                    <a:pt x="122" y="133"/>
                  </a:cubicBezTo>
                  <a:cubicBezTo>
                    <a:pt x="121" y="133"/>
                    <a:pt x="121" y="133"/>
                    <a:pt x="121" y="133"/>
                  </a:cubicBezTo>
                  <a:cubicBezTo>
                    <a:pt x="120" y="132"/>
                    <a:pt x="120" y="132"/>
                    <a:pt x="120" y="131"/>
                  </a:cubicBezTo>
                  <a:cubicBezTo>
                    <a:pt x="119" y="131"/>
                    <a:pt x="120" y="132"/>
                    <a:pt x="119" y="132"/>
                  </a:cubicBezTo>
                  <a:cubicBezTo>
                    <a:pt x="119" y="131"/>
                    <a:pt x="118" y="131"/>
                    <a:pt x="118" y="131"/>
                  </a:cubicBezTo>
                  <a:cubicBezTo>
                    <a:pt x="119" y="131"/>
                    <a:pt x="118" y="130"/>
                    <a:pt x="118" y="129"/>
                  </a:cubicBezTo>
                  <a:cubicBezTo>
                    <a:pt x="118" y="129"/>
                    <a:pt x="118" y="129"/>
                    <a:pt x="118" y="129"/>
                  </a:cubicBezTo>
                  <a:cubicBezTo>
                    <a:pt x="118" y="129"/>
                    <a:pt x="118" y="129"/>
                    <a:pt x="118" y="129"/>
                  </a:cubicBezTo>
                  <a:cubicBezTo>
                    <a:pt x="118" y="128"/>
                    <a:pt x="119" y="128"/>
                    <a:pt x="118" y="128"/>
                  </a:cubicBezTo>
                  <a:cubicBezTo>
                    <a:pt x="118" y="128"/>
                    <a:pt x="118" y="127"/>
                    <a:pt x="118" y="127"/>
                  </a:cubicBezTo>
                  <a:cubicBezTo>
                    <a:pt x="118" y="127"/>
                    <a:pt x="118" y="126"/>
                    <a:pt x="118" y="126"/>
                  </a:cubicBezTo>
                  <a:cubicBezTo>
                    <a:pt x="118" y="126"/>
                    <a:pt x="118" y="126"/>
                    <a:pt x="118" y="125"/>
                  </a:cubicBezTo>
                  <a:cubicBezTo>
                    <a:pt x="118" y="125"/>
                    <a:pt x="118" y="125"/>
                    <a:pt x="118" y="125"/>
                  </a:cubicBezTo>
                  <a:cubicBezTo>
                    <a:pt x="118" y="125"/>
                    <a:pt x="118" y="124"/>
                    <a:pt x="118" y="124"/>
                  </a:cubicBezTo>
                  <a:cubicBezTo>
                    <a:pt x="118" y="124"/>
                    <a:pt x="118" y="123"/>
                    <a:pt x="118" y="122"/>
                  </a:cubicBezTo>
                  <a:cubicBezTo>
                    <a:pt x="118" y="122"/>
                    <a:pt x="117" y="122"/>
                    <a:pt x="117" y="122"/>
                  </a:cubicBezTo>
                  <a:cubicBezTo>
                    <a:pt x="117" y="121"/>
                    <a:pt x="117" y="121"/>
                    <a:pt x="117" y="121"/>
                  </a:cubicBezTo>
                  <a:cubicBezTo>
                    <a:pt x="116" y="121"/>
                    <a:pt x="116" y="121"/>
                    <a:pt x="116" y="121"/>
                  </a:cubicBezTo>
                  <a:cubicBezTo>
                    <a:pt x="116" y="121"/>
                    <a:pt x="116" y="121"/>
                    <a:pt x="115" y="121"/>
                  </a:cubicBezTo>
                  <a:cubicBezTo>
                    <a:pt x="115" y="121"/>
                    <a:pt x="114" y="120"/>
                    <a:pt x="114" y="120"/>
                  </a:cubicBezTo>
                  <a:cubicBezTo>
                    <a:pt x="114" y="120"/>
                    <a:pt x="113" y="120"/>
                    <a:pt x="113" y="119"/>
                  </a:cubicBezTo>
                  <a:cubicBezTo>
                    <a:pt x="112" y="120"/>
                    <a:pt x="112" y="118"/>
                    <a:pt x="111" y="118"/>
                  </a:cubicBezTo>
                  <a:cubicBezTo>
                    <a:pt x="111" y="118"/>
                    <a:pt x="111" y="117"/>
                    <a:pt x="111" y="117"/>
                  </a:cubicBezTo>
                  <a:cubicBezTo>
                    <a:pt x="111" y="117"/>
                    <a:pt x="111" y="117"/>
                    <a:pt x="111" y="117"/>
                  </a:cubicBezTo>
                  <a:cubicBezTo>
                    <a:pt x="110" y="117"/>
                    <a:pt x="110" y="117"/>
                    <a:pt x="110" y="116"/>
                  </a:cubicBezTo>
                  <a:cubicBezTo>
                    <a:pt x="110" y="116"/>
                    <a:pt x="110" y="116"/>
                    <a:pt x="110" y="116"/>
                  </a:cubicBezTo>
                  <a:cubicBezTo>
                    <a:pt x="110" y="117"/>
                    <a:pt x="110" y="117"/>
                    <a:pt x="110" y="117"/>
                  </a:cubicBezTo>
                  <a:cubicBezTo>
                    <a:pt x="110" y="118"/>
                    <a:pt x="110" y="118"/>
                    <a:pt x="110" y="118"/>
                  </a:cubicBezTo>
                  <a:cubicBezTo>
                    <a:pt x="110" y="119"/>
                    <a:pt x="110" y="119"/>
                    <a:pt x="110" y="119"/>
                  </a:cubicBezTo>
                  <a:cubicBezTo>
                    <a:pt x="110" y="119"/>
                    <a:pt x="110" y="119"/>
                    <a:pt x="110" y="120"/>
                  </a:cubicBezTo>
                  <a:cubicBezTo>
                    <a:pt x="110" y="120"/>
                    <a:pt x="110" y="121"/>
                    <a:pt x="110" y="121"/>
                  </a:cubicBezTo>
                  <a:cubicBezTo>
                    <a:pt x="110" y="121"/>
                    <a:pt x="109" y="120"/>
                    <a:pt x="109" y="120"/>
                  </a:cubicBezTo>
                  <a:cubicBezTo>
                    <a:pt x="109" y="120"/>
                    <a:pt x="109" y="120"/>
                    <a:pt x="108" y="120"/>
                  </a:cubicBezTo>
                  <a:cubicBezTo>
                    <a:pt x="108" y="120"/>
                    <a:pt x="108" y="120"/>
                    <a:pt x="108" y="120"/>
                  </a:cubicBezTo>
                  <a:cubicBezTo>
                    <a:pt x="108" y="120"/>
                    <a:pt x="108" y="120"/>
                    <a:pt x="108" y="119"/>
                  </a:cubicBezTo>
                  <a:cubicBezTo>
                    <a:pt x="108" y="119"/>
                    <a:pt x="107" y="118"/>
                    <a:pt x="107" y="118"/>
                  </a:cubicBezTo>
                  <a:cubicBezTo>
                    <a:pt x="106" y="117"/>
                    <a:pt x="107" y="117"/>
                    <a:pt x="106" y="116"/>
                  </a:cubicBezTo>
                  <a:cubicBezTo>
                    <a:pt x="106" y="116"/>
                    <a:pt x="106" y="116"/>
                    <a:pt x="106" y="115"/>
                  </a:cubicBezTo>
                  <a:cubicBezTo>
                    <a:pt x="106" y="115"/>
                    <a:pt x="106" y="115"/>
                    <a:pt x="106" y="115"/>
                  </a:cubicBezTo>
                  <a:cubicBezTo>
                    <a:pt x="106" y="114"/>
                    <a:pt x="106" y="114"/>
                    <a:pt x="106" y="113"/>
                  </a:cubicBezTo>
                  <a:cubicBezTo>
                    <a:pt x="106" y="113"/>
                    <a:pt x="106" y="113"/>
                    <a:pt x="106" y="112"/>
                  </a:cubicBezTo>
                  <a:cubicBezTo>
                    <a:pt x="106" y="112"/>
                    <a:pt x="106" y="112"/>
                    <a:pt x="106" y="112"/>
                  </a:cubicBezTo>
                  <a:cubicBezTo>
                    <a:pt x="106" y="111"/>
                    <a:pt x="105" y="111"/>
                    <a:pt x="105" y="111"/>
                  </a:cubicBezTo>
                  <a:cubicBezTo>
                    <a:pt x="105" y="111"/>
                    <a:pt x="104" y="111"/>
                    <a:pt x="104" y="110"/>
                  </a:cubicBezTo>
                  <a:cubicBezTo>
                    <a:pt x="104" y="110"/>
                    <a:pt x="104" y="110"/>
                    <a:pt x="104" y="110"/>
                  </a:cubicBezTo>
                  <a:cubicBezTo>
                    <a:pt x="104" y="110"/>
                    <a:pt x="104" y="110"/>
                    <a:pt x="104" y="110"/>
                  </a:cubicBezTo>
                  <a:cubicBezTo>
                    <a:pt x="104" y="110"/>
                    <a:pt x="104" y="109"/>
                    <a:pt x="104" y="109"/>
                  </a:cubicBezTo>
                  <a:cubicBezTo>
                    <a:pt x="104" y="109"/>
                    <a:pt x="104" y="109"/>
                    <a:pt x="103" y="109"/>
                  </a:cubicBezTo>
                  <a:cubicBezTo>
                    <a:pt x="103" y="109"/>
                    <a:pt x="103" y="109"/>
                    <a:pt x="103" y="109"/>
                  </a:cubicBezTo>
                  <a:cubicBezTo>
                    <a:pt x="103" y="108"/>
                    <a:pt x="103" y="108"/>
                    <a:pt x="103" y="108"/>
                  </a:cubicBezTo>
                  <a:cubicBezTo>
                    <a:pt x="103" y="107"/>
                    <a:pt x="104" y="107"/>
                    <a:pt x="104" y="107"/>
                  </a:cubicBezTo>
                  <a:cubicBezTo>
                    <a:pt x="104" y="107"/>
                    <a:pt x="103" y="107"/>
                    <a:pt x="103" y="107"/>
                  </a:cubicBezTo>
                  <a:cubicBezTo>
                    <a:pt x="103" y="106"/>
                    <a:pt x="103" y="106"/>
                    <a:pt x="103" y="106"/>
                  </a:cubicBezTo>
                  <a:cubicBezTo>
                    <a:pt x="103" y="106"/>
                    <a:pt x="102" y="106"/>
                    <a:pt x="102" y="106"/>
                  </a:cubicBezTo>
                  <a:cubicBezTo>
                    <a:pt x="102" y="105"/>
                    <a:pt x="102" y="105"/>
                    <a:pt x="102" y="105"/>
                  </a:cubicBezTo>
                  <a:cubicBezTo>
                    <a:pt x="102" y="105"/>
                    <a:pt x="101" y="105"/>
                    <a:pt x="101" y="105"/>
                  </a:cubicBezTo>
                  <a:cubicBezTo>
                    <a:pt x="101" y="105"/>
                    <a:pt x="101" y="104"/>
                    <a:pt x="101" y="104"/>
                  </a:cubicBezTo>
                  <a:cubicBezTo>
                    <a:pt x="101" y="104"/>
                    <a:pt x="100" y="104"/>
                    <a:pt x="100" y="104"/>
                  </a:cubicBezTo>
                  <a:cubicBezTo>
                    <a:pt x="100" y="104"/>
                    <a:pt x="100" y="103"/>
                    <a:pt x="99" y="103"/>
                  </a:cubicBezTo>
                  <a:cubicBezTo>
                    <a:pt x="99" y="103"/>
                    <a:pt x="99" y="103"/>
                    <a:pt x="99" y="103"/>
                  </a:cubicBezTo>
                  <a:cubicBezTo>
                    <a:pt x="99" y="103"/>
                    <a:pt x="99" y="103"/>
                    <a:pt x="99" y="102"/>
                  </a:cubicBezTo>
                  <a:cubicBezTo>
                    <a:pt x="99" y="102"/>
                    <a:pt x="99" y="102"/>
                    <a:pt x="99" y="102"/>
                  </a:cubicBezTo>
                  <a:cubicBezTo>
                    <a:pt x="98" y="102"/>
                    <a:pt x="99" y="101"/>
                    <a:pt x="99" y="101"/>
                  </a:cubicBezTo>
                  <a:cubicBezTo>
                    <a:pt x="99" y="101"/>
                    <a:pt x="99" y="101"/>
                    <a:pt x="99" y="101"/>
                  </a:cubicBezTo>
                  <a:cubicBezTo>
                    <a:pt x="99" y="101"/>
                    <a:pt x="99" y="100"/>
                    <a:pt x="99" y="101"/>
                  </a:cubicBezTo>
                  <a:cubicBezTo>
                    <a:pt x="100" y="101"/>
                    <a:pt x="100" y="101"/>
                    <a:pt x="101" y="101"/>
                  </a:cubicBezTo>
                  <a:cubicBezTo>
                    <a:pt x="100" y="100"/>
                    <a:pt x="100" y="100"/>
                    <a:pt x="100" y="100"/>
                  </a:cubicBezTo>
                  <a:cubicBezTo>
                    <a:pt x="100" y="99"/>
                    <a:pt x="100" y="99"/>
                    <a:pt x="99" y="99"/>
                  </a:cubicBezTo>
                  <a:cubicBezTo>
                    <a:pt x="99" y="98"/>
                    <a:pt x="99" y="99"/>
                    <a:pt x="99" y="99"/>
                  </a:cubicBezTo>
                  <a:cubicBezTo>
                    <a:pt x="99" y="99"/>
                    <a:pt x="98" y="98"/>
                    <a:pt x="98" y="98"/>
                  </a:cubicBezTo>
                  <a:cubicBezTo>
                    <a:pt x="98" y="98"/>
                    <a:pt x="98" y="98"/>
                    <a:pt x="98" y="97"/>
                  </a:cubicBezTo>
                  <a:cubicBezTo>
                    <a:pt x="98" y="97"/>
                    <a:pt x="98" y="97"/>
                    <a:pt x="98" y="97"/>
                  </a:cubicBezTo>
                  <a:cubicBezTo>
                    <a:pt x="97" y="97"/>
                    <a:pt x="97" y="97"/>
                    <a:pt x="96" y="97"/>
                  </a:cubicBezTo>
                  <a:cubicBezTo>
                    <a:pt x="96" y="98"/>
                    <a:pt x="96" y="97"/>
                    <a:pt x="95" y="97"/>
                  </a:cubicBezTo>
                  <a:cubicBezTo>
                    <a:pt x="95" y="97"/>
                    <a:pt x="95" y="97"/>
                    <a:pt x="95" y="96"/>
                  </a:cubicBezTo>
                  <a:cubicBezTo>
                    <a:pt x="95" y="96"/>
                    <a:pt x="95" y="96"/>
                    <a:pt x="94" y="96"/>
                  </a:cubicBezTo>
                  <a:cubicBezTo>
                    <a:pt x="94" y="95"/>
                    <a:pt x="94" y="95"/>
                    <a:pt x="94" y="95"/>
                  </a:cubicBezTo>
                  <a:cubicBezTo>
                    <a:pt x="93" y="95"/>
                    <a:pt x="93" y="95"/>
                    <a:pt x="93" y="95"/>
                  </a:cubicBezTo>
                  <a:cubicBezTo>
                    <a:pt x="93" y="95"/>
                    <a:pt x="92" y="94"/>
                    <a:pt x="92" y="95"/>
                  </a:cubicBezTo>
                  <a:cubicBezTo>
                    <a:pt x="92" y="95"/>
                    <a:pt x="92" y="95"/>
                    <a:pt x="92" y="95"/>
                  </a:cubicBezTo>
                  <a:cubicBezTo>
                    <a:pt x="92" y="95"/>
                    <a:pt x="91" y="95"/>
                    <a:pt x="91" y="95"/>
                  </a:cubicBezTo>
                  <a:cubicBezTo>
                    <a:pt x="91" y="95"/>
                    <a:pt x="91" y="94"/>
                    <a:pt x="91" y="94"/>
                  </a:cubicBezTo>
                  <a:cubicBezTo>
                    <a:pt x="91" y="94"/>
                    <a:pt x="91" y="94"/>
                    <a:pt x="90" y="94"/>
                  </a:cubicBezTo>
                  <a:cubicBezTo>
                    <a:pt x="90" y="94"/>
                    <a:pt x="90" y="93"/>
                    <a:pt x="90" y="93"/>
                  </a:cubicBezTo>
                  <a:cubicBezTo>
                    <a:pt x="89" y="94"/>
                    <a:pt x="90" y="94"/>
                    <a:pt x="90" y="94"/>
                  </a:cubicBezTo>
                  <a:cubicBezTo>
                    <a:pt x="90" y="94"/>
                    <a:pt x="89" y="94"/>
                    <a:pt x="88" y="93"/>
                  </a:cubicBezTo>
                  <a:cubicBezTo>
                    <a:pt x="88" y="93"/>
                    <a:pt x="88" y="92"/>
                    <a:pt x="88" y="92"/>
                  </a:cubicBezTo>
                  <a:cubicBezTo>
                    <a:pt x="88" y="92"/>
                    <a:pt x="88" y="92"/>
                    <a:pt x="88" y="92"/>
                  </a:cubicBezTo>
                  <a:cubicBezTo>
                    <a:pt x="88" y="91"/>
                    <a:pt x="88" y="91"/>
                    <a:pt x="88" y="91"/>
                  </a:cubicBezTo>
                  <a:cubicBezTo>
                    <a:pt x="88" y="91"/>
                    <a:pt x="87" y="90"/>
                    <a:pt x="87" y="90"/>
                  </a:cubicBezTo>
                  <a:cubicBezTo>
                    <a:pt x="87" y="90"/>
                    <a:pt x="87" y="90"/>
                    <a:pt x="86" y="90"/>
                  </a:cubicBezTo>
                  <a:cubicBezTo>
                    <a:pt x="86" y="90"/>
                    <a:pt x="85" y="90"/>
                    <a:pt x="85" y="90"/>
                  </a:cubicBezTo>
                  <a:cubicBezTo>
                    <a:pt x="85" y="90"/>
                    <a:pt x="84" y="90"/>
                    <a:pt x="84" y="90"/>
                  </a:cubicBezTo>
                  <a:cubicBezTo>
                    <a:pt x="84" y="90"/>
                    <a:pt x="84" y="90"/>
                    <a:pt x="84" y="89"/>
                  </a:cubicBezTo>
                  <a:cubicBezTo>
                    <a:pt x="83" y="89"/>
                    <a:pt x="84" y="89"/>
                    <a:pt x="84" y="89"/>
                  </a:cubicBezTo>
                  <a:cubicBezTo>
                    <a:pt x="84" y="88"/>
                    <a:pt x="83" y="88"/>
                    <a:pt x="83" y="88"/>
                  </a:cubicBezTo>
                  <a:cubicBezTo>
                    <a:pt x="83" y="88"/>
                    <a:pt x="83" y="88"/>
                    <a:pt x="82" y="89"/>
                  </a:cubicBezTo>
                  <a:cubicBezTo>
                    <a:pt x="82" y="89"/>
                    <a:pt x="82" y="89"/>
                    <a:pt x="82" y="89"/>
                  </a:cubicBezTo>
                  <a:cubicBezTo>
                    <a:pt x="81" y="89"/>
                    <a:pt x="81" y="88"/>
                    <a:pt x="80" y="88"/>
                  </a:cubicBezTo>
                  <a:cubicBezTo>
                    <a:pt x="80" y="87"/>
                    <a:pt x="79" y="88"/>
                    <a:pt x="79" y="87"/>
                  </a:cubicBezTo>
                  <a:cubicBezTo>
                    <a:pt x="79" y="87"/>
                    <a:pt x="79" y="87"/>
                    <a:pt x="78" y="87"/>
                  </a:cubicBezTo>
                  <a:cubicBezTo>
                    <a:pt x="78" y="87"/>
                    <a:pt x="78" y="87"/>
                    <a:pt x="78" y="86"/>
                  </a:cubicBezTo>
                  <a:cubicBezTo>
                    <a:pt x="77" y="86"/>
                    <a:pt x="77" y="86"/>
                    <a:pt x="77" y="86"/>
                  </a:cubicBezTo>
                  <a:cubicBezTo>
                    <a:pt x="77" y="86"/>
                    <a:pt x="77" y="86"/>
                    <a:pt x="77" y="85"/>
                  </a:cubicBezTo>
                  <a:cubicBezTo>
                    <a:pt x="77" y="85"/>
                    <a:pt x="76" y="85"/>
                    <a:pt x="76" y="85"/>
                  </a:cubicBezTo>
                  <a:cubicBezTo>
                    <a:pt x="76" y="84"/>
                    <a:pt x="76" y="84"/>
                    <a:pt x="76" y="84"/>
                  </a:cubicBezTo>
                  <a:cubicBezTo>
                    <a:pt x="77" y="84"/>
                    <a:pt x="77" y="83"/>
                    <a:pt x="77" y="83"/>
                  </a:cubicBezTo>
                  <a:cubicBezTo>
                    <a:pt x="77" y="82"/>
                    <a:pt x="78" y="82"/>
                    <a:pt x="77" y="81"/>
                  </a:cubicBezTo>
                  <a:cubicBezTo>
                    <a:pt x="77" y="81"/>
                    <a:pt x="77" y="81"/>
                    <a:pt x="76" y="81"/>
                  </a:cubicBezTo>
                  <a:cubicBezTo>
                    <a:pt x="76" y="81"/>
                    <a:pt x="76" y="80"/>
                    <a:pt x="76" y="80"/>
                  </a:cubicBezTo>
                  <a:cubicBezTo>
                    <a:pt x="76" y="80"/>
                    <a:pt x="76" y="80"/>
                    <a:pt x="75" y="80"/>
                  </a:cubicBezTo>
                  <a:cubicBezTo>
                    <a:pt x="75" y="80"/>
                    <a:pt x="75" y="79"/>
                    <a:pt x="75" y="79"/>
                  </a:cubicBezTo>
                  <a:cubicBezTo>
                    <a:pt x="75" y="79"/>
                    <a:pt x="74" y="79"/>
                    <a:pt x="74" y="78"/>
                  </a:cubicBezTo>
                  <a:cubicBezTo>
                    <a:pt x="73" y="78"/>
                    <a:pt x="74" y="77"/>
                    <a:pt x="74" y="77"/>
                  </a:cubicBezTo>
                  <a:cubicBezTo>
                    <a:pt x="74" y="76"/>
                    <a:pt x="74" y="76"/>
                    <a:pt x="74" y="75"/>
                  </a:cubicBezTo>
                  <a:cubicBezTo>
                    <a:pt x="74" y="75"/>
                    <a:pt x="74" y="74"/>
                    <a:pt x="75" y="74"/>
                  </a:cubicBezTo>
                  <a:cubicBezTo>
                    <a:pt x="75" y="73"/>
                    <a:pt x="75" y="73"/>
                    <a:pt x="75" y="73"/>
                  </a:cubicBezTo>
                  <a:cubicBezTo>
                    <a:pt x="75" y="73"/>
                    <a:pt x="75" y="72"/>
                    <a:pt x="75" y="72"/>
                  </a:cubicBezTo>
                  <a:cubicBezTo>
                    <a:pt x="75" y="72"/>
                    <a:pt x="74" y="71"/>
                    <a:pt x="74" y="71"/>
                  </a:cubicBezTo>
                  <a:cubicBezTo>
                    <a:pt x="74" y="70"/>
                    <a:pt x="74" y="70"/>
                    <a:pt x="74" y="69"/>
                  </a:cubicBezTo>
                  <a:cubicBezTo>
                    <a:pt x="74" y="69"/>
                    <a:pt x="74" y="68"/>
                    <a:pt x="73" y="68"/>
                  </a:cubicBezTo>
                  <a:cubicBezTo>
                    <a:pt x="73" y="67"/>
                    <a:pt x="73" y="67"/>
                    <a:pt x="73" y="67"/>
                  </a:cubicBezTo>
                  <a:cubicBezTo>
                    <a:pt x="73" y="67"/>
                    <a:pt x="74" y="66"/>
                    <a:pt x="73" y="65"/>
                  </a:cubicBezTo>
                  <a:cubicBezTo>
                    <a:pt x="73" y="65"/>
                    <a:pt x="72" y="66"/>
                    <a:pt x="72" y="66"/>
                  </a:cubicBezTo>
                  <a:cubicBezTo>
                    <a:pt x="72" y="65"/>
                    <a:pt x="71" y="64"/>
                    <a:pt x="71" y="64"/>
                  </a:cubicBezTo>
                  <a:cubicBezTo>
                    <a:pt x="70" y="64"/>
                    <a:pt x="70" y="63"/>
                    <a:pt x="70" y="63"/>
                  </a:cubicBezTo>
                  <a:cubicBezTo>
                    <a:pt x="70" y="62"/>
                    <a:pt x="69" y="62"/>
                    <a:pt x="69" y="62"/>
                  </a:cubicBezTo>
                  <a:cubicBezTo>
                    <a:pt x="69" y="61"/>
                    <a:pt x="68" y="61"/>
                    <a:pt x="68" y="61"/>
                  </a:cubicBezTo>
                  <a:cubicBezTo>
                    <a:pt x="68" y="60"/>
                    <a:pt x="68" y="60"/>
                    <a:pt x="69" y="60"/>
                  </a:cubicBezTo>
                  <a:cubicBezTo>
                    <a:pt x="69" y="59"/>
                    <a:pt x="69" y="59"/>
                    <a:pt x="69" y="58"/>
                  </a:cubicBezTo>
                  <a:cubicBezTo>
                    <a:pt x="69" y="57"/>
                    <a:pt x="69" y="57"/>
                    <a:pt x="68" y="57"/>
                  </a:cubicBezTo>
                  <a:cubicBezTo>
                    <a:pt x="68" y="56"/>
                    <a:pt x="68" y="56"/>
                    <a:pt x="68" y="56"/>
                  </a:cubicBezTo>
                  <a:cubicBezTo>
                    <a:pt x="68" y="56"/>
                    <a:pt x="68" y="56"/>
                    <a:pt x="68" y="55"/>
                  </a:cubicBezTo>
                  <a:cubicBezTo>
                    <a:pt x="68" y="55"/>
                    <a:pt x="68" y="55"/>
                    <a:pt x="68" y="54"/>
                  </a:cubicBezTo>
                  <a:cubicBezTo>
                    <a:pt x="67" y="54"/>
                    <a:pt x="67" y="53"/>
                    <a:pt x="67" y="53"/>
                  </a:cubicBezTo>
                  <a:cubicBezTo>
                    <a:pt x="67" y="53"/>
                    <a:pt x="67" y="52"/>
                    <a:pt x="67" y="52"/>
                  </a:cubicBezTo>
                  <a:cubicBezTo>
                    <a:pt x="67" y="52"/>
                    <a:pt x="67" y="52"/>
                    <a:pt x="67" y="52"/>
                  </a:cubicBezTo>
                  <a:cubicBezTo>
                    <a:pt x="67" y="51"/>
                    <a:pt x="67" y="51"/>
                    <a:pt x="67" y="50"/>
                  </a:cubicBezTo>
                  <a:cubicBezTo>
                    <a:pt x="67" y="50"/>
                    <a:pt x="67" y="50"/>
                    <a:pt x="68" y="49"/>
                  </a:cubicBezTo>
                  <a:cubicBezTo>
                    <a:pt x="67" y="49"/>
                    <a:pt x="67" y="48"/>
                    <a:pt x="67" y="48"/>
                  </a:cubicBezTo>
                  <a:cubicBezTo>
                    <a:pt x="67" y="47"/>
                    <a:pt x="67" y="47"/>
                    <a:pt x="67" y="47"/>
                  </a:cubicBezTo>
                  <a:cubicBezTo>
                    <a:pt x="67" y="46"/>
                    <a:pt x="68" y="46"/>
                    <a:pt x="68" y="46"/>
                  </a:cubicBezTo>
                  <a:cubicBezTo>
                    <a:pt x="68" y="46"/>
                    <a:pt x="67" y="46"/>
                    <a:pt x="67" y="46"/>
                  </a:cubicBezTo>
                  <a:cubicBezTo>
                    <a:pt x="67" y="46"/>
                    <a:pt x="67" y="46"/>
                    <a:pt x="67" y="46"/>
                  </a:cubicBezTo>
                  <a:cubicBezTo>
                    <a:pt x="67" y="45"/>
                    <a:pt x="67" y="45"/>
                    <a:pt x="67" y="45"/>
                  </a:cubicBezTo>
                  <a:cubicBezTo>
                    <a:pt x="66" y="45"/>
                    <a:pt x="66" y="45"/>
                    <a:pt x="66" y="45"/>
                  </a:cubicBezTo>
                  <a:cubicBezTo>
                    <a:pt x="65" y="45"/>
                    <a:pt x="65" y="45"/>
                    <a:pt x="65" y="44"/>
                  </a:cubicBezTo>
                  <a:cubicBezTo>
                    <a:pt x="65" y="44"/>
                    <a:pt x="64" y="44"/>
                    <a:pt x="64" y="43"/>
                  </a:cubicBezTo>
                  <a:cubicBezTo>
                    <a:pt x="64" y="43"/>
                    <a:pt x="64" y="42"/>
                    <a:pt x="63" y="42"/>
                  </a:cubicBezTo>
                  <a:cubicBezTo>
                    <a:pt x="63" y="42"/>
                    <a:pt x="63" y="42"/>
                    <a:pt x="62" y="42"/>
                  </a:cubicBezTo>
                  <a:cubicBezTo>
                    <a:pt x="62" y="42"/>
                    <a:pt x="62" y="42"/>
                    <a:pt x="62" y="42"/>
                  </a:cubicBezTo>
                  <a:cubicBezTo>
                    <a:pt x="61" y="42"/>
                    <a:pt x="61" y="42"/>
                    <a:pt x="61" y="42"/>
                  </a:cubicBezTo>
                  <a:cubicBezTo>
                    <a:pt x="61" y="41"/>
                    <a:pt x="61" y="41"/>
                    <a:pt x="61" y="40"/>
                  </a:cubicBezTo>
                  <a:cubicBezTo>
                    <a:pt x="61" y="40"/>
                    <a:pt x="60" y="41"/>
                    <a:pt x="60" y="40"/>
                  </a:cubicBezTo>
                  <a:cubicBezTo>
                    <a:pt x="60" y="40"/>
                    <a:pt x="60" y="40"/>
                    <a:pt x="60" y="39"/>
                  </a:cubicBezTo>
                  <a:cubicBezTo>
                    <a:pt x="60" y="39"/>
                    <a:pt x="60" y="38"/>
                    <a:pt x="59" y="39"/>
                  </a:cubicBezTo>
                  <a:cubicBezTo>
                    <a:pt x="59" y="39"/>
                    <a:pt x="59" y="40"/>
                    <a:pt x="58" y="39"/>
                  </a:cubicBezTo>
                  <a:cubicBezTo>
                    <a:pt x="58" y="39"/>
                    <a:pt x="57" y="39"/>
                    <a:pt x="57" y="40"/>
                  </a:cubicBezTo>
                  <a:cubicBezTo>
                    <a:pt x="56" y="40"/>
                    <a:pt x="56" y="41"/>
                    <a:pt x="56" y="41"/>
                  </a:cubicBezTo>
                  <a:cubicBezTo>
                    <a:pt x="55" y="42"/>
                    <a:pt x="54" y="41"/>
                    <a:pt x="53" y="40"/>
                  </a:cubicBezTo>
                  <a:cubicBezTo>
                    <a:pt x="52" y="39"/>
                    <a:pt x="53" y="39"/>
                    <a:pt x="53" y="38"/>
                  </a:cubicBezTo>
                  <a:cubicBezTo>
                    <a:pt x="52" y="38"/>
                    <a:pt x="52" y="37"/>
                    <a:pt x="52" y="37"/>
                  </a:cubicBezTo>
                  <a:cubicBezTo>
                    <a:pt x="52" y="36"/>
                    <a:pt x="52" y="36"/>
                    <a:pt x="52" y="36"/>
                  </a:cubicBezTo>
                  <a:cubicBezTo>
                    <a:pt x="52" y="35"/>
                    <a:pt x="52" y="35"/>
                    <a:pt x="51" y="35"/>
                  </a:cubicBezTo>
                  <a:cubicBezTo>
                    <a:pt x="51" y="35"/>
                    <a:pt x="51" y="34"/>
                    <a:pt x="51" y="34"/>
                  </a:cubicBezTo>
                  <a:cubicBezTo>
                    <a:pt x="51" y="33"/>
                    <a:pt x="51" y="33"/>
                    <a:pt x="51" y="33"/>
                  </a:cubicBezTo>
                  <a:cubicBezTo>
                    <a:pt x="51" y="32"/>
                    <a:pt x="51" y="32"/>
                    <a:pt x="51" y="32"/>
                  </a:cubicBezTo>
                  <a:cubicBezTo>
                    <a:pt x="51" y="31"/>
                    <a:pt x="51" y="31"/>
                    <a:pt x="51" y="30"/>
                  </a:cubicBezTo>
                  <a:cubicBezTo>
                    <a:pt x="51" y="29"/>
                    <a:pt x="51" y="29"/>
                    <a:pt x="51" y="28"/>
                  </a:cubicBezTo>
                  <a:cubicBezTo>
                    <a:pt x="51" y="28"/>
                    <a:pt x="51" y="28"/>
                    <a:pt x="51" y="28"/>
                  </a:cubicBezTo>
                  <a:cubicBezTo>
                    <a:pt x="51" y="27"/>
                    <a:pt x="51" y="27"/>
                    <a:pt x="51" y="27"/>
                  </a:cubicBezTo>
                  <a:cubicBezTo>
                    <a:pt x="51" y="26"/>
                    <a:pt x="51" y="27"/>
                    <a:pt x="51" y="26"/>
                  </a:cubicBezTo>
                  <a:cubicBezTo>
                    <a:pt x="51" y="26"/>
                    <a:pt x="51" y="26"/>
                    <a:pt x="51" y="26"/>
                  </a:cubicBezTo>
                  <a:cubicBezTo>
                    <a:pt x="51" y="26"/>
                    <a:pt x="51" y="26"/>
                    <a:pt x="50" y="25"/>
                  </a:cubicBezTo>
                  <a:cubicBezTo>
                    <a:pt x="50" y="25"/>
                    <a:pt x="50" y="25"/>
                    <a:pt x="49" y="25"/>
                  </a:cubicBezTo>
                  <a:cubicBezTo>
                    <a:pt x="49" y="25"/>
                    <a:pt x="49" y="25"/>
                    <a:pt x="49" y="25"/>
                  </a:cubicBezTo>
                  <a:cubicBezTo>
                    <a:pt x="49" y="24"/>
                    <a:pt x="49" y="24"/>
                    <a:pt x="49" y="24"/>
                  </a:cubicBezTo>
                  <a:cubicBezTo>
                    <a:pt x="49" y="24"/>
                    <a:pt x="50" y="23"/>
                    <a:pt x="50" y="23"/>
                  </a:cubicBezTo>
                  <a:cubicBezTo>
                    <a:pt x="50" y="23"/>
                    <a:pt x="50" y="23"/>
                    <a:pt x="49" y="22"/>
                  </a:cubicBezTo>
                  <a:cubicBezTo>
                    <a:pt x="49" y="22"/>
                    <a:pt x="49" y="23"/>
                    <a:pt x="48" y="22"/>
                  </a:cubicBezTo>
                  <a:cubicBezTo>
                    <a:pt x="48" y="22"/>
                    <a:pt x="48" y="21"/>
                    <a:pt x="48" y="21"/>
                  </a:cubicBezTo>
                  <a:cubicBezTo>
                    <a:pt x="48" y="21"/>
                    <a:pt x="47" y="20"/>
                    <a:pt x="47" y="20"/>
                  </a:cubicBezTo>
                  <a:cubicBezTo>
                    <a:pt x="47" y="20"/>
                    <a:pt x="47" y="20"/>
                    <a:pt x="47" y="19"/>
                  </a:cubicBezTo>
                  <a:cubicBezTo>
                    <a:pt x="47" y="18"/>
                    <a:pt x="48" y="18"/>
                    <a:pt x="48" y="17"/>
                  </a:cubicBezTo>
                  <a:cubicBezTo>
                    <a:pt x="48" y="17"/>
                    <a:pt x="48" y="17"/>
                    <a:pt x="48" y="16"/>
                  </a:cubicBezTo>
                  <a:cubicBezTo>
                    <a:pt x="47" y="16"/>
                    <a:pt x="47" y="16"/>
                    <a:pt x="47" y="16"/>
                  </a:cubicBezTo>
                  <a:cubicBezTo>
                    <a:pt x="46" y="16"/>
                    <a:pt x="45" y="16"/>
                    <a:pt x="45" y="16"/>
                  </a:cubicBezTo>
                  <a:cubicBezTo>
                    <a:pt x="44" y="15"/>
                    <a:pt x="44" y="15"/>
                    <a:pt x="44" y="14"/>
                  </a:cubicBezTo>
                  <a:cubicBezTo>
                    <a:pt x="44" y="13"/>
                    <a:pt x="44" y="13"/>
                    <a:pt x="44" y="12"/>
                  </a:cubicBezTo>
                  <a:cubicBezTo>
                    <a:pt x="44" y="12"/>
                    <a:pt x="45" y="11"/>
                    <a:pt x="45" y="11"/>
                  </a:cubicBezTo>
                  <a:cubicBezTo>
                    <a:pt x="45" y="10"/>
                    <a:pt x="44" y="10"/>
                    <a:pt x="44" y="10"/>
                  </a:cubicBezTo>
                  <a:cubicBezTo>
                    <a:pt x="44" y="9"/>
                    <a:pt x="44" y="8"/>
                    <a:pt x="44" y="8"/>
                  </a:cubicBezTo>
                  <a:cubicBezTo>
                    <a:pt x="44" y="8"/>
                    <a:pt x="43" y="8"/>
                    <a:pt x="43" y="7"/>
                  </a:cubicBezTo>
                  <a:cubicBezTo>
                    <a:pt x="43" y="7"/>
                    <a:pt x="43" y="7"/>
                    <a:pt x="43" y="7"/>
                  </a:cubicBezTo>
                  <a:cubicBezTo>
                    <a:pt x="43" y="6"/>
                    <a:pt x="43" y="6"/>
                    <a:pt x="43" y="6"/>
                  </a:cubicBezTo>
                  <a:cubicBezTo>
                    <a:pt x="42" y="6"/>
                    <a:pt x="42" y="6"/>
                    <a:pt x="42" y="6"/>
                  </a:cubicBezTo>
                  <a:cubicBezTo>
                    <a:pt x="42" y="6"/>
                    <a:pt x="42" y="6"/>
                    <a:pt x="42" y="6"/>
                  </a:cubicBezTo>
                  <a:cubicBezTo>
                    <a:pt x="42" y="5"/>
                    <a:pt x="42" y="5"/>
                    <a:pt x="42" y="5"/>
                  </a:cubicBezTo>
                  <a:cubicBezTo>
                    <a:pt x="42" y="5"/>
                    <a:pt x="43" y="4"/>
                    <a:pt x="43" y="4"/>
                  </a:cubicBezTo>
                  <a:cubicBezTo>
                    <a:pt x="42" y="3"/>
                    <a:pt x="42" y="4"/>
                    <a:pt x="41" y="4"/>
                  </a:cubicBezTo>
                  <a:cubicBezTo>
                    <a:pt x="41" y="4"/>
                    <a:pt x="41" y="4"/>
                    <a:pt x="40" y="5"/>
                  </a:cubicBezTo>
                  <a:cubicBezTo>
                    <a:pt x="40" y="5"/>
                    <a:pt x="40" y="5"/>
                    <a:pt x="39" y="6"/>
                  </a:cubicBezTo>
                  <a:cubicBezTo>
                    <a:pt x="39" y="6"/>
                    <a:pt x="38" y="6"/>
                    <a:pt x="37" y="6"/>
                  </a:cubicBezTo>
                  <a:cubicBezTo>
                    <a:pt x="38" y="7"/>
                    <a:pt x="38" y="7"/>
                    <a:pt x="38" y="8"/>
                  </a:cubicBezTo>
                  <a:cubicBezTo>
                    <a:pt x="38" y="8"/>
                    <a:pt x="38" y="9"/>
                    <a:pt x="38" y="9"/>
                  </a:cubicBezTo>
                  <a:cubicBezTo>
                    <a:pt x="38" y="10"/>
                    <a:pt x="38" y="10"/>
                    <a:pt x="38" y="11"/>
                  </a:cubicBezTo>
                  <a:cubicBezTo>
                    <a:pt x="38" y="11"/>
                    <a:pt x="38" y="12"/>
                    <a:pt x="37" y="12"/>
                  </a:cubicBezTo>
                  <a:cubicBezTo>
                    <a:pt x="37" y="13"/>
                    <a:pt x="36" y="14"/>
                    <a:pt x="36" y="15"/>
                  </a:cubicBezTo>
                  <a:cubicBezTo>
                    <a:pt x="36" y="16"/>
                    <a:pt x="36" y="17"/>
                    <a:pt x="36" y="18"/>
                  </a:cubicBezTo>
                  <a:cubicBezTo>
                    <a:pt x="36" y="18"/>
                    <a:pt x="36" y="18"/>
                    <a:pt x="36" y="18"/>
                  </a:cubicBezTo>
                  <a:cubicBezTo>
                    <a:pt x="36" y="18"/>
                    <a:pt x="36" y="17"/>
                    <a:pt x="35" y="17"/>
                  </a:cubicBezTo>
                  <a:cubicBezTo>
                    <a:pt x="35" y="17"/>
                    <a:pt x="35" y="18"/>
                    <a:pt x="35" y="18"/>
                  </a:cubicBezTo>
                  <a:cubicBezTo>
                    <a:pt x="34" y="19"/>
                    <a:pt x="34" y="19"/>
                    <a:pt x="34" y="19"/>
                  </a:cubicBezTo>
                  <a:cubicBezTo>
                    <a:pt x="34" y="19"/>
                    <a:pt x="34" y="20"/>
                    <a:pt x="34" y="20"/>
                  </a:cubicBezTo>
                  <a:cubicBezTo>
                    <a:pt x="34" y="20"/>
                    <a:pt x="34" y="21"/>
                    <a:pt x="33" y="21"/>
                  </a:cubicBezTo>
                  <a:cubicBezTo>
                    <a:pt x="33" y="21"/>
                    <a:pt x="33" y="21"/>
                    <a:pt x="33" y="22"/>
                  </a:cubicBezTo>
                  <a:cubicBezTo>
                    <a:pt x="33" y="23"/>
                    <a:pt x="34" y="22"/>
                    <a:pt x="34" y="22"/>
                  </a:cubicBezTo>
                  <a:cubicBezTo>
                    <a:pt x="34" y="22"/>
                    <a:pt x="35" y="22"/>
                    <a:pt x="35" y="23"/>
                  </a:cubicBezTo>
                  <a:cubicBezTo>
                    <a:pt x="35" y="23"/>
                    <a:pt x="35" y="23"/>
                    <a:pt x="35" y="23"/>
                  </a:cubicBezTo>
                  <a:cubicBezTo>
                    <a:pt x="35" y="24"/>
                    <a:pt x="35" y="24"/>
                    <a:pt x="34" y="25"/>
                  </a:cubicBezTo>
                  <a:cubicBezTo>
                    <a:pt x="34" y="25"/>
                    <a:pt x="34" y="25"/>
                    <a:pt x="34" y="26"/>
                  </a:cubicBezTo>
                  <a:cubicBezTo>
                    <a:pt x="34" y="26"/>
                    <a:pt x="33" y="26"/>
                    <a:pt x="33" y="26"/>
                  </a:cubicBezTo>
                  <a:cubicBezTo>
                    <a:pt x="33" y="26"/>
                    <a:pt x="33" y="26"/>
                    <a:pt x="33" y="27"/>
                  </a:cubicBezTo>
                  <a:cubicBezTo>
                    <a:pt x="33" y="27"/>
                    <a:pt x="33" y="28"/>
                    <a:pt x="33" y="28"/>
                  </a:cubicBezTo>
                  <a:cubicBezTo>
                    <a:pt x="34" y="29"/>
                    <a:pt x="34" y="29"/>
                    <a:pt x="34" y="29"/>
                  </a:cubicBezTo>
                  <a:cubicBezTo>
                    <a:pt x="34" y="31"/>
                    <a:pt x="33" y="31"/>
                    <a:pt x="32" y="32"/>
                  </a:cubicBezTo>
                  <a:cubicBezTo>
                    <a:pt x="32" y="32"/>
                    <a:pt x="32" y="33"/>
                    <a:pt x="32" y="33"/>
                  </a:cubicBezTo>
                  <a:cubicBezTo>
                    <a:pt x="32" y="34"/>
                    <a:pt x="32" y="34"/>
                    <a:pt x="32" y="35"/>
                  </a:cubicBezTo>
                  <a:cubicBezTo>
                    <a:pt x="32" y="35"/>
                    <a:pt x="32" y="36"/>
                    <a:pt x="33" y="36"/>
                  </a:cubicBezTo>
                  <a:cubicBezTo>
                    <a:pt x="33" y="37"/>
                    <a:pt x="33" y="37"/>
                    <a:pt x="33" y="37"/>
                  </a:cubicBezTo>
                  <a:cubicBezTo>
                    <a:pt x="33" y="38"/>
                    <a:pt x="33" y="38"/>
                    <a:pt x="33" y="38"/>
                  </a:cubicBezTo>
                  <a:cubicBezTo>
                    <a:pt x="33" y="39"/>
                    <a:pt x="33" y="39"/>
                    <a:pt x="33" y="40"/>
                  </a:cubicBezTo>
                  <a:cubicBezTo>
                    <a:pt x="33" y="40"/>
                    <a:pt x="32" y="41"/>
                    <a:pt x="32" y="41"/>
                  </a:cubicBezTo>
                  <a:cubicBezTo>
                    <a:pt x="33" y="42"/>
                    <a:pt x="33" y="43"/>
                    <a:pt x="33" y="44"/>
                  </a:cubicBezTo>
                  <a:cubicBezTo>
                    <a:pt x="33" y="45"/>
                    <a:pt x="33" y="45"/>
                    <a:pt x="33" y="46"/>
                  </a:cubicBezTo>
                  <a:cubicBezTo>
                    <a:pt x="33" y="46"/>
                    <a:pt x="34" y="46"/>
                    <a:pt x="34" y="46"/>
                  </a:cubicBezTo>
                  <a:cubicBezTo>
                    <a:pt x="34" y="46"/>
                    <a:pt x="34" y="46"/>
                    <a:pt x="34" y="46"/>
                  </a:cubicBezTo>
                  <a:cubicBezTo>
                    <a:pt x="33" y="47"/>
                    <a:pt x="33" y="48"/>
                    <a:pt x="33" y="49"/>
                  </a:cubicBezTo>
                  <a:cubicBezTo>
                    <a:pt x="33" y="49"/>
                    <a:pt x="32" y="50"/>
                    <a:pt x="32" y="51"/>
                  </a:cubicBezTo>
                  <a:cubicBezTo>
                    <a:pt x="32" y="52"/>
                    <a:pt x="31" y="53"/>
                    <a:pt x="31" y="53"/>
                  </a:cubicBezTo>
                  <a:cubicBezTo>
                    <a:pt x="31" y="54"/>
                    <a:pt x="31" y="55"/>
                    <a:pt x="31" y="56"/>
                  </a:cubicBezTo>
                  <a:cubicBezTo>
                    <a:pt x="31" y="57"/>
                    <a:pt x="31" y="57"/>
                    <a:pt x="31" y="58"/>
                  </a:cubicBezTo>
                  <a:cubicBezTo>
                    <a:pt x="31" y="59"/>
                    <a:pt x="30" y="59"/>
                    <a:pt x="30" y="59"/>
                  </a:cubicBezTo>
                  <a:cubicBezTo>
                    <a:pt x="30" y="60"/>
                    <a:pt x="31" y="60"/>
                    <a:pt x="31" y="61"/>
                  </a:cubicBezTo>
                  <a:cubicBezTo>
                    <a:pt x="31" y="61"/>
                    <a:pt x="30" y="61"/>
                    <a:pt x="30" y="62"/>
                  </a:cubicBezTo>
                  <a:cubicBezTo>
                    <a:pt x="30" y="62"/>
                    <a:pt x="30" y="63"/>
                    <a:pt x="30" y="63"/>
                  </a:cubicBezTo>
                  <a:cubicBezTo>
                    <a:pt x="29" y="63"/>
                    <a:pt x="28" y="64"/>
                    <a:pt x="28" y="64"/>
                  </a:cubicBezTo>
                  <a:cubicBezTo>
                    <a:pt x="28" y="65"/>
                    <a:pt x="28" y="65"/>
                    <a:pt x="28" y="65"/>
                  </a:cubicBezTo>
                  <a:cubicBezTo>
                    <a:pt x="28" y="66"/>
                    <a:pt x="27" y="66"/>
                    <a:pt x="27" y="66"/>
                  </a:cubicBezTo>
                  <a:cubicBezTo>
                    <a:pt x="27" y="67"/>
                    <a:pt x="27" y="67"/>
                    <a:pt x="27" y="68"/>
                  </a:cubicBezTo>
                  <a:cubicBezTo>
                    <a:pt x="27" y="69"/>
                    <a:pt x="27" y="69"/>
                    <a:pt x="26" y="70"/>
                  </a:cubicBezTo>
                  <a:cubicBezTo>
                    <a:pt x="26" y="70"/>
                    <a:pt x="26" y="70"/>
                    <a:pt x="26" y="70"/>
                  </a:cubicBezTo>
                  <a:cubicBezTo>
                    <a:pt x="26" y="71"/>
                    <a:pt x="26" y="71"/>
                    <a:pt x="25" y="71"/>
                  </a:cubicBezTo>
                  <a:cubicBezTo>
                    <a:pt x="25" y="72"/>
                    <a:pt x="24" y="71"/>
                    <a:pt x="24" y="72"/>
                  </a:cubicBezTo>
                  <a:cubicBezTo>
                    <a:pt x="23" y="72"/>
                    <a:pt x="23" y="72"/>
                    <a:pt x="22" y="73"/>
                  </a:cubicBezTo>
                  <a:cubicBezTo>
                    <a:pt x="22" y="73"/>
                    <a:pt x="21" y="73"/>
                    <a:pt x="21" y="73"/>
                  </a:cubicBezTo>
                  <a:cubicBezTo>
                    <a:pt x="20" y="73"/>
                    <a:pt x="19" y="73"/>
                    <a:pt x="18" y="73"/>
                  </a:cubicBezTo>
                  <a:cubicBezTo>
                    <a:pt x="18" y="73"/>
                    <a:pt x="17" y="73"/>
                    <a:pt x="17" y="72"/>
                  </a:cubicBezTo>
                  <a:cubicBezTo>
                    <a:pt x="16" y="72"/>
                    <a:pt x="16" y="72"/>
                    <a:pt x="16" y="72"/>
                  </a:cubicBezTo>
                  <a:cubicBezTo>
                    <a:pt x="15" y="71"/>
                    <a:pt x="15" y="71"/>
                    <a:pt x="14" y="71"/>
                  </a:cubicBezTo>
                  <a:cubicBezTo>
                    <a:pt x="14" y="70"/>
                    <a:pt x="14" y="70"/>
                    <a:pt x="14" y="70"/>
                  </a:cubicBezTo>
                  <a:cubicBezTo>
                    <a:pt x="13" y="70"/>
                    <a:pt x="13" y="70"/>
                    <a:pt x="13" y="70"/>
                  </a:cubicBezTo>
                  <a:cubicBezTo>
                    <a:pt x="13" y="70"/>
                    <a:pt x="12" y="70"/>
                    <a:pt x="11" y="70"/>
                  </a:cubicBezTo>
                  <a:cubicBezTo>
                    <a:pt x="11" y="70"/>
                    <a:pt x="11" y="70"/>
                    <a:pt x="11" y="70"/>
                  </a:cubicBezTo>
                  <a:cubicBezTo>
                    <a:pt x="11" y="70"/>
                    <a:pt x="11" y="69"/>
                    <a:pt x="11" y="69"/>
                  </a:cubicBezTo>
                  <a:cubicBezTo>
                    <a:pt x="11" y="69"/>
                    <a:pt x="11" y="68"/>
                    <a:pt x="11" y="68"/>
                  </a:cubicBezTo>
                  <a:cubicBezTo>
                    <a:pt x="11" y="68"/>
                    <a:pt x="10" y="68"/>
                    <a:pt x="10" y="67"/>
                  </a:cubicBezTo>
                  <a:cubicBezTo>
                    <a:pt x="10" y="67"/>
                    <a:pt x="11" y="67"/>
                    <a:pt x="11" y="67"/>
                  </a:cubicBezTo>
                  <a:cubicBezTo>
                    <a:pt x="10" y="66"/>
                    <a:pt x="10" y="66"/>
                    <a:pt x="9" y="66"/>
                  </a:cubicBezTo>
                  <a:cubicBezTo>
                    <a:pt x="9" y="66"/>
                    <a:pt x="9" y="65"/>
                    <a:pt x="9" y="65"/>
                  </a:cubicBezTo>
                  <a:cubicBezTo>
                    <a:pt x="9" y="65"/>
                    <a:pt x="9" y="65"/>
                    <a:pt x="8" y="65"/>
                  </a:cubicBezTo>
                  <a:cubicBezTo>
                    <a:pt x="8" y="65"/>
                    <a:pt x="8" y="65"/>
                    <a:pt x="7" y="64"/>
                  </a:cubicBezTo>
                  <a:cubicBezTo>
                    <a:pt x="7" y="64"/>
                    <a:pt x="6" y="64"/>
                    <a:pt x="5" y="64"/>
                  </a:cubicBezTo>
                  <a:cubicBezTo>
                    <a:pt x="4" y="64"/>
                    <a:pt x="4" y="64"/>
                    <a:pt x="3" y="64"/>
                  </a:cubicBezTo>
                  <a:cubicBezTo>
                    <a:pt x="2" y="64"/>
                    <a:pt x="1" y="63"/>
                    <a:pt x="1" y="63"/>
                  </a:cubicBezTo>
                  <a:cubicBezTo>
                    <a:pt x="1" y="62"/>
                    <a:pt x="0" y="62"/>
                    <a:pt x="0" y="62"/>
                  </a:cubicBezTo>
                  <a:cubicBezTo>
                    <a:pt x="0" y="156"/>
                    <a:pt x="0" y="156"/>
                    <a:pt x="0" y="156"/>
                  </a:cubicBezTo>
                  <a:cubicBezTo>
                    <a:pt x="28" y="156"/>
                    <a:pt x="28" y="156"/>
                    <a:pt x="28" y="156"/>
                  </a:cubicBezTo>
                  <a:cubicBezTo>
                    <a:pt x="28" y="185"/>
                    <a:pt x="28" y="185"/>
                    <a:pt x="28" y="185"/>
                  </a:cubicBezTo>
                  <a:cubicBezTo>
                    <a:pt x="98" y="185"/>
                    <a:pt x="98" y="185"/>
                    <a:pt x="98" y="185"/>
                  </a:cubicBezTo>
                  <a:cubicBezTo>
                    <a:pt x="98" y="185"/>
                    <a:pt x="101" y="185"/>
                    <a:pt x="101" y="184"/>
                  </a:cubicBezTo>
                  <a:cubicBezTo>
                    <a:pt x="102" y="184"/>
                    <a:pt x="102" y="183"/>
                    <a:pt x="103" y="183"/>
                  </a:cubicBezTo>
                  <a:cubicBezTo>
                    <a:pt x="104" y="182"/>
                    <a:pt x="104" y="182"/>
                    <a:pt x="105" y="182"/>
                  </a:cubicBezTo>
                  <a:cubicBezTo>
                    <a:pt x="105" y="181"/>
                    <a:pt x="106" y="180"/>
                    <a:pt x="107" y="181"/>
                  </a:cubicBezTo>
                  <a:cubicBezTo>
                    <a:pt x="108" y="181"/>
                    <a:pt x="109" y="181"/>
                    <a:pt x="109" y="181"/>
                  </a:cubicBezTo>
                  <a:cubicBezTo>
                    <a:pt x="110" y="181"/>
                    <a:pt x="110" y="181"/>
                    <a:pt x="111" y="181"/>
                  </a:cubicBezTo>
                  <a:cubicBezTo>
                    <a:pt x="111" y="181"/>
                    <a:pt x="112" y="181"/>
                    <a:pt x="112" y="180"/>
                  </a:cubicBezTo>
                  <a:cubicBezTo>
                    <a:pt x="113" y="180"/>
                    <a:pt x="113" y="181"/>
                    <a:pt x="114" y="181"/>
                  </a:cubicBezTo>
                  <a:cubicBezTo>
                    <a:pt x="115" y="182"/>
                    <a:pt x="116" y="182"/>
                    <a:pt x="117" y="181"/>
                  </a:cubicBezTo>
                  <a:cubicBezTo>
                    <a:pt x="118" y="181"/>
                    <a:pt x="118" y="182"/>
                    <a:pt x="119" y="182"/>
                  </a:cubicBezTo>
                  <a:cubicBezTo>
                    <a:pt x="120" y="182"/>
                    <a:pt x="120" y="182"/>
                    <a:pt x="120" y="182"/>
                  </a:cubicBezTo>
                  <a:cubicBezTo>
                    <a:pt x="120" y="183"/>
                    <a:pt x="120" y="183"/>
                    <a:pt x="121" y="184"/>
                  </a:cubicBezTo>
                  <a:cubicBezTo>
                    <a:pt x="121" y="184"/>
                    <a:pt x="122" y="183"/>
                    <a:pt x="122" y="184"/>
                  </a:cubicBezTo>
                  <a:cubicBezTo>
                    <a:pt x="122" y="184"/>
                    <a:pt x="122" y="185"/>
                    <a:pt x="122" y="185"/>
                  </a:cubicBezTo>
                  <a:cubicBezTo>
                    <a:pt x="122" y="186"/>
                    <a:pt x="123" y="187"/>
                    <a:pt x="124" y="186"/>
                  </a:cubicBezTo>
                  <a:cubicBezTo>
                    <a:pt x="124" y="186"/>
                    <a:pt x="124" y="186"/>
                    <a:pt x="124" y="185"/>
                  </a:cubicBezTo>
                  <a:cubicBezTo>
                    <a:pt x="124" y="185"/>
                    <a:pt x="124" y="185"/>
                    <a:pt x="124" y="185"/>
                  </a:cubicBezTo>
                  <a:cubicBezTo>
                    <a:pt x="125" y="185"/>
                    <a:pt x="125" y="184"/>
                    <a:pt x="125" y="184"/>
                  </a:cubicBezTo>
                  <a:cubicBezTo>
                    <a:pt x="126" y="184"/>
                    <a:pt x="126" y="185"/>
                    <a:pt x="127" y="184"/>
                  </a:cubicBezTo>
                  <a:cubicBezTo>
                    <a:pt x="128" y="184"/>
                    <a:pt x="129" y="184"/>
                    <a:pt x="129" y="183"/>
                  </a:cubicBezTo>
                  <a:cubicBezTo>
                    <a:pt x="129" y="183"/>
                    <a:pt x="129" y="182"/>
                    <a:pt x="129" y="182"/>
                  </a:cubicBezTo>
                  <a:cubicBezTo>
                    <a:pt x="129" y="181"/>
                    <a:pt x="129" y="182"/>
                    <a:pt x="129" y="181"/>
                  </a:cubicBezTo>
                  <a:cubicBezTo>
                    <a:pt x="128" y="180"/>
                    <a:pt x="128" y="180"/>
                    <a:pt x="130" y="180"/>
                  </a:cubicBezTo>
                  <a:cubicBezTo>
                    <a:pt x="130" y="179"/>
                    <a:pt x="131" y="179"/>
                    <a:pt x="132" y="179"/>
                  </a:cubicBezTo>
                  <a:cubicBezTo>
                    <a:pt x="133" y="178"/>
                    <a:pt x="133" y="178"/>
                    <a:pt x="134" y="178"/>
                  </a:cubicBezTo>
                  <a:cubicBezTo>
                    <a:pt x="134" y="178"/>
                    <a:pt x="134" y="178"/>
                    <a:pt x="134" y="178"/>
                  </a:cubicBezTo>
                  <a:cubicBezTo>
                    <a:pt x="134" y="178"/>
                    <a:pt x="134" y="178"/>
                    <a:pt x="134" y="178"/>
                  </a:cubicBezTo>
                  <a:cubicBezTo>
                    <a:pt x="135" y="178"/>
                    <a:pt x="135" y="179"/>
                    <a:pt x="136" y="179"/>
                  </a:cubicBezTo>
                  <a:cubicBezTo>
                    <a:pt x="136" y="179"/>
                    <a:pt x="136" y="178"/>
                    <a:pt x="137" y="178"/>
                  </a:cubicBezTo>
                  <a:cubicBezTo>
                    <a:pt x="137" y="178"/>
                    <a:pt x="137" y="178"/>
                    <a:pt x="138" y="178"/>
                  </a:cubicBezTo>
                  <a:cubicBezTo>
                    <a:pt x="138" y="179"/>
                    <a:pt x="139" y="179"/>
                    <a:pt x="140" y="178"/>
                  </a:cubicBezTo>
                  <a:cubicBezTo>
                    <a:pt x="140" y="178"/>
                    <a:pt x="139" y="177"/>
                    <a:pt x="140" y="177"/>
                  </a:cubicBezTo>
                  <a:cubicBezTo>
                    <a:pt x="142" y="176"/>
                    <a:pt x="141" y="177"/>
                    <a:pt x="142" y="178"/>
                  </a:cubicBezTo>
                  <a:cubicBezTo>
                    <a:pt x="142" y="177"/>
                    <a:pt x="142" y="177"/>
                    <a:pt x="143" y="176"/>
                  </a:cubicBezTo>
                  <a:cubicBezTo>
                    <a:pt x="143" y="176"/>
                    <a:pt x="143" y="176"/>
                    <a:pt x="143" y="176"/>
                  </a:cubicBezTo>
                  <a:cubicBezTo>
                    <a:pt x="142" y="175"/>
                    <a:pt x="142" y="174"/>
                    <a:pt x="142" y="173"/>
                  </a:cubicBezTo>
                  <a:close/>
                </a:path>
              </a:pathLst>
            </a:custGeom>
            <a:grpFill/>
            <a:ln w="3175">
              <a:solidFill>
                <a:schemeClr val="tx2"/>
              </a:solidFill>
              <a:round/>
            </a:ln>
          </p:spPr>
          <p:txBody>
            <a:bodyPr vert="horz" wrap="square" lIns="91440" tIns="45720" rIns="91440" bIns="45720" numCol="1" anchor="t" anchorCtr="0" compatLnSpc="1"/>
            <a:lstStyle/>
            <a:p>
              <a:endParaRPr lang="en-US"/>
            </a:p>
          </p:txBody>
        </p:sp>
        <p:sp>
          <p:nvSpPr>
            <p:cNvPr id="449" name="South Australia"/>
            <p:cNvSpPr>
              <a:spLocks noEditPoints="1"/>
            </p:cNvSpPr>
            <p:nvPr/>
          </p:nvSpPr>
          <p:spPr bwMode="auto">
            <a:xfrm>
              <a:off x="2587741" y="3566880"/>
              <a:ext cx="1561621" cy="1662177"/>
            </a:xfrm>
            <a:custGeom>
              <a:avLst/>
              <a:gdLst>
                <a:gd name="T0" fmla="*/ 111 w 112"/>
                <a:gd name="T1" fmla="*/ 118 h 119"/>
                <a:gd name="T2" fmla="*/ 105 w 112"/>
                <a:gd name="T3" fmla="*/ 116 h 119"/>
                <a:gd name="T4" fmla="*/ 102 w 112"/>
                <a:gd name="T5" fmla="*/ 113 h 119"/>
                <a:gd name="T6" fmla="*/ 100 w 112"/>
                <a:gd name="T7" fmla="*/ 108 h 119"/>
                <a:gd name="T8" fmla="*/ 100 w 112"/>
                <a:gd name="T9" fmla="*/ 102 h 119"/>
                <a:gd name="T10" fmla="*/ 94 w 112"/>
                <a:gd name="T11" fmla="*/ 95 h 119"/>
                <a:gd name="T12" fmla="*/ 87 w 112"/>
                <a:gd name="T13" fmla="*/ 94 h 119"/>
                <a:gd name="T14" fmla="*/ 87 w 112"/>
                <a:gd name="T15" fmla="*/ 92 h 119"/>
                <a:gd name="T16" fmla="*/ 88 w 112"/>
                <a:gd name="T17" fmla="*/ 87 h 119"/>
                <a:gd name="T18" fmla="*/ 88 w 112"/>
                <a:gd name="T19" fmla="*/ 85 h 119"/>
                <a:gd name="T20" fmla="*/ 85 w 112"/>
                <a:gd name="T21" fmla="*/ 80 h 119"/>
                <a:gd name="T22" fmla="*/ 83 w 112"/>
                <a:gd name="T23" fmla="*/ 85 h 119"/>
                <a:gd name="T24" fmla="*/ 80 w 112"/>
                <a:gd name="T25" fmla="*/ 90 h 119"/>
                <a:gd name="T26" fmla="*/ 76 w 112"/>
                <a:gd name="T27" fmla="*/ 90 h 119"/>
                <a:gd name="T28" fmla="*/ 74 w 112"/>
                <a:gd name="T29" fmla="*/ 90 h 119"/>
                <a:gd name="T30" fmla="*/ 76 w 112"/>
                <a:gd name="T31" fmla="*/ 87 h 119"/>
                <a:gd name="T32" fmla="*/ 79 w 112"/>
                <a:gd name="T33" fmla="*/ 84 h 119"/>
                <a:gd name="T34" fmla="*/ 80 w 112"/>
                <a:gd name="T35" fmla="*/ 79 h 119"/>
                <a:gd name="T36" fmla="*/ 81 w 112"/>
                <a:gd name="T37" fmla="*/ 76 h 119"/>
                <a:gd name="T38" fmla="*/ 83 w 112"/>
                <a:gd name="T39" fmla="*/ 73 h 119"/>
                <a:gd name="T40" fmla="*/ 84 w 112"/>
                <a:gd name="T41" fmla="*/ 70 h 119"/>
                <a:gd name="T42" fmla="*/ 83 w 112"/>
                <a:gd name="T43" fmla="*/ 66 h 119"/>
                <a:gd name="T44" fmla="*/ 82 w 112"/>
                <a:gd name="T45" fmla="*/ 67 h 119"/>
                <a:gd name="T46" fmla="*/ 79 w 112"/>
                <a:gd name="T47" fmla="*/ 70 h 119"/>
                <a:gd name="T48" fmla="*/ 75 w 112"/>
                <a:gd name="T49" fmla="*/ 75 h 119"/>
                <a:gd name="T50" fmla="*/ 71 w 112"/>
                <a:gd name="T51" fmla="*/ 77 h 119"/>
                <a:gd name="T52" fmla="*/ 68 w 112"/>
                <a:gd name="T53" fmla="*/ 80 h 119"/>
                <a:gd name="T54" fmla="*/ 65 w 112"/>
                <a:gd name="T55" fmla="*/ 83 h 119"/>
                <a:gd name="T56" fmla="*/ 65 w 112"/>
                <a:gd name="T57" fmla="*/ 87 h 119"/>
                <a:gd name="T58" fmla="*/ 64 w 112"/>
                <a:gd name="T59" fmla="*/ 88 h 119"/>
                <a:gd name="T60" fmla="*/ 61 w 112"/>
                <a:gd name="T61" fmla="*/ 86 h 119"/>
                <a:gd name="T62" fmla="*/ 57 w 112"/>
                <a:gd name="T63" fmla="*/ 84 h 119"/>
                <a:gd name="T64" fmla="*/ 60 w 112"/>
                <a:gd name="T65" fmla="*/ 84 h 119"/>
                <a:gd name="T66" fmla="*/ 59 w 112"/>
                <a:gd name="T67" fmla="*/ 81 h 119"/>
                <a:gd name="T68" fmla="*/ 57 w 112"/>
                <a:gd name="T69" fmla="*/ 77 h 119"/>
                <a:gd name="T70" fmla="*/ 54 w 112"/>
                <a:gd name="T71" fmla="*/ 74 h 119"/>
                <a:gd name="T72" fmla="*/ 53 w 112"/>
                <a:gd name="T73" fmla="*/ 70 h 119"/>
                <a:gd name="T74" fmla="*/ 48 w 112"/>
                <a:gd name="T75" fmla="*/ 69 h 119"/>
                <a:gd name="T76" fmla="*/ 47 w 112"/>
                <a:gd name="T77" fmla="*/ 66 h 119"/>
                <a:gd name="T78" fmla="*/ 47 w 112"/>
                <a:gd name="T79" fmla="*/ 64 h 119"/>
                <a:gd name="T80" fmla="*/ 46 w 112"/>
                <a:gd name="T81" fmla="*/ 62 h 119"/>
                <a:gd name="T82" fmla="*/ 43 w 112"/>
                <a:gd name="T83" fmla="*/ 60 h 119"/>
                <a:gd name="T84" fmla="*/ 39 w 112"/>
                <a:gd name="T85" fmla="*/ 60 h 119"/>
                <a:gd name="T86" fmla="*/ 35 w 112"/>
                <a:gd name="T87" fmla="*/ 58 h 119"/>
                <a:gd name="T88" fmla="*/ 32 w 112"/>
                <a:gd name="T89" fmla="*/ 58 h 119"/>
                <a:gd name="T90" fmla="*/ 30 w 112"/>
                <a:gd name="T91" fmla="*/ 59 h 119"/>
                <a:gd name="T92" fmla="*/ 24 w 112"/>
                <a:gd name="T93" fmla="*/ 55 h 119"/>
                <a:gd name="T94" fmla="*/ 21 w 112"/>
                <a:gd name="T95" fmla="*/ 53 h 119"/>
                <a:gd name="T96" fmla="*/ 15 w 112"/>
                <a:gd name="T97" fmla="*/ 55 h 119"/>
                <a:gd name="T98" fmla="*/ 5 w 112"/>
                <a:gd name="T99" fmla="*/ 55 h 119"/>
                <a:gd name="T100" fmla="*/ 84 w 112"/>
                <a:gd name="T101" fmla="*/ 0 h 119"/>
                <a:gd name="T102" fmla="*/ 80 w 112"/>
                <a:gd name="T103" fmla="*/ 95 h 119"/>
                <a:gd name="T104" fmla="*/ 74 w 112"/>
                <a:gd name="T105" fmla="*/ 95 h 119"/>
                <a:gd name="T106" fmla="*/ 72 w 112"/>
                <a:gd name="T107" fmla="*/ 99 h 119"/>
                <a:gd name="T108" fmla="*/ 79 w 112"/>
                <a:gd name="T109" fmla="*/ 99 h 119"/>
                <a:gd name="T110" fmla="*/ 82 w 112"/>
                <a:gd name="T111" fmla="*/ 97 h 119"/>
                <a:gd name="T112" fmla="*/ 84 w 112"/>
                <a:gd name="T113" fmla="*/ 97 h 119"/>
                <a:gd name="T114" fmla="*/ 83 w 112"/>
                <a:gd name="T115" fmla="*/ 9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19">
                  <a:moveTo>
                    <a:pt x="112" y="0"/>
                  </a:moveTo>
                  <a:cubicBezTo>
                    <a:pt x="112" y="119"/>
                    <a:pt x="112" y="119"/>
                    <a:pt x="112" y="119"/>
                  </a:cubicBezTo>
                  <a:cubicBezTo>
                    <a:pt x="112" y="119"/>
                    <a:pt x="112" y="119"/>
                    <a:pt x="112" y="119"/>
                  </a:cubicBezTo>
                  <a:cubicBezTo>
                    <a:pt x="111" y="119"/>
                    <a:pt x="111" y="118"/>
                    <a:pt x="111" y="118"/>
                  </a:cubicBezTo>
                  <a:cubicBezTo>
                    <a:pt x="111" y="118"/>
                    <a:pt x="111" y="118"/>
                    <a:pt x="111" y="118"/>
                  </a:cubicBezTo>
                  <a:cubicBezTo>
                    <a:pt x="110" y="118"/>
                    <a:pt x="110" y="118"/>
                    <a:pt x="110" y="118"/>
                  </a:cubicBezTo>
                  <a:cubicBezTo>
                    <a:pt x="109" y="119"/>
                    <a:pt x="109" y="119"/>
                    <a:pt x="109" y="118"/>
                  </a:cubicBezTo>
                  <a:cubicBezTo>
                    <a:pt x="109" y="118"/>
                    <a:pt x="108" y="118"/>
                    <a:pt x="108" y="118"/>
                  </a:cubicBezTo>
                  <a:cubicBezTo>
                    <a:pt x="107" y="118"/>
                    <a:pt x="106" y="117"/>
                    <a:pt x="106" y="117"/>
                  </a:cubicBezTo>
                  <a:cubicBezTo>
                    <a:pt x="105" y="116"/>
                    <a:pt x="105" y="116"/>
                    <a:pt x="105" y="116"/>
                  </a:cubicBezTo>
                  <a:cubicBezTo>
                    <a:pt x="105" y="115"/>
                    <a:pt x="105" y="115"/>
                    <a:pt x="104" y="115"/>
                  </a:cubicBezTo>
                  <a:cubicBezTo>
                    <a:pt x="104" y="114"/>
                    <a:pt x="104" y="114"/>
                    <a:pt x="103" y="114"/>
                  </a:cubicBezTo>
                  <a:cubicBezTo>
                    <a:pt x="103" y="114"/>
                    <a:pt x="103" y="113"/>
                    <a:pt x="103" y="113"/>
                  </a:cubicBezTo>
                  <a:cubicBezTo>
                    <a:pt x="103" y="113"/>
                    <a:pt x="103" y="113"/>
                    <a:pt x="102" y="113"/>
                  </a:cubicBezTo>
                  <a:cubicBezTo>
                    <a:pt x="102" y="113"/>
                    <a:pt x="102" y="113"/>
                    <a:pt x="102" y="113"/>
                  </a:cubicBezTo>
                  <a:cubicBezTo>
                    <a:pt x="102" y="112"/>
                    <a:pt x="101" y="112"/>
                    <a:pt x="101" y="112"/>
                  </a:cubicBezTo>
                  <a:cubicBezTo>
                    <a:pt x="100" y="111"/>
                    <a:pt x="101" y="110"/>
                    <a:pt x="100" y="110"/>
                  </a:cubicBezTo>
                  <a:cubicBezTo>
                    <a:pt x="100" y="110"/>
                    <a:pt x="100" y="110"/>
                    <a:pt x="100" y="109"/>
                  </a:cubicBezTo>
                  <a:cubicBezTo>
                    <a:pt x="101" y="109"/>
                    <a:pt x="100" y="109"/>
                    <a:pt x="100" y="109"/>
                  </a:cubicBezTo>
                  <a:cubicBezTo>
                    <a:pt x="100" y="109"/>
                    <a:pt x="100" y="109"/>
                    <a:pt x="100" y="108"/>
                  </a:cubicBezTo>
                  <a:cubicBezTo>
                    <a:pt x="100" y="108"/>
                    <a:pt x="99" y="108"/>
                    <a:pt x="99" y="108"/>
                  </a:cubicBezTo>
                  <a:cubicBezTo>
                    <a:pt x="99" y="107"/>
                    <a:pt x="100" y="107"/>
                    <a:pt x="100" y="107"/>
                  </a:cubicBezTo>
                  <a:cubicBezTo>
                    <a:pt x="101" y="107"/>
                    <a:pt x="101" y="106"/>
                    <a:pt x="101" y="106"/>
                  </a:cubicBezTo>
                  <a:cubicBezTo>
                    <a:pt x="101" y="105"/>
                    <a:pt x="101" y="104"/>
                    <a:pt x="100" y="103"/>
                  </a:cubicBezTo>
                  <a:cubicBezTo>
                    <a:pt x="100" y="103"/>
                    <a:pt x="100" y="102"/>
                    <a:pt x="100" y="102"/>
                  </a:cubicBezTo>
                  <a:cubicBezTo>
                    <a:pt x="100" y="101"/>
                    <a:pt x="99" y="101"/>
                    <a:pt x="99" y="100"/>
                  </a:cubicBezTo>
                  <a:cubicBezTo>
                    <a:pt x="99" y="100"/>
                    <a:pt x="98" y="99"/>
                    <a:pt x="97" y="99"/>
                  </a:cubicBezTo>
                  <a:cubicBezTo>
                    <a:pt x="97" y="98"/>
                    <a:pt x="97" y="98"/>
                    <a:pt x="97" y="97"/>
                  </a:cubicBezTo>
                  <a:cubicBezTo>
                    <a:pt x="97" y="97"/>
                    <a:pt x="96" y="97"/>
                    <a:pt x="96" y="96"/>
                  </a:cubicBezTo>
                  <a:cubicBezTo>
                    <a:pt x="95" y="96"/>
                    <a:pt x="95" y="95"/>
                    <a:pt x="94" y="95"/>
                  </a:cubicBezTo>
                  <a:cubicBezTo>
                    <a:pt x="93" y="94"/>
                    <a:pt x="92" y="94"/>
                    <a:pt x="91" y="94"/>
                  </a:cubicBezTo>
                  <a:cubicBezTo>
                    <a:pt x="91" y="94"/>
                    <a:pt x="91" y="93"/>
                    <a:pt x="90" y="93"/>
                  </a:cubicBezTo>
                  <a:cubicBezTo>
                    <a:pt x="90" y="93"/>
                    <a:pt x="90" y="94"/>
                    <a:pt x="89" y="94"/>
                  </a:cubicBezTo>
                  <a:cubicBezTo>
                    <a:pt x="89" y="94"/>
                    <a:pt x="89" y="94"/>
                    <a:pt x="88" y="95"/>
                  </a:cubicBezTo>
                  <a:cubicBezTo>
                    <a:pt x="88" y="95"/>
                    <a:pt x="88" y="95"/>
                    <a:pt x="87" y="94"/>
                  </a:cubicBezTo>
                  <a:cubicBezTo>
                    <a:pt x="87" y="94"/>
                    <a:pt x="87" y="94"/>
                    <a:pt x="86" y="94"/>
                  </a:cubicBezTo>
                  <a:cubicBezTo>
                    <a:pt x="86" y="95"/>
                    <a:pt x="85" y="95"/>
                    <a:pt x="85" y="94"/>
                  </a:cubicBezTo>
                  <a:cubicBezTo>
                    <a:pt x="84" y="94"/>
                    <a:pt x="85" y="94"/>
                    <a:pt x="85" y="94"/>
                  </a:cubicBezTo>
                  <a:cubicBezTo>
                    <a:pt x="85" y="93"/>
                    <a:pt x="86" y="93"/>
                    <a:pt x="86" y="93"/>
                  </a:cubicBezTo>
                  <a:cubicBezTo>
                    <a:pt x="87" y="92"/>
                    <a:pt x="87" y="92"/>
                    <a:pt x="87" y="92"/>
                  </a:cubicBezTo>
                  <a:cubicBezTo>
                    <a:pt x="87" y="92"/>
                    <a:pt x="88" y="92"/>
                    <a:pt x="88" y="91"/>
                  </a:cubicBezTo>
                  <a:cubicBezTo>
                    <a:pt x="88" y="91"/>
                    <a:pt x="88" y="90"/>
                    <a:pt x="88" y="90"/>
                  </a:cubicBezTo>
                  <a:cubicBezTo>
                    <a:pt x="88" y="90"/>
                    <a:pt x="88" y="89"/>
                    <a:pt x="88" y="89"/>
                  </a:cubicBezTo>
                  <a:cubicBezTo>
                    <a:pt x="88" y="88"/>
                    <a:pt x="89" y="88"/>
                    <a:pt x="88" y="88"/>
                  </a:cubicBezTo>
                  <a:cubicBezTo>
                    <a:pt x="88" y="88"/>
                    <a:pt x="88" y="87"/>
                    <a:pt x="88" y="87"/>
                  </a:cubicBezTo>
                  <a:cubicBezTo>
                    <a:pt x="88" y="87"/>
                    <a:pt x="88" y="87"/>
                    <a:pt x="88" y="87"/>
                  </a:cubicBezTo>
                  <a:cubicBezTo>
                    <a:pt x="88" y="86"/>
                    <a:pt x="88" y="86"/>
                    <a:pt x="88" y="86"/>
                  </a:cubicBezTo>
                  <a:cubicBezTo>
                    <a:pt x="88" y="86"/>
                    <a:pt x="88" y="86"/>
                    <a:pt x="88" y="86"/>
                  </a:cubicBezTo>
                  <a:cubicBezTo>
                    <a:pt x="88" y="86"/>
                    <a:pt x="89" y="86"/>
                    <a:pt x="89" y="85"/>
                  </a:cubicBezTo>
                  <a:cubicBezTo>
                    <a:pt x="88" y="85"/>
                    <a:pt x="88" y="85"/>
                    <a:pt x="88" y="85"/>
                  </a:cubicBezTo>
                  <a:cubicBezTo>
                    <a:pt x="87" y="84"/>
                    <a:pt x="87" y="84"/>
                    <a:pt x="87" y="84"/>
                  </a:cubicBezTo>
                  <a:cubicBezTo>
                    <a:pt x="86" y="83"/>
                    <a:pt x="86" y="83"/>
                    <a:pt x="86" y="83"/>
                  </a:cubicBezTo>
                  <a:cubicBezTo>
                    <a:pt x="86" y="82"/>
                    <a:pt x="86" y="82"/>
                    <a:pt x="86" y="82"/>
                  </a:cubicBezTo>
                  <a:cubicBezTo>
                    <a:pt x="86" y="82"/>
                    <a:pt x="86" y="82"/>
                    <a:pt x="86" y="81"/>
                  </a:cubicBezTo>
                  <a:cubicBezTo>
                    <a:pt x="86" y="81"/>
                    <a:pt x="85" y="81"/>
                    <a:pt x="85" y="80"/>
                  </a:cubicBezTo>
                  <a:cubicBezTo>
                    <a:pt x="85" y="80"/>
                    <a:pt x="85" y="79"/>
                    <a:pt x="84" y="80"/>
                  </a:cubicBezTo>
                  <a:cubicBezTo>
                    <a:pt x="84" y="80"/>
                    <a:pt x="84" y="80"/>
                    <a:pt x="84" y="81"/>
                  </a:cubicBezTo>
                  <a:cubicBezTo>
                    <a:pt x="84" y="82"/>
                    <a:pt x="83" y="82"/>
                    <a:pt x="83" y="83"/>
                  </a:cubicBezTo>
                  <a:cubicBezTo>
                    <a:pt x="83" y="84"/>
                    <a:pt x="83" y="84"/>
                    <a:pt x="83" y="85"/>
                  </a:cubicBezTo>
                  <a:cubicBezTo>
                    <a:pt x="83" y="85"/>
                    <a:pt x="83" y="85"/>
                    <a:pt x="83" y="85"/>
                  </a:cubicBezTo>
                  <a:cubicBezTo>
                    <a:pt x="82" y="86"/>
                    <a:pt x="82" y="86"/>
                    <a:pt x="82" y="86"/>
                  </a:cubicBezTo>
                  <a:cubicBezTo>
                    <a:pt x="82" y="86"/>
                    <a:pt x="82" y="87"/>
                    <a:pt x="82" y="87"/>
                  </a:cubicBezTo>
                  <a:cubicBezTo>
                    <a:pt x="82" y="88"/>
                    <a:pt x="81" y="88"/>
                    <a:pt x="81" y="88"/>
                  </a:cubicBezTo>
                  <a:cubicBezTo>
                    <a:pt x="81" y="89"/>
                    <a:pt x="81" y="89"/>
                    <a:pt x="81" y="90"/>
                  </a:cubicBezTo>
                  <a:cubicBezTo>
                    <a:pt x="80" y="90"/>
                    <a:pt x="80" y="90"/>
                    <a:pt x="80" y="90"/>
                  </a:cubicBezTo>
                  <a:cubicBezTo>
                    <a:pt x="80" y="89"/>
                    <a:pt x="79" y="89"/>
                    <a:pt x="79" y="89"/>
                  </a:cubicBezTo>
                  <a:cubicBezTo>
                    <a:pt x="79" y="89"/>
                    <a:pt x="79" y="90"/>
                    <a:pt x="79" y="90"/>
                  </a:cubicBezTo>
                  <a:cubicBezTo>
                    <a:pt x="79" y="90"/>
                    <a:pt x="79" y="90"/>
                    <a:pt x="79" y="90"/>
                  </a:cubicBezTo>
                  <a:cubicBezTo>
                    <a:pt x="78" y="90"/>
                    <a:pt x="78" y="90"/>
                    <a:pt x="77" y="90"/>
                  </a:cubicBezTo>
                  <a:cubicBezTo>
                    <a:pt x="77" y="90"/>
                    <a:pt x="77" y="90"/>
                    <a:pt x="76" y="90"/>
                  </a:cubicBezTo>
                  <a:cubicBezTo>
                    <a:pt x="76" y="91"/>
                    <a:pt x="75" y="91"/>
                    <a:pt x="75" y="91"/>
                  </a:cubicBezTo>
                  <a:cubicBezTo>
                    <a:pt x="75" y="91"/>
                    <a:pt x="74" y="91"/>
                    <a:pt x="74" y="91"/>
                  </a:cubicBezTo>
                  <a:cubicBezTo>
                    <a:pt x="74" y="91"/>
                    <a:pt x="74" y="91"/>
                    <a:pt x="74" y="91"/>
                  </a:cubicBezTo>
                  <a:cubicBezTo>
                    <a:pt x="73" y="91"/>
                    <a:pt x="73" y="91"/>
                    <a:pt x="73" y="91"/>
                  </a:cubicBezTo>
                  <a:cubicBezTo>
                    <a:pt x="73" y="90"/>
                    <a:pt x="74" y="90"/>
                    <a:pt x="74" y="90"/>
                  </a:cubicBezTo>
                  <a:cubicBezTo>
                    <a:pt x="74" y="89"/>
                    <a:pt x="74" y="89"/>
                    <a:pt x="74" y="89"/>
                  </a:cubicBezTo>
                  <a:cubicBezTo>
                    <a:pt x="74" y="89"/>
                    <a:pt x="74" y="89"/>
                    <a:pt x="74" y="88"/>
                  </a:cubicBezTo>
                  <a:cubicBezTo>
                    <a:pt x="74" y="88"/>
                    <a:pt x="74" y="87"/>
                    <a:pt x="75" y="87"/>
                  </a:cubicBezTo>
                  <a:cubicBezTo>
                    <a:pt x="75" y="87"/>
                    <a:pt x="75" y="88"/>
                    <a:pt x="75" y="88"/>
                  </a:cubicBezTo>
                  <a:cubicBezTo>
                    <a:pt x="76" y="88"/>
                    <a:pt x="76" y="87"/>
                    <a:pt x="76" y="87"/>
                  </a:cubicBezTo>
                  <a:cubicBezTo>
                    <a:pt x="76" y="87"/>
                    <a:pt x="77" y="88"/>
                    <a:pt x="77" y="88"/>
                  </a:cubicBezTo>
                  <a:cubicBezTo>
                    <a:pt x="78" y="88"/>
                    <a:pt x="78" y="88"/>
                    <a:pt x="78" y="88"/>
                  </a:cubicBezTo>
                  <a:cubicBezTo>
                    <a:pt x="79" y="87"/>
                    <a:pt x="79" y="87"/>
                    <a:pt x="79" y="87"/>
                  </a:cubicBezTo>
                  <a:cubicBezTo>
                    <a:pt x="79" y="86"/>
                    <a:pt x="79" y="86"/>
                    <a:pt x="79" y="85"/>
                  </a:cubicBezTo>
                  <a:cubicBezTo>
                    <a:pt x="79" y="85"/>
                    <a:pt x="79" y="84"/>
                    <a:pt x="79" y="84"/>
                  </a:cubicBezTo>
                  <a:cubicBezTo>
                    <a:pt x="79" y="83"/>
                    <a:pt x="79" y="83"/>
                    <a:pt x="78" y="83"/>
                  </a:cubicBezTo>
                  <a:cubicBezTo>
                    <a:pt x="79" y="82"/>
                    <a:pt x="79" y="82"/>
                    <a:pt x="79" y="81"/>
                  </a:cubicBezTo>
                  <a:cubicBezTo>
                    <a:pt x="79" y="81"/>
                    <a:pt x="79" y="81"/>
                    <a:pt x="79" y="80"/>
                  </a:cubicBezTo>
                  <a:cubicBezTo>
                    <a:pt x="79" y="80"/>
                    <a:pt x="79" y="80"/>
                    <a:pt x="79" y="80"/>
                  </a:cubicBezTo>
                  <a:cubicBezTo>
                    <a:pt x="79" y="80"/>
                    <a:pt x="79" y="79"/>
                    <a:pt x="80" y="79"/>
                  </a:cubicBezTo>
                  <a:cubicBezTo>
                    <a:pt x="80" y="79"/>
                    <a:pt x="79" y="79"/>
                    <a:pt x="80" y="78"/>
                  </a:cubicBezTo>
                  <a:cubicBezTo>
                    <a:pt x="80" y="78"/>
                    <a:pt x="80" y="78"/>
                    <a:pt x="80" y="78"/>
                  </a:cubicBezTo>
                  <a:cubicBezTo>
                    <a:pt x="80" y="77"/>
                    <a:pt x="80" y="77"/>
                    <a:pt x="80" y="77"/>
                  </a:cubicBezTo>
                  <a:cubicBezTo>
                    <a:pt x="80" y="76"/>
                    <a:pt x="81" y="76"/>
                    <a:pt x="81" y="76"/>
                  </a:cubicBezTo>
                  <a:cubicBezTo>
                    <a:pt x="81" y="76"/>
                    <a:pt x="81" y="76"/>
                    <a:pt x="81" y="76"/>
                  </a:cubicBezTo>
                  <a:cubicBezTo>
                    <a:pt x="82" y="75"/>
                    <a:pt x="82" y="75"/>
                    <a:pt x="82" y="75"/>
                  </a:cubicBezTo>
                  <a:cubicBezTo>
                    <a:pt x="82" y="75"/>
                    <a:pt x="82" y="74"/>
                    <a:pt x="83" y="74"/>
                  </a:cubicBezTo>
                  <a:cubicBezTo>
                    <a:pt x="83" y="74"/>
                    <a:pt x="83" y="74"/>
                    <a:pt x="83" y="74"/>
                  </a:cubicBezTo>
                  <a:cubicBezTo>
                    <a:pt x="83" y="73"/>
                    <a:pt x="83" y="73"/>
                    <a:pt x="83" y="73"/>
                  </a:cubicBezTo>
                  <a:cubicBezTo>
                    <a:pt x="83" y="73"/>
                    <a:pt x="83" y="73"/>
                    <a:pt x="83" y="73"/>
                  </a:cubicBezTo>
                  <a:cubicBezTo>
                    <a:pt x="83" y="73"/>
                    <a:pt x="83" y="72"/>
                    <a:pt x="83" y="72"/>
                  </a:cubicBezTo>
                  <a:cubicBezTo>
                    <a:pt x="82" y="72"/>
                    <a:pt x="82" y="72"/>
                    <a:pt x="82" y="71"/>
                  </a:cubicBezTo>
                  <a:cubicBezTo>
                    <a:pt x="82" y="71"/>
                    <a:pt x="82" y="70"/>
                    <a:pt x="83" y="70"/>
                  </a:cubicBezTo>
                  <a:cubicBezTo>
                    <a:pt x="83" y="70"/>
                    <a:pt x="83" y="70"/>
                    <a:pt x="83" y="70"/>
                  </a:cubicBezTo>
                  <a:cubicBezTo>
                    <a:pt x="83" y="70"/>
                    <a:pt x="83" y="70"/>
                    <a:pt x="84" y="70"/>
                  </a:cubicBezTo>
                  <a:cubicBezTo>
                    <a:pt x="84" y="70"/>
                    <a:pt x="84" y="70"/>
                    <a:pt x="84" y="69"/>
                  </a:cubicBezTo>
                  <a:cubicBezTo>
                    <a:pt x="84" y="69"/>
                    <a:pt x="84" y="69"/>
                    <a:pt x="83" y="68"/>
                  </a:cubicBezTo>
                  <a:cubicBezTo>
                    <a:pt x="83" y="68"/>
                    <a:pt x="83" y="68"/>
                    <a:pt x="83" y="68"/>
                  </a:cubicBezTo>
                  <a:cubicBezTo>
                    <a:pt x="83" y="68"/>
                    <a:pt x="83" y="68"/>
                    <a:pt x="83" y="67"/>
                  </a:cubicBezTo>
                  <a:cubicBezTo>
                    <a:pt x="83" y="67"/>
                    <a:pt x="83" y="67"/>
                    <a:pt x="83" y="66"/>
                  </a:cubicBezTo>
                  <a:cubicBezTo>
                    <a:pt x="83" y="66"/>
                    <a:pt x="82" y="66"/>
                    <a:pt x="82" y="66"/>
                  </a:cubicBezTo>
                  <a:cubicBezTo>
                    <a:pt x="82" y="65"/>
                    <a:pt x="82" y="65"/>
                    <a:pt x="82" y="65"/>
                  </a:cubicBezTo>
                  <a:cubicBezTo>
                    <a:pt x="82" y="65"/>
                    <a:pt x="82" y="64"/>
                    <a:pt x="81" y="65"/>
                  </a:cubicBezTo>
                  <a:cubicBezTo>
                    <a:pt x="81" y="65"/>
                    <a:pt x="82" y="65"/>
                    <a:pt x="82" y="66"/>
                  </a:cubicBezTo>
                  <a:cubicBezTo>
                    <a:pt x="82" y="66"/>
                    <a:pt x="82" y="67"/>
                    <a:pt x="82" y="67"/>
                  </a:cubicBezTo>
                  <a:cubicBezTo>
                    <a:pt x="82" y="68"/>
                    <a:pt x="81" y="68"/>
                    <a:pt x="81" y="68"/>
                  </a:cubicBezTo>
                  <a:cubicBezTo>
                    <a:pt x="81" y="68"/>
                    <a:pt x="81" y="68"/>
                    <a:pt x="80" y="68"/>
                  </a:cubicBezTo>
                  <a:cubicBezTo>
                    <a:pt x="80" y="68"/>
                    <a:pt x="80" y="69"/>
                    <a:pt x="80" y="69"/>
                  </a:cubicBezTo>
                  <a:cubicBezTo>
                    <a:pt x="79" y="69"/>
                    <a:pt x="79" y="69"/>
                    <a:pt x="79" y="69"/>
                  </a:cubicBezTo>
                  <a:cubicBezTo>
                    <a:pt x="79" y="70"/>
                    <a:pt x="79" y="70"/>
                    <a:pt x="79" y="70"/>
                  </a:cubicBezTo>
                  <a:cubicBezTo>
                    <a:pt x="79" y="70"/>
                    <a:pt x="78" y="71"/>
                    <a:pt x="78" y="71"/>
                  </a:cubicBezTo>
                  <a:cubicBezTo>
                    <a:pt x="78" y="72"/>
                    <a:pt x="78" y="72"/>
                    <a:pt x="78" y="73"/>
                  </a:cubicBezTo>
                  <a:cubicBezTo>
                    <a:pt x="78" y="73"/>
                    <a:pt x="77" y="73"/>
                    <a:pt x="77" y="74"/>
                  </a:cubicBezTo>
                  <a:cubicBezTo>
                    <a:pt x="77" y="74"/>
                    <a:pt x="77" y="75"/>
                    <a:pt x="76" y="75"/>
                  </a:cubicBezTo>
                  <a:cubicBezTo>
                    <a:pt x="76" y="75"/>
                    <a:pt x="75" y="75"/>
                    <a:pt x="75" y="75"/>
                  </a:cubicBezTo>
                  <a:cubicBezTo>
                    <a:pt x="74" y="75"/>
                    <a:pt x="74" y="75"/>
                    <a:pt x="74" y="76"/>
                  </a:cubicBezTo>
                  <a:cubicBezTo>
                    <a:pt x="74" y="76"/>
                    <a:pt x="74" y="76"/>
                    <a:pt x="73" y="76"/>
                  </a:cubicBezTo>
                  <a:cubicBezTo>
                    <a:pt x="73" y="76"/>
                    <a:pt x="73" y="76"/>
                    <a:pt x="73" y="76"/>
                  </a:cubicBezTo>
                  <a:cubicBezTo>
                    <a:pt x="72" y="77"/>
                    <a:pt x="72" y="77"/>
                    <a:pt x="72" y="77"/>
                  </a:cubicBezTo>
                  <a:cubicBezTo>
                    <a:pt x="71" y="77"/>
                    <a:pt x="71" y="77"/>
                    <a:pt x="71" y="77"/>
                  </a:cubicBezTo>
                  <a:cubicBezTo>
                    <a:pt x="70" y="78"/>
                    <a:pt x="70" y="78"/>
                    <a:pt x="70" y="78"/>
                  </a:cubicBezTo>
                  <a:cubicBezTo>
                    <a:pt x="70" y="78"/>
                    <a:pt x="70" y="78"/>
                    <a:pt x="70" y="78"/>
                  </a:cubicBezTo>
                  <a:cubicBezTo>
                    <a:pt x="69" y="78"/>
                    <a:pt x="69" y="79"/>
                    <a:pt x="69" y="79"/>
                  </a:cubicBezTo>
                  <a:cubicBezTo>
                    <a:pt x="68" y="79"/>
                    <a:pt x="68" y="79"/>
                    <a:pt x="68" y="79"/>
                  </a:cubicBezTo>
                  <a:cubicBezTo>
                    <a:pt x="68" y="79"/>
                    <a:pt x="68" y="80"/>
                    <a:pt x="68" y="80"/>
                  </a:cubicBezTo>
                  <a:cubicBezTo>
                    <a:pt x="68" y="80"/>
                    <a:pt x="68" y="81"/>
                    <a:pt x="67" y="81"/>
                  </a:cubicBezTo>
                  <a:cubicBezTo>
                    <a:pt x="67" y="81"/>
                    <a:pt x="67" y="82"/>
                    <a:pt x="67" y="82"/>
                  </a:cubicBezTo>
                  <a:cubicBezTo>
                    <a:pt x="66" y="82"/>
                    <a:pt x="66" y="82"/>
                    <a:pt x="66" y="82"/>
                  </a:cubicBezTo>
                  <a:cubicBezTo>
                    <a:pt x="66" y="82"/>
                    <a:pt x="67" y="83"/>
                    <a:pt x="66" y="84"/>
                  </a:cubicBezTo>
                  <a:cubicBezTo>
                    <a:pt x="66" y="83"/>
                    <a:pt x="65" y="83"/>
                    <a:pt x="65" y="83"/>
                  </a:cubicBezTo>
                  <a:cubicBezTo>
                    <a:pt x="65" y="84"/>
                    <a:pt x="65" y="84"/>
                    <a:pt x="65" y="84"/>
                  </a:cubicBezTo>
                  <a:cubicBezTo>
                    <a:pt x="65" y="84"/>
                    <a:pt x="64" y="84"/>
                    <a:pt x="64" y="85"/>
                  </a:cubicBezTo>
                  <a:cubicBezTo>
                    <a:pt x="64" y="86"/>
                    <a:pt x="65" y="85"/>
                    <a:pt x="65" y="85"/>
                  </a:cubicBezTo>
                  <a:cubicBezTo>
                    <a:pt x="66" y="86"/>
                    <a:pt x="65" y="86"/>
                    <a:pt x="65" y="86"/>
                  </a:cubicBezTo>
                  <a:cubicBezTo>
                    <a:pt x="65" y="86"/>
                    <a:pt x="65" y="86"/>
                    <a:pt x="65" y="87"/>
                  </a:cubicBezTo>
                  <a:cubicBezTo>
                    <a:pt x="65" y="87"/>
                    <a:pt x="66" y="87"/>
                    <a:pt x="66" y="87"/>
                  </a:cubicBezTo>
                  <a:cubicBezTo>
                    <a:pt x="66" y="87"/>
                    <a:pt x="65" y="87"/>
                    <a:pt x="65" y="87"/>
                  </a:cubicBezTo>
                  <a:cubicBezTo>
                    <a:pt x="65" y="88"/>
                    <a:pt x="65" y="88"/>
                    <a:pt x="65" y="88"/>
                  </a:cubicBezTo>
                  <a:cubicBezTo>
                    <a:pt x="65" y="89"/>
                    <a:pt x="65" y="89"/>
                    <a:pt x="65" y="88"/>
                  </a:cubicBezTo>
                  <a:cubicBezTo>
                    <a:pt x="65" y="88"/>
                    <a:pt x="64" y="88"/>
                    <a:pt x="64" y="88"/>
                  </a:cubicBezTo>
                  <a:cubicBezTo>
                    <a:pt x="64" y="88"/>
                    <a:pt x="64" y="87"/>
                    <a:pt x="64" y="87"/>
                  </a:cubicBezTo>
                  <a:cubicBezTo>
                    <a:pt x="64" y="87"/>
                    <a:pt x="63" y="87"/>
                    <a:pt x="63" y="87"/>
                  </a:cubicBezTo>
                  <a:cubicBezTo>
                    <a:pt x="62" y="87"/>
                    <a:pt x="63" y="88"/>
                    <a:pt x="62" y="88"/>
                  </a:cubicBezTo>
                  <a:cubicBezTo>
                    <a:pt x="62" y="87"/>
                    <a:pt x="62" y="87"/>
                    <a:pt x="61" y="87"/>
                  </a:cubicBezTo>
                  <a:cubicBezTo>
                    <a:pt x="61" y="87"/>
                    <a:pt x="61" y="86"/>
                    <a:pt x="61" y="86"/>
                  </a:cubicBezTo>
                  <a:cubicBezTo>
                    <a:pt x="60" y="86"/>
                    <a:pt x="60" y="85"/>
                    <a:pt x="60" y="85"/>
                  </a:cubicBezTo>
                  <a:cubicBezTo>
                    <a:pt x="60" y="85"/>
                    <a:pt x="59" y="85"/>
                    <a:pt x="59" y="85"/>
                  </a:cubicBezTo>
                  <a:cubicBezTo>
                    <a:pt x="60" y="84"/>
                    <a:pt x="59" y="84"/>
                    <a:pt x="58" y="84"/>
                  </a:cubicBezTo>
                  <a:cubicBezTo>
                    <a:pt x="58" y="84"/>
                    <a:pt x="58" y="84"/>
                    <a:pt x="58" y="84"/>
                  </a:cubicBezTo>
                  <a:cubicBezTo>
                    <a:pt x="58" y="84"/>
                    <a:pt x="57" y="84"/>
                    <a:pt x="57" y="84"/>
                  </a:cubicBezTo>
                  <a:cubicBezTo>
                    <a:pt x="57" y="84"/>
                    <a:pt x="57" y="83"/>
                    <a:pt x="57" y="83"/>
                  </a:cubicBezTo>
                  <a:cubicBezTo>
                    <a:pt x="58" y="83"/>
                    <a:pt x="58" y="83"/>
                    <a:pt x="58" y="83"/>
                  </a:cubicBezTo>
                  <a:cubicBezTo>
                    <a:pt x="58" y="83"/>
                    <a:pt x="59" y="83"/>
                    <a:pt x="59" y="83"/>
                  </a:cubicBezTo>
                  <a:cubicBezTo>
                    <a:pt x="59" y="84"/>
                    <a:pt x="59" y="84"/>
                    <a:pt x="59" y="84"/>
                  </a:cubicBezTo>
                  <a:cubicBezTo>
                    <a:pt x="59" y="85"/>
                    <a:pt x="59" y="84"/>
                    <a:pt x="60" y="84"/>
                  </a:cubicBezTo>
                  <a:cubicBezTo>
                    <a:pt x="60" y="84"/>
                    <a:pt x="60" y="84"/>
                    <a:pt x="60" y="84"/>
                  </a:cubicBezTo>
                  <a:cubicBezTo>
                    <a:pt x="60" y="83"/>
                    <a:pt x="60" y="83"/>
                    <a:pt x="59" y="83"/>
                  </a:cubicBezTo>
                  <a:cubicBezTo>
                    <a:pt x="59" y="83"/>
                    <a:pt x="59" y="82"/>
                    <a:pt x="59" y="82"/>
                  </a:cubicBezTo>
                  <a:cubicBezTo>
                    <a:pt x="59" y="82"/>
                    <a:pt x="59" y="82"/>
                    <a:pt x="59" y="81"/>
                  </a:cubicBezTo>
                  <a:cubicBezTo>
                    <a:pt x="59" y="81"/>
                    <a:pt x="59" y="81"/>
                    <a:pt x="59" y="81"/>
                  </a:cubicBezTo>
                  <a:cubicBezTo>
                    <a:pt x="58" y="81"/>
                    <a:pt x="58" y="80"/>
                    <a:pt x="58" y="80"/>
                  </a:cubicBezTo>
                  <a:cubicBezTo>
                    <a:pt x="58" y="79"/>
                    <a:pt x="59" y="79"/>
                    <a:pt x="59" y="79"/>
                  </a:cubicBezTo>
                  <a:cubicBezTo>
                    <a:pt x="58" y="79"/>
                    <a:pt x="58" y="78"/>
                    <a:pt x="58" y="78"/>
                  </a:cubicBezTo>
                  <a:cubicBezTo>
                    <a:pt x="58" y="78"/>
                    <a:pt x="58" y="77"/>
                    <a:pt x="58" y="77"/>
                  </a:cubicBezTo>
                  <a:cubicBezTo>
                    <a:pt x="57" y="77"/>
                    <a:pt x="57" y="77"/>
                    <a:pt x="57" y="77"/>
                  </a:cubicBezTo>
                  <a:cubicBezTo>
                    <a:pt x="57" y="77"/>
                    <a:pt x="57" y="77"/>
                    <a:pt x="57" y="77"/>
                  </a:cubicBezTo>
                  <a:cubicBezTo>
                    <a:pt x="57" y="76"/>
                    <a:pt x="56" y="76"/>
                    <a:pt x="56" y="76"/>
                  </a:cubicBezTo>
                  <a:cubicBezTo>
                    <a:pt x="56" y="76"/>
                    <a:pt x="55" y="75"/>
                    <a:pt x="55" y="75"/>
                  </a:cubicBezTo>
                  <a:cubicBezTo>
                    <a:pt x="55" y="75"/>
                    <a:pt x="55" y="75"/>
                    <a:pt x="55" y="75"/>
                  </a:cubicBezTo>
                  <a:cubicBezTo>
                    <a:pt x="54" y="74"/>
                    <a:pt x="54" y="74"/>
                    <a:pt x="54" y="74"/>
                  </a:cubicBezTo>
                  <a:cubicBezTo>
                    <a:pt x="54" y="74"/>
                    <a:pt x="54" y="74"/>
                    <a:pt x="55" y="74"/>
                  </a:cubicBezTo>
                  <a:cubicBezTo>
                    <a:pt x="55" y="74"/>
                    <a:pt x="55" y="73"/>
                    <a:pt x="54" y="73"/>
                  </a:cubicBezTo>
                  <a:cubicBezTo>
                    <a:pt x="54" y="72"/>
                    <a:pt x="55" y="72"/>
                    <a:pt x="54" y="71"/>
                  </a:cubicBezTo>
                  <a:cubicBezTo>
                    <a:pt x="54" y="71"/>
                    <a:pt x="53" y="71"/>
                    <a:pt x="53" y="71"/>
                  </a:cubicBezTo>
                  <a:cubicBezTo>
                    <a:pt x="53" y="71"/>
                    <a:pt x="53" y="71"/>
                    <a:pt x="53" y="70"/>
                  </a:cubicBezTo>
                  <a:cubicBezTo>
                    <a:pt x="52" y="70"/>
                    <a:pt x="52" y="70"/>
                    <a:pt x="52" y="70"/>
                  </a:cubicBezTo>
                  <a:cubicBezTo>
                    <a:pt x="51" y="70"/>
                    <a:pt x="51" y="70"/>
                    <a:pt x="51" y="70"/>
                  </a:cubicBezTo>
                  <a:cubicBezTo>
                    <a:pt x="50" y="70"/>
                    <a:pt x="50" y="70"/>
                    <a:pt x="49" y="70"/>
                  </a:cubicBezTo>
                  <a:cubicBezTo>
                    <a:pt x="49" y="70"/>
                    <a:pt x="49" y="69"/>
                    <a:pt x="49" y="69"/>
                  </a:cubicBezTo>
                  <a:cubicBezTo>
                    <a:pt x="49" y="69"/>
                    <a:pt x="49" y="69"/>
                    <a:pt x="48" y="69"/>
                  </a:cubicBezTo>
                  <a:cubicBezTo>
                    <a:pt x="49" y="69"/>
                    <a:pt x="48" y="69"/>
                    <a:pt x="48" y="68"/>
                  </a:cubicBezTo>
                  <a:cubicBezTo>
                    <a:pt x="48" y="68"/>
                    <a:pt x="48" y="68"/>
                    <a:pt x="48" y="68"/>
                  </a:cubicBezTo>
                  <a:cubicBezTo>
                    <a:pt x="48" y="68"/>
                    <a:pt x="48" y="68"/>
                    <a:pt x="48" y="67"/>
                  </a:cubicBezTo>
                  <a:cubicBezTo>
                    <a:pt x="47" y="67"/>
                    <a:pt x="48" y="67"/>
                    <a:pt x="48" y="67"/>
                  </a:cubicBezTo>
                  <a:cubicBezTo>
                    <a:pt x="48" y="66"/>
                    <a:pt x="47" y="66"/>
                    <a:pt x="47" y="66"/>
                  </a:cubicBezTo>
                  <a:cubicBezTo>
                    <a:pt x="47" y="65"/>
                    <a:pt x="48" y="66"/>
                    <a:pt x="48" y="66"/>
                  </a:cubicBezTo>
                  <a:cubicBezTo>
                    <a:pt x="49" y="66"/>
                    <a:pt x="49" y="66"/>
                    <a:pt x="49" y="65"/>
                  </a:cubicBezTo>
                  <a:cubicBezTo>
                    <a:pt x="50" y="64"/>
                    <a:pt x="49" y="64"/>
                    <a:pt x="48" y="64"/>
                  </a:cubicBezTo>
                  <a:cubicBezTo>
                    <a:pt x="48" y="63"/>
                    <a:pt x="48" y="63"/>
                    <a:pt x="48" y="63"/>
                  </a:cubicBezTo>
                  <a:cubicBezTo>
                    <a:pt x="47" y="63"/>
                    <a:pt x="47" y="64"/>
                    <a:pt x="47" y="64"/>
                  </a:cubicBezTo>
                  <a:cubicBezTo>
                    <a:pt x="47" y="64"/>
                    <a:pt x="47" y="63"/>
                    <a:pt x="47" y="63"/>
                  </a:cubicBezTo>
                  <a:cubicBezTo>
                    <a:pt x="46" y="63"/>
                    <a:pt x="46" y="64"/>
                    <a:pt x="46" y="64"/>
                  </a:cubicBezTo>
                  <a:cubicBezTo>
                    <a:pt x="45" y="64"/>
                    <a:pt x="45" y="64"/>
                    <a:pt x="45" y="63"/>
                  </a:cubicBezTo>
                  <a:cubicBezTo>
                    <a:pt x="45" y="63"/>
                    <a:pt x="45" y="63"/>
                    <a:pt x="46" y="63"/>
                  </a:cubicBezTo>
                  <a:cubicBezTo>
                    <a:pt x="46" y="62"/>
                    <a:pt x="46" y="62"/>
                    <a:pt x="46" y="62"/>
                  </a:cubicBezTo>
                  <a:cubicBezTo>
                    <a:pt x="46" y="62"/>
                    <a:pt x="45" y="62"/>
                    <a:pt x="45" y="61"/>
                  </a:cubicBezTo>
                  <a:cubicBezTo>
                    <a:pt x="45" y="61"/>
                    <a:pt x="45" y="61"/>
                    <a:pt x="45" y="61"/>
                  </a:cubicBezTo>
                  <a:cubicBezTo>
                    <a:pt x="45" y="61"/>
                    <a:pt x="44" y="61"/>
                    <a:pt x="44" y="61"/>
                  </a:cubicBezTo>
                  <a:cubicBezTo>
                    <a:pt x="45" y="60"/>
                    <a:pt x="43" y="59"/>
                    <a:pt x="43" y="60"/>
                  </a:cubicBezTo>
                  <a:cubicBezTo>
                    <a:pt x="43" y="60"/>
                    <a:pt x="43" y="60"/>
                    <a:pt x="43" y="60"/>
                  </a:cubicBezTo>
                  <a:cubicBezTo>
                    <a:pt x="43" y="60"/>
                    <a:pt x="43" y="60"/>
                    <a:pt x="42" y="60"/>
                  </a:cubicBezTo>
                  <a:cubicBezTo>
                    <a:pt x="42" y="60"/>
                    <a:pt x="42" y="60"/>
                    <a:pt x="42" y="60"/>
                  </a:cubicBezTo>
                  <a:cubicBezTo>
                    <a:pt x="42" y="60"/>
                    <a:pt x="42" y="60"/>
                    <a:pt x="42" y="61"/>
                  </a:cubicBezTo>
                  <a:cubicBezTo>
                    <a:pt x="41" y="61"/>
                    <a:pt x="41" y="61"/>
                    <a:pt x="40" y="61"/>
                  </a:cubicBezTo>
                  <a:cubicBezTo>
                    <a:pt x="40" y="61"/>
                    <a:pt x="40" y="60"/>
                    <a:pt x="39" y="60"/>
                  </a:cubicBezTo>
                  <a:cubicBezTo>
                    <a:pt x="39" y="60"/>
                    <a:pt x="39" y="61"/>
                    <a:pt x="39" y="61"/>
                  </a:cubicBezTo>
                  <a:cubicBezTo>
                    <a:pt x="39" y="60"/>
                    <a:pt x="38" y="60"/>
                    <a:pt x="38" y="60"/>
                  </a:cubicBezTo>
                  <a:cubicBezTo>
                    <a:pt x="37" y="60"/>
                    <a:pt x="37" y="59"/>
                    <a:pt x="37" y="59"/>
                  </a:cubicBezTo>
                  <a:cubicBezTo>
                    <a:pt x="37" y="59"/>
                    <a:pt x="36" y="59"/>
                    <a:pt x="36" y="58"/>
                  </a:cubicBezTo>
                  <a:cubicBezTo>
                    <a:pt x="36" y="58"/>
                    <a:pt x="35" y="58"/>
                    <a:pt x="35" y="58"/>
                  </a:cubicBezTo>
                  <a:cubicBezTo>
                    <a:pt x="35" y="58"/>
                    <a:pt x="35" y="58"/>
                    <a:pt x="35" y="58"/>
                  </a:cubicBezTo>
                  <a:cubicBezTo>
                    <a:pt x="34" y="58"/>
                    <a:pt x="34" y="58"/>
                    <a:pt x="34" y="58"/>
                  </a:cubicBezTo>
                  <a:cubicBezTo>
                    <a:pt x="34" y="58"/>
                    <a:pt x="34" y="58"/>
                    <a:pt x="34" y="58"/>
                  </a:cubicBezTo>
                  <a:cubicBezTo>
                    <a:pt x="34" y="58"/>
                    <a:pt x="34" y="58"/>
                    <a:pt x="33" y="58"/>
                  </a:cubicBezTo>
                  <a:cubicBezTo>
                    <a:pt x="33" y="58"/>
                    <a:pt x="33" y="58"/>
                    <a:pt x="32" y="58"/>
                  </a:cubicBezTo>
                  <a:cubicBezTo>
                    <a:pt x="33" y="59"/>
                    <a:pt x="32" y="59"/>
                    <a:pt x="32" y="59"/>
                  </a:cubicBezTo>
                  <a:cubicBezTo>
                    <a:pt x="32" y="59"/>
                    <a:pt x="32" y="59"/>
                    <a:pt x="32" y="59"/>
                  </a:cubicBezTo>
                  <a:cubicBezTo>
                    <a:pt x="32" y="59"/>
                    <a:pt x="32" y="59"/>
                    <a:pt x="32" y="59"/>
                  </a:cubicBezTo>
                  <a:cubicBezTo>
                    <a:pt x="31" y="59"/>
                    <a:pt x="31" y="59"/>
                    <a:pt x="31" y="59"/>
                  </a:cubicBezTo>
                  <a:cubicBezTo>
                    <a:pt x="30" y="59"/>
                    <a:pt x="30" y="59"/>
                    <a:pt x="30" y="59"/>
                  </a:cubicBezTo>
                  <a:cubicBezTo>
                    <a:pt x="29" y="58"/>
                    <a:pt x="29" y="58"/>
                    <a:pt x="29" y="58"/>
                  </a:cubicBezTo>
                  <a:cubicBezTo>
                    <a:pt x="29" y="58"/>
                    <a:pt x="28" y="58"/>
                    <a:pt x="28" y="57"/>
                  </a:cubicBezTo>
                  <a:cubicBezTo>
                    <a:pt x="27" y="57"/>
                    <a:pt x="27" y="56"/>
                    <a:pt x="26" y="56"/>
                  </a:cubicBezTo>
                  <a:cubicBezTo>
                    <a:pt x="26" y="56"/>
                    <a:pt x="25" y="56"/>
                    <a:pt x="25" y="56"/>
                  </a:cubicBezTo>
                  <a:cubicBezTo>
                    <a:pt x="25" y="55"/>
                    <a:pt x="25" y="55"/>
                    <a:pt x="24" y="55"/>
                  </a:cubicBezTo>
                  <a:cubicBezTo>
                    <a:pt x="24" y="55"/>
                    <a:pt x="24" y="55"/>
                    <a:pt x="23" y="55"/>
                  </a:cubicBezTo>
                  <a:cubicBezTo>
                    <a:pt x="23" y="55"/>
                    <a:pt x="23" y="54"/>
                    <a:pt x="22" y="54"/>
                  </a:cubicBezTo>
                  <a:cubicBezTo>
                    <a:pt x="22" y="54"/>
                    <a:pt x="22" y="54"/>
                    <a:pt x="22" y="54"/>
                  </a:cubicBezTo>
                  <a:cubicBezTo>
                    <a:pt x="22" y="54"/>
                    <a:pt x="22" y="54"/>
                    <a:pt x="22" y="53"/>
                  </a:cubicBezTo>
                  <a:cubicBezTo>
                    <a:pt x="21" y="53"/>
                    <a:pt x="21" y="53"/>
                    <a:pt x="21" y="53"/>
                  </a:cubicBezTo>
                  <a:cubicBezTo>
                    <a:pt x="20" y="53"/>
                    <a:pt x="20" y="53"/>
                    <a:pt x="20" y="54"/>
                  </a:cubicBezTo>
                  <a:cubicBezTo>
                    <a:pt x="20" y="54"/>
                    <a:pt x="20" y="54"/>
                    <a:pt x="19" y="54"/>
                  </a:cubicBezTo>
                  <a:cubicBezTo>
                    <a:pt x="19" y="54"/>
                    <a:pt x="19" y="54"/>
                    <a:pt x="19" y="54"/>
                  </a:cubicBezTo>
                  <a:cubicBezTo>
                    <a:pt x="18" y="55"/>
                    <a:pt x="17" y="55"/>
                    <a:pt x="17" y="55"/>
                  </a:cubicBezTo>
                  <a:cubicBezTo>
                    <a:pt x="16" y="55"/>
                    <a:pt x="16" y="55"/>
                    <a:pt x="15" y="55"/>
                  </a:cubicBezTo>
                  <a:cubicBezTo>
                    <a:pt x="14" y="55"/>
                    <a:pt x="13" y="55"/>
                    <a:pt x="11" y="55"/>
                  </a:cubicBezTo>
                  <a:cubicBezTo>
                    <a:pt x="11" y="54"/>
                    <a:pt x="11" y="54"/>
                    <a:pt x="10" y="54"/>
                  </a:cubicBezTo>
                  <a:cubicBezTo>
                    <a:pt x="10" y="54"/>
                    <a:pt x="10" y="54"/>
                    <a:pt x="9" y="54"/>
                  </a:cubicBezTo>
                  <a:cubicBezTo>
                    <a:pt x="9" y="54"/>
                    <a:pt x="8" y="55"/>
                    <a:pt x="7" y="55"/>
                  </a:cubicBezTo>
                  <a:cubicBezTo>
                    <a:pt x="7" y="55"/>
                    <a:pt x="6" y="55"/>
                    <a:pt x="5" y="55"/>
                  </a:cubicBezTo>
                  <a:cubicBezTo>
                    <a:pt x="5" y="55"/>
                    <a:pt x="4" y="55"/>
                    <a:pt x="3" y="55"/>
                  </a:cubicBezTo>
                  <a:cubicBezTo>
                    <a:pt x="3" y="55"/>
                    <a:pt x="2" y="55"/>
                    <a:pt x="1" y="55"/>
                  </a:cubicBezTo>
                  <a:cubicBezTo>
                    <a:pt x="1" y="56"/>
                    <a:pt x="0" y="56"/>
                    <a:pt x="0" y="56"/>
                  </a:cubicBezTo>
                  <a:cubicBezTo>
                    <a:pt x="0" y="0"/>
                    <a:pt x="0" y="0"/>
                    <a:pt x="0" y="0"/>
                  </a:cubicBezTo>
                  <a:cubicBezTo>
                    <a:pt x="84" y="0"/>
                    <a:pt x="84" y="0"/>
                    <a:pt x="84" y="0"/>
                  </a:cubicBezTo>
                  <a:lnTo>
                    <a:pt x="112" y="0"/>
                  </a:lnTo>
                  <a:close/>
                  <a:moveTo>
                    <a:pt x="83" y="95"/>
                  </a:moveTo>
                  <a:cubicBezTo>
                    <a:pt x="83" y="95"/>
                    <a:pt x="83" y="95"/>
                    <a:pt x="83" y="96"/>
                  </a:cubicBezTo>
                  <a:cubicBezTo>
                    <a:pt x="83" y="96"/>
                    <a:pt x="82" y="96"/>
                    <a:pt x="82" y="96"/>
                  </a:cubicBezTo>
                  <a:cubicBezTo>
                    <a:pt x="82" y="95"/>
                    <a:pt x="81" y="96"/>
                    <a:pt x="80" y="95"/>
                  </a:cubicBezTo>
                  <a:cubicBezTo>
                    <a:pt x="80" y="95"/>
                    <a:pt x="80" y="94"/>
                    <a:pt x="80" y="93"/>
                  </a:cubicBezTo>
                  <a:cubicBezTo>
                    <a:pt x="80" y="93"/>
                    <a:pt x="79" y="94"/>
                    <a:pt x="79" y="94"/>
                  </a:cubicBezTo>
                  <a:cubicBezTo>
                    <a:pt x="78" y="94"/>
                    <a:pt x="78" y="94"/>
                    <a:pt x="77" y="94"/>
                  </a:cubicBezTo>
                  <a:cubicBezTo>
                    <a:pt x="77" y="94"/>
                    <a:pt x="76" y="94"/>
                    <a:pt x="76" y="94"/>
                  </a:cubicBezTo>
                  <a:cubicBezTo>
                    <a:pt x="75" y="95"/>
                    <a:pt x="75" y="95"/>
                    <a:pt x="74" y="95"/>
                  </a:cubicBezTo>
                  <a:cubicBezTo>
                    <a:pt x="74" y="95"/>
                    <a:pt x="74" y="95"/>
                    <a:pt x="73" y="95"/>
                  </a:cubicBezTo>
                  <a:cubicBezTo>
                    <a:pt x="73" y="95"/>
                    <a:pt x="73" y="95"/>
                    <a:pt x="73" y="95"/>
                  </a:cubicBezTo>
                  <a:cubicBezTo>
                    <a:pt x="72" y="95"/>
                    <a:pt x="72" y="95"/>
                    <a:pt x="71" y="95"/>
                  </a:cubicBezTo>
                  <a:cubicBezTo>
                    <a:pt x="70" y="96"/>
                    <a:pt x="70" y="97"/>
                    <a:pt x="71" y="98"/>
                  </a:cubicBezTo>
                  <a:cubicBezTo>
                    <a:pt x="71" y="98"/>
                    <a:pt x="72" y="99"/>
                    <a:pt x="72" y="99"/>
                  </a:cubicBezTo>
                  <a:cubicBezTo>
                    <a:pt x="73" y="99"/>
                    <a:pt x="73" y="98"/>
                    <a:pt x="74" y="98"/>
                  </a:cubicBezTo>
                  <a:cubicBezTo>
                    <a:pt x="74" y="98"/>
                    <a:pt x="75" y="98"/>
                    <a:pt x="75" y="98"/>
                  </a:cubicBezTo>
                  <a:cubicBezTo>
                    <a:pt x="76" y="98"/>
                    <a:pt x="76" y="98"/>
                    <a:pt x="77" y="98"/>
                  </a:cubicBezTo>
                  <a:cubicBezTo>
                    <a:pt x="77" y="98"/>
                    <a:pt x="78" y="98"/>
                    <a:pt x="78" y="98"/>
                  </a:cubicBezTo>
                  <a:cubicBezTo>
                    <a:pt x="79" y="99"/>
                    <a:pt x="79" y="99"/>
                    <a:pt x="79" y="99"/>
                  </a:cubicBezTo>
                  <a:cubicBezTo>
                    <a:pt x="79" y="99"/>
                    <a:pt x="79" y="98"/>
                    <a:pt x="79" y="98"/>
                  </a:cubicBezTo>
                  <a:cubicBezTo>
                    <a:pt x="80" y="98"/>
                    <a:pt x="80" y="98"/>
                    <a:pt x="80" y="98"/>
                  </a:cubicBezTo>
                  <a:cubicBezTo>
                    <a:pt x="80" y="97"/>
                    <a:pt x="80" y="97"/>
                    <a:pt x="80" y="97"/>
                  </a:cubicBezTo>
                  <a:cubicBezTo>
                    <a:pt x="80" y="97"/>
                    <a:pt x="81" y="97"/>
                    <a:pt x="81" y="97"/>
                  </a:cubicBezTo>
                  <a:cubicBezTo>
                    <a:pt x="81" y="97"/>
                    <a:pt x="81" y="97"/>
                    <a:pt x="82" y="97"/>
                  </a:cubicBezTo>
                  <a:cubicBezTo>
                    <a:pt x="82" y="96"/>
                    <a:pt x="82" y="97"/>
                    <a:pt x="83" y="97"/>
                  </a:cubicBezTo>
                  <a:cubicBezTo>
                    <a:pt x="83" y="97"/>
                    <a:pt x="83" y="97"/>
                    <a:pt x="84" y="97"/>
                  </a:cubicBezTo>
                  <a:cubicBezTo>
                    <a:pt x="84" y="98"/>
                    <a:pt x="84" y="98"/>
                    <a:pt x="84" y="98"/>
                  </a:cubicBezTo>
                  <a:cubicBezTo>
                    <a:pt x="84" y="97"/>
                    <a:pt x="84" y="97"/>
                    <a:pt x="84" y="97"/>
                  </a:cubicBezTo>
                  <a:cubicBezTo>
                    <a:pt x="84" y="97"/>
                    <a:pt x="84" y="97"/>
                    <a:pt x="84" y="97"/>
                  </a:cubicBezTo>
                  <a:cubicBezTo>
                    <a:pt x="84" y="97"/>
                    <a:pt x="85" y="97"/>
                    <a:pt x="85" y="97"/>
                  </a:cubicBezTo>
                  <a:cubicBezTo>
                    <a:pt x="85" y="97"/>
                    <a:pt x="85" y="97"/>
                    <a:pt x="85" y="97"/>
                  </a:cubicBezTo>
                  <a:cubicBezTo>
                    <a:pt x="85" y="97"/>
                    <a:pt x="85" y="96"/>
                    <a:pt x="85" y="96"/>
                  </a:cubicBezTo>
                  <a:cubicBezTo>
                    <a:pt x="85" y="96"/>
                    <a:pt x="84" y="96"/>
                    <a:pt x="84" y="96"/>
                  </a:cubicBezTo>
                  <a:cubicBezTo>
                    <a:pt x="84" y="95"/>
                    <a:pt x="84" y="95"/>
                    <a:pt x="83" y="95"/>
                  </a:cubicBezTo>
                  <a:close/>
                </a:path>
              </a:pathLst>
            </a:custGeom>
            <a:grpFill/>
            <a:ln w="3175">
              <a:solidFill>
                <a:schemeClr val="tx2"/>
              </a:solidFill>
              <a:round/>
            </a:ln>
          </p:spPr>
          <p:txBody>
            <a:bodyPr vert="horz" wrap="square" lIns="91440" tIns="45720" rIns="91440" bIns="45720" numCol="1" anchor="t" anchorCtr="0" compatLnSpc="1"/>
            <a:lstStyle/>
            <a:p>
              <a:endParaRPr lang="en-US"/>
            </a:p>
          </p:txBody>
        </p:sp>
        <p:sp>
          <p:nvSpPr>
            <p:cNvPr id="450" name="Notrhern Territory"/>
            <p:cNvSpPr>
              <a:spLocks noEditPoints="1"/>
            </p:cNvSpPr>
            <p:nvPr/>
          </p:nvSpPr>
          <p:spPr bwMode="auto">
            <a:xfrm>
              <a:off x="2587741" y="1478807"/>
              <a:ext cx="1171214" cy="2088073"/>
            </a:xfrm>
            <a:custGeom>
              <a:avLst/>
              <a:gdLst>
                <a:gd name="T0" fmla="*/ 2 w 84"/>
                <a:gd name="T1" fmla="*/ 41 h 149"/>
                <a:gd name="T2" fmla="*/ 7 w 84"/>
                <a:gd name="T3" fmla="*/ 41 h 149"/>
                <a:gd name="T4" fmla="*/ 10 w 84"/>
                <a:gd name="T5" fmla="*/ 37 h 149"/>
                <a:gd name="T6" fmla="*/ 8 w 84"/>
                <a:gd name="T7" fmla="*/ 35 h 149"/>
                <a:gd name="T8" fmla="*/ 5 w 84"/>
                <a:gd name="T9" fmla="*/ 31 h 149"/>
                <a:gd name="T10" fmla="*/ 8 w 84"/>
                <a:gd name="T11" fmla="*/ 25 h 149"/>
                <a:gd name="T12" fmla="*/ 10 w 84"/>
                <a:gd name="T13" fmla="*/ 22 h 149"/>
                <a:gd name="T14" fmla="*/ 16 w 84"/>
                <a:gd name="T15" fmla="*/ 17 h 149"/>
                <a:gd name="T16" fmla="*/ 19 w 84"/>
                <a:gd name="T17" fmla="*/ 13 h 149"/>
                <a:gd name="T18" fmla="*/ 22 w 84"/>
                <a:gd name="T19" fmla="*/ 13 h 149"/>
                <a:gd name="T20" fmla="*/ 30 w 84"/>
                <a:gd name="T21" fmla="*/ 12 h 149"/>
                <a:gd name="T22" fmla="*/ 34 w 84"/>
                <a:gd name="T23" fmla="*/ 8 h 149"/>
                <a:gd name="T24" fmla="*/ 30 w 84"/>
                <a:gd name="T25" fmla="*/ 5 h 149"/>
                <a:gd name="T26" fmla="*/ 27 w 84"/>
                <a:gd name="T27" fmla="*/ 2 h 149"/>
                <a:gd name="T28" fmla="*/ 32 w 84"/>
                <a:gd name="T29" fmla="*/ 3 h 149"/>
                <a:gd name="T30" fmla="*/ 36 w 84"/>
                <a:gd name="T31" fmla="*/ 4 h 149"/>
                <a:gd name="T32" fmla="*/ 41 w 84"/>
                <a:gd name="T33" fmla="*/ 7 h 149"/>
                <a:gd name="T34" fmla="*/ 48 w 84"/>
                <a:gd name="T35" fmla="*/ 10 h 149"/>
                <a:gd name="T36" fmla="*/ 53 w 84"/>
                <a:gd name="T37" fmla="*/ 11 h 149"/>
                <a:gd name="T38" fmla="*/ 57 w 84"/>
                <a:gd name="T39" fmla="*/ 12 h 149"/>
                <a:gd name="T40" fmla="*/ 61 w 84"/>
                <a:gd name="T41" fmla="*/ 11 h 149"/>
                <a:gd name="T42" fmla="*/ 65 w 84"/>
                <a:gd name="T43" fmla="*/ 12 h 149"/>
                <a:gd name="T44" fmla="*/ 68 w 84"/>
                <a:gd name="T45" fmla="*/ 12 h 149"/>
                <a:gd name="T46" fmla="*/ 71 w 84"/>
                <a:gd name="T47" fmla="*/ 12 h 149"/>
                <a:gd name="T48" fmla="*/ 72 w 84"/>
                <a:gd name="T49" fmla="*/ 15 h 149"/>
                <a:gd name="T50" fmla="*/ 71 w 84"/>
                <a:gd name="T51" fmla="*/ 20 h 149"/>
                <a:gd name="T52" fmla="*/ 68 w 84"/>
                <a:gd name="T53" fmla="*/ 21 h 149"/>
                <a:gd name="T54" fmla="*/ 64 w 84"/>
                <a:gd name="T55" fmla="*/ 24 h 149"/>
                <a:gd name="T56" fmla="*/ 64 w 84"/>
                <a:gd name="T57" fmla="*/ 30 h 149"/>
                <a:gd name="T58" fmla="*/ 60 w 84"/>
                <a:gd name="T59" fmla="*/ 37 h 149"/>
                <a:gd name="T60" fmla="*/ 64 w 84"/>
                <a:gd name="T61" fmla="*/ 42 h 149"/>
                <a:gd name="T62" fmla="*/ 69 w 84"/>
                <a:gd name="T63" fmla="*/ 46 h 149"/>
                <a:gd name="T64" fmla="*/ 74 w 84"/>
                <a:gd name="T65" fmla="*/ 48 h 149"/>
                <a:gd name="T66" fmla="*/ 83 w 84"/>
                <a:gd name="T67" fmla="*/ 54 h 149"/>
                <a:gd name="T68" fmla="*/ 19 w 84"/>
                <a:gd name="T69" fmla="*/ 9 h 149"/>
                <a:gd name="T70" fmla="*/ 24 w 84"/>
                <a:gd name="T71" fmla="*/ 4 h 149"/>
                <a:gd name="T72" fmla="*/ 20 w 84"/>
                <a:gd name="T73" fmla="*/ 3 h 149"/>
                <a:gd name="T74" fmla="*/ 16 w 84"/>
                <a:gd name="T75" fmla="*/ 4 h 149"/>
                <a:gd name="T76" fmla="*/ 13 w 84"/>
                <a:gd name="T77" fmla="*/ 8 h 149"/>
                <a:gd name="T78" fmla="*/ 12 w 84"/>
                <a:gd name="T79" fmla="*/ 4 h 149"/>
                <a:gd name="T80" fmla="*/ 10 w 84"/>
                <a:gd name="T81" fmla="*/ 7 h 149"/>
                <a:gd name="T82" fmla="*/ 34 w 84"/>
                <a:gd name="T83" fmla="*/ 2 h 149"/>
                <a:gd name="T84" fmla="*/ 34 w 84"/>
                <a:gd name="T85" fmla="*/ 3 h 149"/>
                <a:gd name="T86" fmla="*/ 66 w 84"/>
                <a:gd name="T87" fmla="*/ 7 h 149"/>
                <a:gd name="T88" fmla="*/ 69 w 84"/>
                <a:gd name="T89" fmla="*/ 5 h 149"/>
                <a:gd name="T90" fmla="*/ 71 w 84"/>
                <a:gd name="T91" fmla="*/ 2 h 149"/>
                <a:gd name="T92" fmla="*/ 72 w 84"/>
                <a:gd name="T93" fmla="*/ 31 h 149"/>
                <a:gd name="T94" fmla="*/ 74 w 84"/>
                <a:gd name="T95" fmla="*/ 28 h 149"/>
                <a:gd name="T96" fmla="*/ 71 w 84"/>
                <a:gd name="T97" fmla="*/ 26 h 149"/>
                <a:gd name="T98" fmla="*/ 69 w 84"/>
                <a:gd name="T99" fmla="*/ 29 h 149"/>
                <a:gd name="T100" fmla="*/ 74 w 84"/>
                <a:gd name="T101" fmla="*/ 32 h 149"/>
                <a:gd name="T102" fmla="*/ 75 w 84"/>
                <a:gd name="T103" fmla="*/ 46 h 149"/>
                <a:gd name="T104" fmla="*/ 71 w 84"/>
                <a:gd name="T105" fmla="*/ 47 h 149"/>
                <a:gd name="T106" fmla="*/ 71 w 84"/>
                <a:gd name="T107" fmla="*/ 47 h 149"/>
                <a:gd name="T108" fmla="*/ 71 w 84"/>
                <a:gd name="T109" fmla="*/ 4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149">
                  <a:moveTo>
                    <a:pt x="84" y="55"/>
                  </a:moveTo>
                  <a:cubicBezTo>
                    <a:pt x="84" y="149"/>
                    <a:pt x="84" y="149"/>
                    <a:pt x="84" y="149"/>
                  </a:cubicBezTo>
                  <a:cubicBezTo>
                    <a:pt x="0" y="149"/>
                    <a:pt x="0" y="149"/>
                    <a:pt x="0" y="149"/>
                  </a:cubicBezTo>
                  <a:cubicBezTo>
                    <a:pt x="0" y="38"/>
                    <a:pt x="0" y="38"/>
                    <a:pt x="0" y="38"/>
                  </a:cubicBezTo>
                  <a:cubicBezTo>
                    <a:pt x="0" y="38"/>
                    <a:pt x="1" y="38"/>
                    <a:pt x="1" y="39"/>
                  </a:cubicBezTo>
                  <a:cubicBezTo>
                    <a:pt x="1" y="39"/>
                    <a:pt x="2" y="40"/>
                    <a:pt x="2" y="40"/>
                  </a:cubicBezTo>
                  <a:cubicBezTo>
                    <a:pt x="2" y="40"/>
                    <a:pt x="2" y="41"/>
                    <a:pt x="2" y="41"/>
                  </a:cubicBezTo>
                  <a:cubicBezTo>
                    <a:pt x="2" y="41"/>
                    <a:pt x="3" y="41"/>
                    <a:pt x="3" y="40"/>
                  </a:cubicBezTo>
                  <a:cubicBezTo>
                    <a:pt x="3" y="40"/>
                    <a:pt x="3" y="40"/>
                    <a:pt x="3" y="40"/>
                  </a:cubicBezTo>
                  <a:cubicBezTo>
                    <a:pt x="3" y="40"/>
                    <a:pt x="3" y="39"/>
                    <a:pt x="3" y="39"/>
                  </a:cubicBezTo>
                  <a:cubicBezTo>
                    <a:pt x="3" y="39"/>
                    <a:pt x="3" y="38"/>
                    <a:pt x="3" y="38"/>
                  </a:cubicBezTo>
                  <a:cubicBezTo>
                    <a:pt x="4" y="38"/>
                    <a:pt x="4" y="38"/>
                    <a:pt x="4" y="39"/>
                  </a:cubicBezTo>
                  <a:cubicBezTo>
                    <a:pt x="5" y="39"/>
                    <a:pt x="5" y="40"/>
                    <a:pt x="6" y="40"/>
                  </a:cubicBezTo>
                  <a:cubicBezTo>
                    <a:pt x="6" y="40"/>
                    <a:pt x="6" y="41"/>
                    <a:pt x="7" y="41"/>
                  </a:cubicBezTo>
                  <a:cubicBezTo>
                    <a:pt x="7" y="41"/>
                    <a:pt x="7" y="41"/>
                    <a:pt x="7" y="41"/>
                  </a:cubicBezTo>
                  <a:cubicBezTo>
                    <a:pt x="6" y="40"/>
                    <a:pt x="6" y="40"/>
                    <a:pt x="6" y="39"/>
                  </a:cubicBezTo>
                  <a:cubicBezTo>
                    <a:pt x="6" y="39"/>
                    <a:pt x="5" y="38"/>
                    <a:pt x="6" y="37"/>
                  </a:cubicBezTo>
                  <a:cubicBezTo>
                    <a:pt x="6" y="37"/>
                    <a:pt x="7" y="38"/>
                    <a:pt x="7" y="38"/>
                  </a:cubicBezTo>
                  <a:cubicBezTo>
                    <a:pt x="7" y="38"/>
                    <a:pt x="7" y="38"/>
                    <a:pt x="8" y="38"/>
                  </a:cubicBezTo>
                  <a:cubicBezTo>
                    <a:pt x="8" y="38"/>
                    <a:pt x="8" y="38"/>
                    <a:pt x="9" y="38"/>
                  </a:cubicBezTo>
                  <a:cubicBezTo>
                    <a:pt x="9" y="38"/>
                    <a:pt x="9" y="37"/>
                    <a:pt x="10" y="37"/>
                  </a:cubicBezTo>
                  <a:cubicBezTo>
                    <a:pt x="9" y="38"/>
                    <a:pt x="9" y="38"/>
                    <a:pt x="9" y="38"/>
                  </a:cubicBezTo>
                  <a:cubicBezTo>
                    <a:pt x="8" y="38"/>
                    <a:pt x="8" y="38"/>
                    <a:pt x="8" y="38"/>
                  </a:cubicBezTo>
                  <a:cubicBezTo>
                    <a:pt x="8" y="38"/>
                    <a:pt x="7" y="37"/>
                    <a:pt x="7" y="37"/>
                  </a:cubicBezTo>
                  <a:cubicBezTo>
                    <a:pt x="7" y="37"/>
                    <a:pt x="7" y="37"/>
                    <a:pt x="6" y="36"/>
                  </a:cubicBezTo>
                  <a:cubicBezTo>
                    <a:pt x="7" y="36"/>
                    <a:pt x="7" y="36"/>
                    <a:pt x="7" y="36"/>
                  </a:cubicBezTo>
                  <a:cubicBezTo>
                    <a:pt x="7" y="36"/>
                    <a:pt x="7" y="35"/>
                    <a:pt x="7" y="35"/>
                  </a:cubicBezTo>
                  <a:cubicBezTo>
                    <a:pt x="7" y="35"/>
                    <a:pt x="7" y="35"/>
                    <a:pt x="8" y="35"/>
                  </a:cubicBezTo>
                  <a:cubicBezTo>
                    <a:pt x="7" y="35"/>
                    <a:pt x="6" y="35"/>
                    <a:pt x="6" y="35"/>
                  </a:cubicBezTo>
                  <a:cubicBezTo>
                    <a:pt x="6" y="35"/>
                    <a:pt x="5" y="35"/>
                    <a:pt x="5" y="35"/>
                  </a:cubicBezTo>
                  <a:cubicBezTo>
                    <a:pt x="5" y="35"/>
                    <a:pt x="5" y="34"/>
                    <a:pt x="5" y="34"/>
                  </a:cubicBezTo>
                  <a:cubicBezTo>
                    <a:pt x="5" y="34"/>
                    <a:pt x="4" y="34"/>
                    <a:pt x="4" y="34"/>
                  </a:cubicBezTo>
                  <a:cubicBezTo>
                    <a:pt x="4" y="34"/>
                    <a:pt x="4" y="34"/>
                    <a:pt x="4" y="33"/>
                  </a:cubicBezTo>
                  <a:cubicBezTo>
                    <a:pt x="4" y="32"/>
                    <a:pt x="4" y="33"/>
                    <a:pt x="5" y="32"/>
                  </a:cubicBezTo>
                  <a:cubicBezTo>
                    <a:pt x="5" y="32"/>
                    <a:pt x="5" y="32"/>
                    <a:pt x="5" y="31"/>
                  </a:cubicBezTo>
                  <a:cubicBezTo>
                    <a:pt x="5" y="31"/>
                    <a:pt x="6" y="31"/>
                    <a:pt x="6" y="30"/>
                  </a:cubicBezTo>
                  <a:cubicBezTo>
                    <a:pt x="6" y="30"/>
                    <a:pt x="6" y="30"/>
                    <a:pt x="7" y="30"/>
                  </a:cubicBezTo>
                  <a:cubicBezTo>
                    <a:pt x="7" y="29"/>
                    <a:pt x="7" y="29"/>
                    <a:pt x="7" y="28"/>
                  </a:cubicBezTo>
                  <a:cubicBezTo>
                    <a:pt x="7" y="28"/>
                    <a:pt x="7" y="28"/>
                    <a:pt x="7" y="28"/>
                  </a:cubicBezTo>
                  <a:cubicBezTo>
                    <a:pt x="8" y="27"/>
                    <a:pt x="8" y="27"/>
                    <a:pt x="8" y="27"/>
                  </a:cubicBezTo>
                  <a:cubicBezTo>
                    <a:pt x="8" y="27"/>
                    <a:pt x="8" y="26"/>
                    <a:pt x="8" y="26"/>
                  </a:cubicBezTo>
                  <a:cubicBezTo>
                    <a:pt x="8" y="26"/>
                    <a:pt x="8" y="25"/>
                    <a:pt x="8" y="25"/>
                  </a:cubicBezTo>
                  <a:cubicBezTo>
                    <a:pt x="8" y="25"/>
                    <a:pt x="8" y="24"/>
                    <a:pt x="9" y="24"/>
                  </a:cubicBezTo>
                  <a:cubicBezTo>
                    <a:pt x="9" y="24"/>
                    <a:pt x="9" y="25"/>
                    <a:pt x="10" y="25"/>
                  </a:cubicBezTo>
                  <a:cubicBezTo>
                    <a:pt x="10" y="25"/>
                    <a:pt x="11" y="25"/>
                    <a:pt x="11" y="24"/>
                  </a:cubicBezTo>
                  <a:cubicBezTo>
                    <a:pt x="12" y="24"/>
                    <a:pt x="12" y="23"/>
                    <a:pt x="12" y="23"/>
                  </a:cubicBezTo>
                  <a:cubicBezTo>
                    <a:pt x="12" y="23"/>
                    <a:pt x="12" y="23"/>
                    <a:pt x="13" y="23"/>
                  </a:cubicBezTo>
                  <a:cubicBezTo>
                    <a:pt x="12" y="23"/>
                    <a:pt x="12" y="22"/>
                    <a:pt x="12" y="22"/>
                  </a:cubicBezTo>
                  <a:cubicBezTo>
                    <a:pt x="11" y="21"/>
                    <a:pt x="11" y="22"/>
                    <a:pt x="10" y="22"/>
                  </a:cubicBezTo>
                  <a:cubicBezTo>
                    <a:pt x="9" y="21"/>
                    <a:pt x="10" y="21"/>
                    <a:pt x="11" y="21"/>
                  </a:cubicBezTo>
                  <a:cubicBezTo>
                    <a:pt x="11" y="20"/>
                    <a:pt x="11" y="19"/>
                    <a:pt x="11" y="19"/>
                  </a:cubicBezTo>
                  <a:cubicBezTo>
                    <a:pt x="12" y="18"/>
                    <a:pt x="12" y="20"/>
                    <a:pt x="13" y="19"/>
                  </a:cubicBezTo>
                  <a:cubicBezTo>
                    <a:pt x="13" y="18"/>
                    <a:pt x="13" y="17"/>
                    <a:pt x="13" y="17"/>
                  </a:cubicBezTo>
                  <a:cubicBezTo>
                    <a:pt x="13" y="16"/>
                    <a:pt x="14" y="17"/>
                    <a:pt x="14" y="16"/>
                  </a:cubicBezTo>
                  <a:cubicBezTo>
                    <a:pt x="15" y="17"/>
                    <a:pt x="16" y="17"/>
                    <a:pt x="16" y="17"/>
                  </a:cubicBezTo>
                  <a:cubicBezTo>
                    <a:pt x="16" y="17"/>
                    <a:pt x="16" y="17"/>
                    <a:pt x="16" y="17"/>
                  </a:cubicBezTo>
                  <a:cubicBezTo>
                    <a:pt x="16" y="17"/>
                    <a:pt x="15" y="16"/>
                    <a:pt x="15" y="16"/>
                  </a:cubicBezTo>
                  <a:cubicBezTo>
                    <a:pt x="15" y="15"/>
                    <a:pt x="16" y="15"/>
                    <a:pt x="15" y="14"/>
                  </a:cubicBezTo>
                  <a:cubicBezTo>
                    <a:pt x="16" y="14"/>
                    <a:pt x="16" y="14"/>
                    <a:pt x="16" y="13"/>
                  </a:cubicBezTo>
                  <a:cubicBezTo>
                    <a:pt x="17" y="13"/>
                    <a:pt x="17" y="14"/>
                    <a:pt x="18" y="14"/>
                  </a:cubicBezTo>
                  <a:cubicBezTo>
                    <a:pt x="18" y="14"/>
                    <a:pt x="18" y="14"/>
                    <a:pt x="19" y="15"/>
                  </a:cubicBezTo>
                  <a:cubicBezTo>
                    <a:pt x="19" y="14"/>
                    <a:pt x="19" y="14"/>
                    <a:pt x="19" y="14"/>
                  </a:cubicBezTo>
                  <a:cubicBezTo>
                    <a:pt x="19" y="14"/>
                    <a:pt x="18" y="14"/>
                    <a:pt x="19" y="13"/>
                  </a:cubicBezTo>
                  <a:cubicBezTo>
                    <a:pt x="19" y="13"/>
                    <a:pt x="19" y="13"/>
                    <a:pt x="19" y="13"/>
                  </a:cubicBezTo>
                  <a:cubicBezTo>
                    <a:pt x="19" y="12"/>
                    <a:pt x="19" y="12"/>
                    <a:pt x="19" y="11"/>
                  </a:cubicBezTo>
                  <a:cubicBezTo>
                    <a:pt x="19" y="11"/>
                    <a:pt x="20" y="11"/>
                    <a:pt x="20" y="11"/>
                  </a:cubicBezTo>
                  <a:cubicBezTo>
                    <a:pt x="20" y="12"/>
                    <a:pt x="20" y="11"/>
                    <a:pt x="21" y="11"/>
                  </a:cubicBezTo>
                  <a:cubicBezTo>
                    <a:pt x="21" y="11"/>
                    <a:pt x="21" y="12"/>
                    <a:pt x="21" y="12"/>
                  </a:cubicBezTo>
                  <a:cubicBezTo>
                    <a:pt x="22" y="11"/>
                    <a:pt x="21" y="11"/>
                    <a:pt x="22" y="11"/>
                  </a:cubicBezTo>
                  <a:cubicBezTo>
                    <a:pt x="22" y="10"/>
                    <a:pt x="22" y="12"/>
                    <a:pt x="22" y="13"/>
                  </a:cubicBezTo>
                  <a:cubicBezTo>
                    <a:pt x="23" y="13"/>
                    <a:pt x="24" y="13"/>
                    <a:pt x="25" y="13"/>
                  </a:cubicBezTo>
                  <a:cubicBezTo>
                    <a:pt x="25" y="13"/>
                    <a:pt x="25" y="13"/>
                    <a:pt x="26" y="13"/>
                  </a:cubicBezTo>
                  <a:cubicBezTo>
                    <a:pt x="26" y="13"/>
                    <a:pt x="26" y="12"/>
                    <a:pt x="27" y="12"/>
                  </a:cubicBezTo>
                  <a:cubicBezTo>
                    <a:pt x="27" y="12"/>
                    <a:pt x="27" y="12"/>
                    <a:pt x="27" y="12"/>
                  </a:cubicBezTo>
                  <a:cubicBezTo>
                    <a:pt x="27" y="12"/>
                    <a:pt x="27" y="13"/>
                    <a:pt x="28" y="13"/>
                  </a:cubicBezTo>
                  <a:cubicBezTo>
                    <a:pt x="28" y="13"/>
                    <a:pt x="29" y="13"/>
                    <a:pt x="29" y="13"/>
                  </a:cubicBezTo>
                  <a:cubicBezTo>
                    <a:pt x="29" y="12"/>
                    <a:pt x="29" y="12"/>
                    <a:pt x="30" y="12"/>
                  </a:cubicBezTo>
                  <a:cubicBezTo>
                    <a:pt x="30" y="12"/>
                    <a:pt x="32" y="11"/>
                    <a:pt x="32" y="12"/>
                  </a:cubicBezTo>
                  <a:cubicBezTo>
                    <a:pt x="32" y="11"/>
                    <a:pt x="32" y="11"/>
                    <a:pt x="33" y="11"/>
                  </a:cubicBezTo>
                  <a:cubicBezTo>
                    <a:pt x="33" y="11"/>
                    <a:pt x="34" y="11"/>
                    <a:pt x="34" y="11"/>
                  </a:cubicBezTo>
                  <a:cubicBezTo>
                    <a:pt x="34" y="11"/>
                    <a:pt x="35" y="11"/>
                    <a:pt x="35" y="11"/>
                  </a:cubicBezTo>
                  <a:cubicBezTo>
                    <a:pt x="34" y="11"/>
                    <a:pt x="34" y="11"/>
                    <a:pt x="34" y="10"/>
                  </a:cubicBezTo>
                  <a:cubicBezTo>
                    <a:pt x="34" y="10"/>
                    <a:pt x="34" y="9"/>
                    <a:pt x="34" y="9"/>
                  </a:cubicBezTo>
                  <a:cubicBezTo>
                    <a:pt x="34" y="9"/>
                    <a:pt x="34" y="9"/>
                    <a:pt x="34" y="8"/>
                  </a:cubicBezTo>
                  <a:cubicBezTo>
                    <a:pt x="34" y="8"/>
                    <a:pt x="34" y="8"/>
                    <a:pt x="34" y="8"/>
                  </a:cubicBezTo>
                  <a:cubicBezTo>
                    <a:pt x="34" y="7"/>
                    <a:pt x="33" y="7"/>
                    <a:pt x="33" y="7"/>
                  </a:cubicBezTo>
                  <a:cubicBezTo>
                    <a:pt x="33" y="6"/>
                    <a:pt x="33" y="6"/>
                    <a:pt x="33" y="5"/>
                  </a:cubicBezTo>
                  <a:cubicBezTo>
                    <a:pt x="33" y="5"/>
                    <a:pt x="33" y="5"/>
                    <a:pt x="33" y="5"/>
                  </a:cubicBezTo>
                  <a:cubicBezTo>
                    <a:pt x="33" y="4"/>
                    <a:pt x="32" y="4"/>
                    <a:pt x="32" y="4"/>
                  </a:cubicBezTo>
                  <a:cubicBezTo>
                    <a:pt x="31" y="4"/>
                    <a:pt x="31" y="4"/>
                    <a:pt x="31" y="5"/>
                  </a:cubicBezTo>
                  <a:cubicBezTo>
                    <a:pt x="30" y="5"/>
                    <a:pt x="30" y="5"/>
                    <a:pt x="30" y="5"/>
                  </a:cubicBezTo>
                  <a:cubicBezTo>
                    <a:pt x="29" y="5"/>
                    <a:pt x="29" y="5"/>
                    <a:pt x="29" y="5"/>
                  </a:cubicBezTo>
                  <a:cubicBezTo>
                    <a:pt x="29" y="5"/>
                    <a:pt x="29" y="5"/>
                    <a:pt x="29" y="4"/>
                  </a:cubicBezTo>
                  <a:cubicBezTo>
                    <a:pt x="29" y="4"/>
                    <a:pt x="28" y="4"/>
                    <a:pt x="28" y="4"/>
                  </a:cubicBezTo>
                  <a:cubicBezTo>
                    <a:pt x="28" y="4"/>
                    <a:pt x="28" y="4"/>
                    <a:pt x="28" y="4"/>
                  </a:cubicBezTo>
                  <a:cubicBezTo>
                    <a:pt x="28" y="3"/>
                    <a:pt x="27" y="3"/>
                    <a:pt x="27" y="3"/>
                  </a:cubicBezTo>
                  <a:cubicBezTo>
                    <a:pt x="27" y="3"/>
                    <a:pt x="27" y="3"/>
                    <a:pt x="26" y="3"/>
                  </a:cubicBezTo>
                  <a:cubicBezTo>
                    <a:pt x="26" y="2"/>
                    <a:pt x="26" y="2"/>
                    <a:pt x="27" y="2"/>
                  </a:cubicBezTo>
                  <a:cubicBezTo>
                    <a:pt x="27" y="2"/>
                    <a:pt x="28" y="3"/>
                    <a:pt x="28" y="2"/>
                  </a:cubicBezTo>
                  <a:cubicBezTo>
                    <a:pt x="29" y="2"/>
                    <a:pt x="29" y="2"/>
                    <a:pt x="29" y="2"/>
                  </a:cubicBezTo>
                  <a:cubicBezTo>
                    <a:pt x="30" y="3"/>
                    <a:pt x="30" y="3"/>
                    <a:pt x="30" y="4"/>
                  </a:cubicBezTo>
                  <a:cubicBezTo>
                    <a:pt x="30" y="3"/>
                    <a:pt x="30" y="2"/>
                    <a:pt x="31" y="3"/>
                  </a:cubicBezTo>
                  <a:cubicBezTo>
                    <a:pt x="31" y="2"/>
                    <a:pt x="31" y="2"/>
                    <a:pt x="31" y="2"/>
                  </a:cubicBezTo>
                  <a:cubicBezTo>
                    <a:pt x="32" y="1"/>
                    <a:pt x="32" y="2"/>
                    <a:pt x="32" y="2"/>
                  </a:cubicBezTo>
                  <a:cubicBezTo>
                    <a:pt x="32" y="2"/>
                    <a:pt x="32" y="2"/>
                    <a:pt x="32" y="3"/>
                  </a:cubicBezTo>
                  <a:cubicBezTo>
                    <a:pt x="32" y="3"/>
                    <a:pt x="32" y="3"/>
                    <a:pt x="33" y="3"/>
                  </a:cubicBezTo>
                  <a:cubicBezTo>
                    <a:pt x="33" y="3"/>
                    <a:pt x="33" y="3"/>
                    <a:pt x="33" y="3"/>
                  </a:cubicBezTo>
                  <a:cubicBezTo>
                    <a:pt x="33" y="3"/>
                    <a:pt x="33" y="3"/>
                    <a:pt x="33" y="3"/>
                  </a:cubicBezTo>
                  <a:cubicBezTo>
                    <a:pt x="34" y="4"/>
                    <a:pt x="34" y="4"/>
                    <a:pt x="34" y="4"/>
                  </a:cubicBezTo>
                  <a:cubicBezTo>
                    <a:pt x="34" y="4"/>
                    <a:pt x="34" y="5"/>
                    <a:pt x="34" y="5"/>
                  </a:cubicBezTo>
                  <a:cubicBezTo>
                    <a:pt x="35" y="5"/>
                    <a:pt x="35" y="5"/>
                    <a:pt x="35" y="5"/>
                  </a:cubicBezTo>
                  <a:cubicBezTo>
                    <a:pt x="36" y="4"/>
                    <a:pt x="36" y="5"/>
                    <a:pt x="36" y="4"/>
                  </a:cubicBezTo>
                  <a:cubicBezTo>
                    <a:pt x="37" y="4"/>
                    <a:pt x="37" y="3"/>
                    <a:pt x="37" y="3"/>
                  </a:cubicBezTo>
                  <a:cubicBezTo>
                    <a:pt x="37" y="4"/>
                    <a:pt x="38" y="4"/>
                    <a:pt x="38" y="4"/>
                  </a:cubicBezTo>
                  <a:cubicBezTo>
                    <a:pt x="38" y="5"/>
                    <a:pt x="38" y="6"/>
                    <a:pt x="39" y="6"/>
                  </a:cubicBezTo>
                  <a:cubicBezTo>
                    <a:pt x="39" y="7"/>
                    <a:pt x="39" y="7"/>
                    <a:pt x="39" y="7"/>
                  </a:cubicBezTo>
                  <a:cubicBezTo>
                    <a:pt x="39" y="7"/>
                    <a:pt x="39" y="7"/>
                    <a:pt x="39" y="7"/>
                  </a:cubicBezTo>
                  <a:cubicBezTo>
                    <a:pt x="40" y="7"/>
                    <a:pt x="40" y="6"/>
                    <a:pt x="41" y="6"/>
                  </a:cubicBezTo>
                  <a:cubicBezTo>
                    <a:pt x="41" y="6"/>
                    <a:pt x="41" y="7"/>
                    <a:pt x="41" y="7"/>
                  </a:cubicBezTo>
                  <a:cubicBezTo>
                    <a:pt x="41" y="7"/>
                    <a:pt x="42" y="8"/>
                    <a:pt x="42" y="8"/>
                  </a:cubicBezTo>
                  <a:cubicBezTo>
                    <a:pt x="43" y="8"/>
                    <a:pt x="43" y="8"/>
                    <a:pt x="44" y="8"/>
                  </a:cubicBezTo>
                  <a:cubicBezTo>
                    <a:pt x="44" y="8"/>
                    <a:pt x="46" y="7"/>
                    <a:pt x="46" y="7"/>
                  </a:cubicBezTo>
                  <a:cubicBezTo>
                    <a:pt x="46" y="8"/>
                    <a:pt x="45" y="8"/>
                    <a:pt x="46" y="9"/>
                  </a:cubicBezTo>
                  <a:cubicBezTo>
                    <a:pt x="46" y="9"/>
                    <a:pt x="46" y="9"/>
                    <a:pt x="46" y="9"/>
                  </a:cubicBezTo>
                  <a:cubicBezTo>
                    <a:pt x="47" y="9"/>
                    <a:pt x="47" y="9"/>
                    <a:pt x="47" y="9"/>
                  </a:cubicBezTo>
                  <a:cubicBezTo>
                    <a:pt x="48" y="9"/>
                    <a:pt x="48" y="9"/>
                    <a:pt x="48" y="10"/>
                  </a:cubicBezTo>
                  <a:cubicBezTo>
                    <a:pt x="48" y="10"/>
                    <a:pt x="48" y="10"/>
                    <a:pt x="48" y="10"/>
                  </a:cubicBezTo>
                  <a:cubicBezTo>
                    <a:pt x="48" y="10"/>
                    <a:pt x="49" y="10"/>
                    <a:pt x="49" y="10"/>
                  </a:cubicBezTo>
                  <a:cubicBezTo>
                    <a:pt x="49" y="10"/>
                    <a:pt x="49" y="10"/>
                    <a:pt x="49" y="10"/>
                  </a:cubicBezTo>
                  <a:cubicBezTo>
                    <a:pt x="50" y="10"/>
                    <a:pt x="49" y="10"/>
                    <a:pt x="50" y="10"/>
                  </a:cubicBezTo>
                  <a:cubicBezTo>
                    <a:pt x="50" y="10"/>
                    <a:pt x="50" y="10"/>
                    <a:pt x="50" y="10"/>
                  </a:cubicBezTo>
                  <a:cubicBezTo>
                    <a:pt x="51" y="10"/>
                    <a:pt x="51" y="10"/>
                    <a:pt x="51" y="10"/>
                  </a:cubicBezTo>
                  <a:cubicBezTo>
                    <a:pt x="52" y="11"/>
                    <a:pt x="52" y="11"/>
                    <a:pt x="53" y="11"/>
                  </a:cubicBezTo>
                  <a:cubicBezTo>
                    <a:pt x="53" y="10"/>
                    <a:pt x="53" y="10"/>
                    <a:pt x="54" y="9"/>
                  </a:cubicBezTo>
                  <a:cubicBezTo>
                    <a:pt x="54" y="10"/>
                    <a:pt x="54" y="10"/>
                    <a:pt x="54" y="10"/>
                  </a:cubicBezTo>
                  <a:cubicBezTo>
                    <a:pt x="54" y="10"/>
                    <a:pt x="54" y="10"/>
                    <a:pt x="55" y="10"/>
                  </a:cubicBezTo>
                  <a:cubicBezTo>
                    <a:pt x="55" y="11"/>
                    <a:pt x="55" y="11"/>
                    <a:pt x="55" y="11"/>
                  </a:cubicBezTo>
                  <a:cubicBezTo>
                    <a:pt x="55" y="11"/>
                    <a:pt x="56" y="11"/>
                    <a:pt x="56" y="11"/>
                  </a:cubicBezTo>
                  <a:cubicBezTo>
                    <a:pt x="56" y="12"/>
                    <a:pt x="56" y="12"/>
                    <a:pt x="56" y="12"/>
                  </a:cubicBezTo>
                  <a:cubicBezTo>
                    <a:pt x="57" y="12"/>
                    <a:pt x="57" y="12"/>
                    <a:pt x="57" y="12"/>
                  </a:cubicBezTo>
                  <a:cubicBezTo>
                    <a:pt x="57" y="12"/>
                    <a:pt x="57" y="13"/>
                    <a:pt x="58" y="13"/>
                  </a:cubicBezTo>
                  <a:cubicBezTo>
                    <a:pt x="58" y="13"/>
                    <a:pt x="58" y="12"/>
                    <a:pt x="59" y="12"/>
                  </a:cubicBezTo>
                  <a:cubicBezTo>
                    <a:pt x="59" y="12"/>
                    <a:pt x="59" y="12"/>
                    <a:pt x="59" y="12"/>
                  </a:cubicBezTo>
                  <a:cubicBezTo>
                    <a:pt x="59" y="12"/>
                    <a:pt x="59" y="12"/>
                    <a:pt x="59" y="12"/>
                  </a:cubicBezTo>
                  <a:cubicBezTo>
                    <a:pt x="59" y="12"/>
                    <a:pt x="60" y="12"/>
                    <a:pt x="60" y="11"/>
                  </a:cubicBezTo>
                  <a:cubicBezTo>
                    <a:pt x="60" y="11"/>
                    <a:pt x="61" y="11"/>
                    <a:pt x="61" y="11"/>
                  </a:cubicBezTo>
                  <a:cubicBezTo>
                    <a:pt x="61" y="11"/>
                    <a:pt x="61" y="11"/>
                    <a:pt x="61" y="11"/>
                  </a:cubicBezTo>
                  <a:cubicBezTo>
                    <a:pt x="62" y="10"/>
                    <a:pt x="64" y="10"/>
                    <a:pt x="64" y="9"/>
                  </a:cubicBezTo>
                  <a:cubicBezTo>
                    <a:pt x="64" y="10"/>
                    <a:pt x="64" y="10"/>
                    <a:pt x="63" y="10"/>
                  </a:cubicBezTo>
                  <a:cubicBezTo>
                    <a:pt x="63" y="11"/>
                    <a:pt x="62" y="11"/>
                    <a:pt x="62" y="11"/>
                  </a:cubicBezTo>
                  <a:cubicBezTo>
                    <a:pt x="62" y="12"/>
                    <a:pt x="62" y="12"/>
                    <a:pt x="63" y="12"/>
                  </a:cubicBezTo>
                  <a:cubicBezTo>
                    <a:pt x="63" y="12"/>
                    <a:pt x="63" y="12"/>
                    <a:pt x="63" y="12"/>
                  </a:cubicBezTo>
                  <a:cubicBezTo>
                    <a:pt x="63" y="12"/>
                    <a:pt x="64" y="12"/>
                    <a:pt x="65" y="12"/>
                  </a:cubicBezTo>
                  <a:cubicBezTo>
                    <a:pt x="65" y="12"/>
                    <a:pt x="65" y="12"/>
                    <a:pt x="65" y="12"/>
                  </a:cubicBezTo>
                  <a:cubicBezTo>
                    <a:pt x="65" y="13"/>
                    <a:pt x="65" y="12"/>
                    <a:pt x="66" y="12"/>
                  </a:cubicBezTo>
                  <a:cubicBezTo>
                    <a:pt x="66" y="13"/>
                    <a:pt x="65" y="13"/>
                    <a:pt x="65" y="14"/>
                  </a:cubicBezTo>
                  <a:cubicBezTo>
                    <a:pt x="65" y="14"/>
                    <a:pt x="66" y="14"/>
                    <a:pt x="65" y="15"/>
                  </a:cubicBezTo>
                  <a:cubicBezTo>
                    <a:pt x="66" y="14"/>
                    <a:pt x="66" y="14"/>
                    <a:pt x="67" y="14"/>
                  </a:cubicBezTo>
                  <a:cubicBezTo>
                    <a:pt x="67" y="14"/>
                    <a:pt x="68" y="15"/>
                    <a:pt x="68" y="14"/>
                  </a:cubicBezTo>
                  <a:cubicBezTo>
                    <a:pt x="69" y="14"/>
                    <a:pt x="68" y="14"/>
                    <a:pt x="68" y="13"/>
                  </a:cubicBezTo>
                  <a:cubicBezTo>
                    <a:pt x="68" y="13"/>
                    <a:pt x="69" y="12"/>
                    <a:pt x="68" y="12"/>
                  </a:cubicBezTo>
                  <a:cubicBezTo>
                    <a:pt x="68" y="12"/>
                    <a:pt x="67" y="12"/>
                    <a:pt x="66" y="12"/>
                  </a:cubicBezTo>
                  <a:cubicBezTo>
                    <a:pt x="67" y="12"/>
                    <a:pt x="67" y="11"/>
                    <a:pt x="67" y="11"/>
                  </a:cubicBezTo>
                  <a:cubicBezTo>
                    <a:pt x="67" y="11"/>
                    <a:pt x="67" y="11"/>
                    <a:pt x="68" y="10"/>
                  </a:cubicBezTo>
                  <a:cubicBezTo>
                    <a:pt x="68" y="10"/>
                    <a:pt x="68" y="10"/>
                    <a:pt x="69" y="10"/>
                  </a:cubicBezTo>
                  <a:cubicBezTo>
                    <a:pt x="69" y="9"/>
                    <a:pt x="69" y="10"/>
                    <a:pt x="70" y="10"/>
                  </a:cubicBezTo>
                  <a:cubicBezTo>
                    <a:pt x="70" y="10"/>
                    <a:pt x="71" y="10"/>
                    <a:pt x="71" y="11"/>
                  </a:cubicBezTo>
                  <a:cubicBezTo>
                    <a:pt x="71" y="11"/>
                    <a:pt x="71" y="12"/>
                    <a:pt x="71" y="12"/>
                  </a:cubicBezTo>
                  <a:cubicBezTo>
                    <a:pt x="71" y="12"/>
                    <a:pt x="71" y="13"/>
                    <a:pt x="72" y="13"/>
                  </a:cubicBezTo>
                  <a:cubicBezTo>
                    <a:pt x="72" y="13"/>
                    <a:pt x="72" y="12"/>
                    <a:pt x="72" y="12"/>
                  </a:cubicBezTo>
                  <a:cubicBezTo>
                    <a:pt x="72" y="12"/>
                    <a:pt x="72" y="12"/>
                    <a:pt x="73" y="12"/>
                  </a:cubicBezTo>
                  <a:cubicBezTo>
                    <a:pt x="73" y="12"/>
                    <a:pt x="74" y="12"/>
                    <a:pt x="74" y="13"/>
                  </a:cubicBezTo>
                  <a:cubicBezTo>
                    <a:pt x="74" y="13"/>
                    <a:pt x="73" y="14"/>
                    <a:pt x="73" y="14"/>
                  </a:cubicBezTo>
                  <a:cubicBezTo>
                    <a:pt x="73" y="14"/>
                    <a:pt x="73" y="14"/>
                    <a:pt x="73" y="15"/>
                  </a:cubicBezTo>
                  <a:cubicBezTo>
                    <a:pt x="72" y="15"/>
                    <a:pt x="72" y="15"/>
                    <a:pt x="72" y="15"/>
                  </a:cubicBezTo>
                  <a:cubicBezTo>
                    <a:pt x="72" y="16"/>
                    <a:pt x="72" y="16"/>
                    <a:pt x="71" y="16"/>
                  </a:cubicBezTo>
                  <a:cubicBezTo>
                    <a:pt x="71" y="17"/>
                    <a:pt x="71" y="17"/>
                    <a:pt x="71" y="17"/>
                  </a:cubicBezTo>
                  <a:cubicBezTo>
                    <a:pt x="71" y="17"/>
                    <a:pt x="70" y="17"/>
                    <a:pt x="70" y="18"/>
                  </a:cubicBezTo>
                  <a:cubicBezTo>
                    <a:pt x="70" y="18"/>
                    <a:pt x="70" y="18"/>
                    <a:pt x="70" y="18"/>
                  </a:cubicBezTo>
                  <a:cubicBezTo>
                    <a:pt x="70" y="19"/>
                    <a:pt x="70" y="19"/>
                    <a:pt x="70" y="19"/>
                  </a:cubicBezTo>
                  <a:cubicBezTo>
                    <a:pt x="70" y="19"/>
                    <a:pt x="70" y="19"/>
                    <a:pt x="70" y="19"/>
                  </a:cubicBezTo>
                  <a:cubicBezTo>
                    <a:pt x="71" y="19"/>
                    <a:pt x="71" y="19"/>
                    <a:pt x="71" y="20"/>
                  </a:cubicBezTo>
                  <a:cubicBezTo>
                    <a:pt x="71" y="20"/>
                    <a:pt x="70" y="20"/>
                    <a:pt x="70" y="20"/>
                  </a:cubicBezTo>
                  <a:cubicBezTo>
                    <a:pt x="70" y="20"/>
                    <a:pt x="70" y="20"/>
                    <a:pt x="70" y="20"/>
                  </a:cubicBezTo>
                  <a:cubicBezTo>
                    <a:pt x="70" y="21"/>
                    <a:pt x="70" y="21"/>
                    <a:pt x="70" y="21"/>
                  </a:cubicBezTo>
                  <a:cubicBezTo>
                    <a:pt x="70" y="22"/>
                    <a:pt x="69" y="23"/>
                    <a:pt x="68" y="23"/>
                  </a:cubicBezTo>
                  <a:cubicBezTo>
                    <a:pt x="68" y="22"/>
                    <a:pt x="69" y="21"/>
                    <a:pt x="68" y="20"/>
                  </a:cubicBezTo>
                  <a:cubicBezTo>
                    <a:pt x="68" y="21"/>
                    <a:pt x="68" y="21"/>
                    <a:pt x="68" y="21"/>
                  </a:cubicBezTo>
                  <a:cubicBezTo>
                    <a:pt x="68" y="21"/>
                    <a:pt x="68" y="21"/>
                    <a:pt x="68" y="21"/>
                  </a:cubicBezTo>
                  <a:cubicBezTo>
                    <a:pt x="67" y="22"/>
                    <a:pt x="67" y="22"/>
                    <a:pt x="67" y="22"/>
                  </a:cubicBezTo>
                  <a:cubicBezTo>
                    <a:pt x="66" y="22"/>
                    <a:pt x="66" y="20"/>
                    <a:pt x="66" y="21"/>
                  </a:cubicBezTo>
                  <a:cubicBezTo>
                    <a:pt x="66" y="22"/>
                    <a:pt x="66" y="22"/>
                    <a:pt x="66" y="22"/>
                  </a:cubicBezTo>
                  <a:cubicBezTo>
                    <a:pt x="65" y="22"/>
                    <a:pt x="65" y="22"/>
                    <a:pt x="65" y="22"/>
                  </a:cubicBezTo>
                  <a:cubicBezTo>
                    <a:pt x="65" y="22"/>
                    <a:pt x="64" y="23"/>
                    <a:pt x="64" y="23"/>
                  </a:cubicBezTo>
                  <a:cubicBezTo>
                    <a:pt x="64" y="24"/>
                    <a:pt x="64" y="24"/>
                    <a:pt x="64" y="24"/>
                  </a:cubicBezTo>
                  <a:cubicBezTo>
                    <a:pt x="64" y="24"/>
                    <a:pt x="64" y="24"/>
                    <a:pt x="64" y="24"/>
                  </a:cubicBezTo>
                  <a:cubicBezTo>
                    <a:pt x="64" y="25"/>
                    <a:pt x="64" y="25"/>
                    <a:pt x="64" y="26"/>
                  </a:cubicBezTo>
                  <a:cubicBezTo>
                    <a:pt x="64" y="26"/>
                    <a:pt x="64" y="27"/>
                    <a:pt x="65" y="27"/>
                  </a:cubicBezTo>
                  <a:cubicBezTo>
                    <a:pt x="65" y="27"/>
                    <a:pt x="65" y="26"/>
                    <a:pt x="66" y="26"/>
                  </a:cubicBezTo>
                  <a:cubicBezTo>
                    <a:pt x="66" y="27"/>
                    <a:pt x="66" y="27"/>
                    <a:pt x="66" y="27"/>
                  </a:cubicBezTo>
                  <a:cubicBezTo>
                    <a:pt x="65" y="27"/>
                    <a:pt x="66" y="28"/>
                    <a:pt x="65" y="28"/>
                  </a:cubicBezTo>
                  <a:cubicBezTo>
                    <a:pt x="65" y="28"/>
                    <a:pt x="65" y="29"/>
                    <a:pt x="65" y="29"/>
                  </a:cubicBezTo>
                  <a:cubicBezTo>
                    <a:pt x="65" y="29"/>
                    <a:pt x="65" y="30"/>
                    <a:pt x="64" y="30"/>
                  </a:cubicBezTo>
                  <a:cubicBezTo>
                    <a:pt x="64" y="31"/>
                    <a:pt x="64" y="31"/>
                    <a:pt x="64" y="31"/>
                  </a:cubicBezTo>
                  <a:cubicBezTo>
                    <a:pt x="64" y="32"/>
                    <a:pt x="63" y="32"/>
                    <a:pt x="63" y="33"/>
                  </a:cubicBezTo>
                  <a:cubicBezTo>
                    <a:pt x="62" y="33"/>
                    <a:pt x="62" y="34"/>
                    <a:pt x="61" y="34"/>
                  </a:cubicBezTo>
                  <a:cubicBezTo>
                    <a:pt x="61" y="35"/>
                    <a:pt x="61" y="35"/>
                    <a:pt x="61" y="35"/>
                  </a:cubicBezTo>
                  <a:cubicBezTo>
                    <a:pt x="61" y="35"/>
                    <a:pt x="61" y="35"/>
                    <a:pt x="61" y="35"/>
                  </a:cubicBezTo>
                  <a:cubicBezTo>
                    <a:pt x="61" y="36"/>
                    <a:pt x="61" y="36"/>
                    <a:pt x="61" y="36"/>
                  </a:cubicBezTo>
                  <a:cubicBezTo>
                    <a:pt x="60" y="36"/>
                    <a:pt x="60" y="37"/>
                    <a:pt x="60" y="37"/>
                  </a:cubicBezTo>
                  <a:cubicBezTo>
                    <a:pt x="60" y="37"/>
                    <a:pt x="60" y="37"/>
                    <a:pt x="60" y="37"/>
                  </a:cubicBezTo>
                  <a:cubicBezTo>
                    <a:pt x="60" y="38"/>
                    <a:pt x="60" y="38"/>
                    <a:pt x="60" y="38"/>
                  </a:cubicBezTo>
                  <a:cubicBezTo>
                    <a:pt x="60" y="39"/>
                    <a:pt x="60" y="39"/>
                    <a:pt x="61" y="40"/>
                  </a:cubicBezTo>
                  <a:cubicBezTo>
                    <a:pt x="61" y="40"/>
                    <a:pt x="62" y="40"/>
                    <a:pt x="62" y="40"/>
                  </a:cubicBezTo>
                  <a:cubicBezTo>
                    <a:pt x="62" y="40"/>
                    <a:pt x="62" y="41"/>
                    <a:pt x="62" y="41"/>
                  </a:cubicBezTo>
                  <a:cubicBezTo>
                    <a:pt x="63" y="41"/>
                    <a:pt x="63" y="41"/>
                    <a:pt x="63" y="41"/>
                  </a:cubicBezTo>
                  <a:cubicBezTo>
                    <a:pt x="63" y="41"/>
                    <a:pt x="64" y="41"/>
                    <a:pt x="64" y="42"/>
                  </a:cubicBezTo>
                  <a:cubicBezTo>
                    <a:pt x="65" y="42"/>
                    <a:pt x="65" y="43"/>
                    <a:pt x="66" y="43"/>
                  </a:cubicBezTo>
                  <a:cubicBezTo>
                    <a:pt x="66" y="43"/>
                    <a:pt x="66" y="43"/>
                    <a:pt x="66" y="43"/>
                  </a:cubicBezTo>
                  <a:cubicBezTo>
                    <a:pt x="67" y="43"/>
                    <a:pt x="67" y="43"/>
                    <a:pt x="67" y="44"/>
                  </a:cubicBezTo>
                  <a:cubicBezTo>
                    <a:pt x="68" y="44"/>
                    <a:pt x="67" y="44"/>
                    <a:pt x="68" y="45"/>
                  </a:cubicBezTo>
                  <a:cubicBezTo>
                    <a:pt x="68" y="45"/>
                    <a:pt x="68" y="45"/>
                    <a:pt x="69" y="45"/>
                  </a:cubicBezTo>
                  <a:cubicBezTo>
                    <a:pt x="69" y="45"/>
                    <a:pt x="69" y="46"/>
                    <a:pt x="69" y="46"/>
                  </a:cubicBezTo>
                  <a:cubicBezTo>
                    <a:pt x="69" y="46"/>
                    <a:pt x="69" y="46"/>
                    <a:pt x="69" y="46"/>
                  </a:cubicBezTo>
                  <a:cubicBezTo>
                    <a:pt x="70" y="46"/>
                    <a:pt x="70" y="47"/>
                    <a:pt x="71" y="47"/>
                  </a:cubicBezTo>
                  <a:cubicBezTo>
                    <a:pt x="71" y="47"/>
                    <a:pt x="71" y="47"/>
                    <a:pt x="71" y="48"/>
                  </a:cubicBezTo>
                  <a:cubicBezTo>
                    <a:pt x="72" y="48"/>
                    <a:pt x="71" y="48"/>
                    <a:pt x="72" y="48"/>
                  </a:cubicBezTo>
                  <a:cubicBezTo>
                    <a:pt x="72" y="48"/>
                    <a:pt x="71" y="49"/>
                    <a:pt x="72" y="49"/>
                  </a:cubicBezTo>
                  <a:cubicBezTo>
                    <a:pt x="72" y="49"/>
                    <a:pt x="72" y="49"/>
                    <a:pt x="72" y="49"/>
                  </a:cubicBezTo>
                  <a:cubicBezTo>
                    <a:pt x="73" y="48"/>
                    <a:pt x="73" y="48"/>
                    <a:pt x="73" y="48"/>
                  </a:cubicBezTo>
                  <a:cubicBezTo>
                    <a:pt x="73" y="48"/>
                    <a:pt x="73" y="48"/>
                    <a:pt x="74" y="48"/>
                  </a:cubicBezTo>
                  <a:cubicBezTo>
                    <a:pt x="74" y="48"/>
                    <a:pt x="74" y="48"/>
                    <a:pt x="74" y="48"/>
                  </a:cubicBezTo>
                  <a:cubicBezTo>
                    <a:pt x="75" y="48"/>
                    <a:pt x="75" y="48"/>
                    <a:pt x="75" y="49"/>
                  </a:cubicBezTo>
                  <a:cubicBezTo>
                    <a:pt x="76" y="49"/>
                    <a:pt x="76" y="49"/>
                    <a:pt x="77" y="50"/>
                  </a:cubicBezTo>
                  <a:cubicBezTo>
                    <a:pt x="78" y="50"/>
                    <a:pt x="78" y="51"/>
                    <a:pt x="79" y="51"/>
                  </a:cubicBezTo>
                  <a:cubicBezTo>
                    <a:pt x="79" y="51"/>
                    <a:pt x="80" y="51"/>
                    <a:pt x="80" y="51"/>
                  </a:cubicBezTo>
                  <a:cubicBezTo>
                    <a:pt x="80" y="52"/>
                    <a:pt x="81" y="52"/>
                    <a:pt x="81" y="52"/>
                  </a:cubicBezTo>
                  <a:cubicBezTo>
                    <a:pt x="82" y="52"/>
                    <a:pt x="82" y="53"/>
                    <a:pt x="83" y="54"/>
                  </a:cubicBezTo>
                  <a:cubicBezTo>
                    <a:pt x="83" y="54"/>
                    <a:pt x="84" y="55"/>
                    <a:pt x="84" y="55"/>
                  </a:cubicBezTo>
                  <a:close/>
                  <a:moveTo>
                    <a:pt x="14" y="5"/>
                  </a:moveTo>
                  <a:cubicBezTo>
                    <a:pt x="14" y="6"/>
                    <a:pt x="14" y="6"/>
                    <a:pt x="14" y="6"/>
                  </a:cubicBezTo>
                  <a:cubicBezTo>
                    <a:pt x="14" y="7"/>
                    <a:pt x="15" y="7"/>
                    <a:pt x="15" y="7"/>
                  </a:cubicBezTo>
                  <a:cubicBezTo>
                    <a:pt x="16" y="7"/>
                    <a:pt x="16" y="8"/>
                    <a:pt x="17" y="8"/>
                  </a:cubicBezTo>
                  <a:cubicBezTo>
                    <a:pt x="17" y="8"/>
                    <a:pt x="18" y="8"/>
                    <a:pt x="18" y="9"/>
                  </a:cubicBezTo>
                  <a:cubicBezTo>
                    <a:pt x="18" y="9"/>
                    <a:pt x="18" y="9"/>
                    <a:pt x="19" y="9"/>
                  </a:cubicBezTo>
                  <a:cubicBezTo>
                    <a:pt x="19" y="9"/>
                    <a:pt x="20" y="8"/>
                    <a:pt x="20" y="8"/>
                  </a:cubicBezTo>
                  <a:cubicBezTo>
                    <a:pt x="20" y="8"/>
                    <a:pt x="21" y="8"/>
                    <a:pt x="21" y="7"/>
                  </a:cubicBezTo>
                  <a:cubicBezTo>
                    <a:pt x="21" y="7"/>
                    <a:pt x="22" y="7"/>
                    <a:pt x="22" y="7"/>
                  </a:cubicBezTo>
                  <a:cubicBezTo>
                    <a:pt x="23" y="6"/>
                    <a:pt x="22" y="6"/>
                    <a:pt x="23" y="6"/>
                  </a:cubicBezTo>
                  <a:cubicBezTo>
                    <a:pt x="23" y="6"/>
                    <a:pt x="23" y="6"/>
                    <a:pt x="23" y="5"/>
                  </a:cubicBezTo>
                  <a:cubicBezTo>
                    <a:pt x="23" y="5"/>
                    <a:pt x="23" y="5"/>
                    <a:pt x="24" y="5"/>
                  </a:cubicBezTo>
                  <a:cubicBezTo>
                    <a:pt x="24" y="5"/>
                    <a:pt x="24" y="5"/>
                    <a:pt x="24" y="4"/>
                  </a:cubicBezTo>
                  <a:cubicBezTo>
                    <a:pt x="24" y="4"/>
                    <a:pt x="24" y="4"/>
                    <a:pt x="24" y="3"/>
                  </a:cubicBezTo>
                  <a:cubicBezTo>
                    <a:pt x="23" y="3"/>
                    <a:pt x="23" y="3"/>
                    <a:pt x="23" y="3"/>
                  </a:cubicBezTo>
                  <a:cubicBezTo>
                    <a:pt x="23" y="3"/>
                    <a:pt x="23" y="3"/>
                    <a:pt x="23" y="3"/>
                  </a:cubicBezTo>
                  <a:cubicBezTo>
                    <a:pt x="22" y="3"/>
                    <a:pt x="21" y="2"/>
                    <a:pt x="21" y="3"/>
                  </a:cubicBezTo>
                  <a:cubicBezTo>
                    <a:pt x="21" y="3"/>
                    <a:pt x="21" y="3"/>
                    <a:pt x="21" y="4"/>
                  </a:cubicBezTo>
                  <a:cubicBezTo>
                    <a:pt x="21" y="4"/>
                    <a:pt x="21" y="4"/>
                    <a:pt x="21" y="4"/>
                  </a:cubicBezTo>
                  <a:cubicBezTo>
                    <a:pt x="21" y="4"/>
                    <a:pt x="20" y="3"/>
                    <a:pt x="20" y="3"/>
                  </a:cubicBezTo>
                  <a:cubicBezTo>
                    <a:pt x="19" y="3"/>
                    <a:pt x="20" y="4"/>
                    <a:pt x="19" y="4"/>
                  </a:cubicBezTo>
                  <a:cubicBezTo>
                    <a:pt x="19" y="4"/>
                    <a:pt x="19" y="3"/>
                    <a:pt x="18" y="3"/>
                  </a:cubicBezTo>
                  <a:cubicBezTo>
                    <a:pt x="18" y="3"/>
                    <a:pt x="18" y="3"/>
                    <a:pt x="17" y="3"/>
                  </a:cubicBezTo>
                  <a:cubicBezTo>
                    <a:pt x="17" y="4"/>
                    <a:pt x="17" y="3"/>
                    <a:pt x="17" y="3"/>
                  </a:cubicBezTo>
                  <a:cubicBezTo>
                    <a:pt x="16" y="4"/>
                    <a:pt x="17" y="4"/>
                    <a:pt x="17" y="5"/>
                  </a:cubicBezTo>
                  <a:cubicBezTo>
                    <a:pt x="17" y="5"/>
                    <a:pt x="17" y="5"/>
                    <a:pt x="17" y="5"/>
                  </a:cubicBezTo>
                  <a:cubicBezTo>
                    <a:pt x="17" y="5"/>
                    <a:pt x="16" y="4"/>
                    <a:pt x="16" y="4"/>
                  </a:cubicBezTo>
                  <a:cubicBezTo>
                    <a:pt x="16" y="4"/>
                    <a:pt x="15" y="4"/>
                    <a:pt x="15" y="4"/>
                  </a:cubicBezTo>
                  <a:cubicBezTo>
                    <a:pt x="15" y="3"/>
                    <a:pt x="15" y="3"/>
                    <a:pt x="15" y="3"/>
                  </a:cubicBezTo>
                  <a:cubicBezTo>
                    <a:pt x="14" y="3"/>
                    <a:pt x="15" y="2"/>
                    <a:pt x="14" y="2"/>
                  </a:cubicBezTo>
                  <a:cubicBezTo>
                    <a:pt x="14" y="2"/>
                    <a:pt x="14" y="2"/>
                    <a:pt x="13" y="3"/>
                  </a:cubicBezTo>
                  <a:cubicBezTo>
                    <a:pt x="13" y="3"/>
                    <a:pt x="14" y="4"/>
                    <a:pt x="14" y="5"/>
                  </a:cubicBezTo>
                  <a:cubicBezTo>
                    <a:pt x="14" y="5"/>
                    <a:pt x="14" y="5"/>
                    <a:pt x="14" y="5"/>
                  </a:cubicBezTo>
                  <a:close/>
                  <a:moveTo>
                    <a:pt x="13" y="8"/>
                  </a:moveTo>
                  <a:cubicBezTo>
                    <a:pt x="13" y="8"/>
                    <a:pt x="14" y="8"/>
                    <a:pt x="15" y="8"/>
                  </a:cubicBezTo>
                  <a:cubicBezTo>
                    <a:pt x="16" y="9"/>
                    <a:pt x="15" y="8"/>
                    <a:pt x="15" y="8"/>
                  </a:cubicBezTo>
                  <a:cubicBezTo>
                    <a:pt x="16" y="8"/>
                    <a:pt x="14" y="7"/>
                    <a:pt x="14" y="6"/>
                  </a:cubicBezTo>
                  <a:cubicBezTo>
                    <a:pt x="14" y="6"/>
                    <a:pt x="14" y="6"/>
                    <a:pt x="14" y="6"/>
                  </a:cubicBezTo>
                  <a:cubicBezTo>
                    <a:pt x="14" y="5"/>
                    <a:pt x="14" y="5"/>
                    <a:pt x="13" y="5"/>
                  </a:cubicBezTo>
                  <a:cubicBezTo>
                    <a:pt x="13" y="5"/>
                    <a:pt x="13" y="4"/>
                    <a:pt x="13" y="4"/>
                  </a:cubicBezTo>
                  <a:cubicBezTo>
                    <a:pt x="13" y="3"/>
                    <a:pt x="13" y="3"/>
                    <a:pt x="12" y="4"/>
                  </a:cubicBezTo>
                  <a:cubicBezTo>
                    <a:pt x="12" y="4"/>
                    <a:pt x="11" y="4"/>
                    <a:pt x="11" y="5"/>
                  </a:cubicBezTo>
                  <a:cubicBezTo>
                    <a:pt x="11" y="5"/>
                    <a:pt x="12" y="5"/>
                    <a:pt x="12" y="5"/>
                  </a:cubicBezTo>
                  <a:cubicBezTo>
                    <a:pt x="12" y="6"/>
                    <a:pt x="11" y="6"/>
                    <a:pt x="12" y="6"/>
                  </a:cubicBezTo>
                  <a:cubicBezTo>
                    <a:pt x="12" y="6"/>
                    <a:pt x="12" y="7"/>
                    <a:pt x="12" y="7"/>
                  </a:cubicBezTo>
                  <a:cubicBezTo>
                    <a:pt x="12" y="7"/>
                    <a:pt x="12" y="7"/>
                    <a:pt x="12" y="7"/>
                  </a:cubicBezTo>
                  <a:cubicBezTo>
                    <a:pt x="12" y="7"/>
                    <a:pt x="11" y="7"/>
                    <a:pt x="11" y="7"/>
                  </a:cubicBezTo>
                  <a:cubicBezTo>
                    <a:pt x="11" y="7"/>
                    <a:pt x="11" y="7"/>
                    <a:pt x="10" y="7"/>
                  </a:cubicBezTo>
                  <a:cubicBezTo>
                    <a:pt x="10" y="7"/>
                    <a:pt x="10" y="8"/>
                    <a:pt x="10" y="8"/>
                  </a:cubicBezTo>
                  <a:cubicBezTo>
                    <a:pt x="10" y="8"/>
                    <a:pt x="10" y="8"/>
                    <a:pt x="11" y="8"/>
                  </a:cubicBezTo>
                  <a:cubicBezTo>
                    <a:pt x="11" y="8"/>
                    <a:pt x="12" y="8"/>
                    <a:pt x="13" y="8"/>
                  </a:cubicBezTo>
                  <a:close/>
                  <a:moveTo>
                    <a:pt x="34" y="3"/>
                  </a:moveTo>
                  <a:cubicBezTo>
                    <a:pt x="34" y="3"/>
                    <a:pt x="34" y="3"/>
                    <a:pt x="34" y="3"/>
                  </a:cubicBezTo>
                  <a:cubicBezTo>
                    <a:pt x="34" y="3"/>
                    <a:pt x="34" y="3"/>
                    <a:pt x="34" y="3"/>
                  </a:cubicBezTo>
                  <a:cubicBezTo>
                    <a:pt x="34" y="3"/>
                    <a:pt x="34" y="3"/>
                    <a:pt x="34" y="2"/>
                  </a:cubicBezTo>
                  <a:cubicBezTo>
                    <a:pt x="34" y="2"/>
                    <a:pt x="34" y="2"/>
                    <a:pt x="34" y="1"/>
                  </a:cubicBezTo>
                  <a:cubicBezTo>
                    <a:pt x="34" y="1"/>
                    <a:pt x="34" y="1"/>
                    <a:pt x="34" y="0"/>
                  </a:cubicBezTo>
                  <a:cubicBezTo>
                    <a:pt x="34" y="0"/>
                    <a:pt x="33" y="0"/>
                    <a:pt x="33" y="0"/>
                  </a:cubicBezTo>
                  <a:cubicBezTo>
                    <a:pt x="33" y="0"/>
                    <a:pt x="33" y="0"/>
                    <a:pt x="33" y="0"/>
                  </a:cubicBezTo>
                  <a:cubicBezTo>
                    <a:pt x="33" y="1"/>
                    <a:pt x="33" y="1"/>
                    <a:pt x="33" y="1"/>
                  </a:cubicBezTo>
                  <a:cubicBezTo>
                    <a:pt x="33" y="1"/>
                    <a:pt x="33" y="2"/>
                    <a:pt x="33" y="2"/>
                  </a:cubicBezTo>
                  <a:cubicBezTo>
                    <a:pt x="33" y="3"/>
                    <a:pt x="33" y="3"/>
                    <a:pt x="34" y="3"/>
                  </a:cubicBezTo>
                  <a:close/>
                  <a:moveTo>
                    <a:pt x="66" y="7"/>
                  </a:moveTo>
                  <a:cubicBezTo>
                    <a:pt x="67" y="7"/>
                    <a:pt x="67" y="7"/>
                    <a:pt x="68" y="7"/>
                  </a:cubicBezTo>
                  <a:cubicBezTo>
                    <a:pt x="68" y="6"/>
                    <a:pt x="68" y="6"/>
                    <a:pt x="68" y="5"/>
                  </a:cubicBezTo>
                  <a:cubicBezTo>
                    <a:pt x="69" y="5"/>
                    <a:pt x="69" y="5"/>
                    <a:pt x="69" y="5"/>
                  </a:cubicBezTo>
                  <a:cubicBezTo>
                    <a:pt x="69" y="5"/>
                    <a:pt x="69" y="5"/>
                    <a:pt x="69" y="5"/>
                  </a:cubicBezTo>
                  <a:cubicBezTo>
                    <a:pt x="68" y="5"/>
                    <a:pt x="67" y="6"/>
                    <a:pt x="67" y="7"/>
                  </a:cubicBezTo>
                  <a:cubicBezTo>
                    <a:pt x="66" y="7"/>
                    <a:pt x="66" y="7"/>
                    <a:pt x="66" y="7"/>
                  </a:cubicBezTo>
                  <a:cubicBezTo>
                    <a:pt x="66" y="7"/>
                    <a:pt x="66" y="7"/>
                    <a:pt x="66" y="7"/>
                  </a:cubicBezTo>
                  <a:cubicBezTo>
                    <a:pt x="65" y="8"/>
                    <a:pt x="65" y="8"/>
                    <a:pt x="65" y="9"/>
                  </a:cubicBezTo>
                  <a:cubicBezTo>
                    <a:pt x="65" y="9"/>
                    <a:pt x="65" y="9"/>
                    <a:pt x="65" y="9"/>
                  </a:cubicBezTo>
                  <a:cubicBezTo>
                    <a:pt x="65" y="9"/>
                    <a:pt x="66" y="8"/>
                    <a:pt x="66" y="7"/>
                  </a:cubicBezTo>
                  <a:close/>
                  <a:moveTo>
                    <a:pt x="70" y="4"/>
                  </a:moveTo>
                  <a:cubicBezTo>
                    <a:pt x="70" y="4"/>
                    <a:pt x="70" y="4"/>
                    <a:pt x="69" y="5"/>
                  </a:cubicBezTo>
                  <a:cubicBezTo>
                    <a:pt x="69" y="5"/>
                    <a:pt x="69" y="5"/>
                    <a:pt x="69" y="5"/>
                  </a:cubicBezTo>
                  <a:cubicBezTo>
                    <a:pt x="69" y="5"/>
                    <a:pt x="70" y="5"/>
                    <a:pt x="70" y="5"/>
                  </a:cubicBezTo>
                  <a:cubicBezTo>
                    <a:pt x="70" y="5"/>
                    <a:pt x="70" y="4"/>
                    <a:pt x="70" y="4"/>
                  </a:cubicBezTo>
                  <a:close/>
                  <a:moveTo>
                    <a:pt x="71" y="3"/>
                  </a:moveTo>
                  <a:cubicBezTo>
                    <a:pt x="72" y="2"/>
                    <a:pt x="72" y="1"/>
                    <a:pt x="72" y="1"/>
                  </a:cubicBezTo>
                  <a:cubicBezTo>
                    <a:pt x="72" y="1"/>
                    <a:pt x="72" y="0"/>
                    <a:pt x="72" y="0"/>
                  </a:cubicBezTo>
                  <a:cubicBezTo>
                    <a:pt x="72" y="0"/>
                    <a:pt x="72" y="1"/>
                    <a:pt x="72" y="1"/>
                  </a:cubicBezTo>
                  <a:cubicBezTo>
                    <a:pt x="71" y="2"/>
                    <a:pt x="71" y="2"/>
                    <a:pt x="71" y="2"/>
                  </a:cubicBezTo>
                  <a:cubicBezTo>
                    <a:pt x="71" y="3"/>
                    <a:pt x="71" y="3"/>
                    <a:pt x="70" y="3"/>
                  </a:cubicBezTo>
                  <a:cubicBezTo>
                    <a:pt x="70" y="4"/>
                    <a:pt x="70" y="4"/>
                    <a:pt x="70" y="4"/>
                  </a:cubicBezTo>
                  <a:cubicBezTo>
                    <a:pt x="70" y="4"/>
                    <a:pt x="70" y="4"/>
                    <a:pt x="70" y="4"/>
                  </a:cubicBezTo>
                  <a:cubicBezTo>
                    <a:pt x="71" y="4"/>
                    <a:pt x="71" y="3"/>
                    <a:pt x="71" y="3"/>
                  </a:cubicBezTo>
                  <a:close/>
                  <a:moveTo>
                    <a:pt x="74" y="31"/>
                  </a:moveTo>
                  <a:cubicBezTo>
                    <a:pt x="73" y="32"/>
                    <a:pt x="73" y="31"/>
                    <a:pt x="73" y="31"/>
                  </a:cubicBezTo>
                  <a:cubicBezTo>
                    <a:pt x="73" y="31"/>
                    <a:pt x="73" y="31"/>
                    <a:pt x="72" y="31"/>
                  </a:cubicBezTo>
                  <a:cubicBezTo>
                    <a:pt x="72" y="31"/>
                    <a:pt x="73" y="31"/>
                    <a:pt x="72" y="31"/>
                  </a:cubicBezTo>
                  <a:cubicBezTo>
                    <a:pt x="72" y="31"/>
                    <a:pt x="72" y="31"/>
                    <a:pt x="72" y="31"/>
                  </a:cubicBezTo>
                  <a:cubicBezTo>
                    <a:pt x="72" y="30"/>
                    <a:pt x="72" y="30"/>
                    <a:pt x="72" y="30"/>
                  </a:cubicBezTo>
                  <a:cubicBezTo>
                    <a:pt x="72" y="30"/>
                    <a:pt x="73" y="30"/>
                    <a:pt x="73" y="30"/>
                  </a:cubicBezTo>
                  <a:cubicBezTo>
                    <a:pt x="73" y="29"/>
                    <a:pt x="72" y="29"/>
                    <a:pt x="72" y="29"/>
                  </a:cubicBezTo>
                  <a:cubicBezTo>
                    <a:pt x="73" y="28"/>
                    <a:pt x="73" y="28"/>
                    <a:pt x="73" y="29"/>
                  </a:cubicBezTo>
                  <a:cubicBezTo>
                    <a:pt x="74" y="29"/>
                    <a:pt x="73" y="28"/>
                    <a:pt x="74" y="28"/>
                  </a:cubicBezTo>
                  <a:cubicBezTo>
                    <a:pt x="74" y="28"/>
                    <a:pt x="74" y="27"/>
                    <a:pt x="74" y="27"/>
                  </a:cubicBezTo>
                  <a:cubicBezTo>
                    <a:pt x="73" y="26"/>
                    <a:pt x="73" y="28"/>
                    <a:pt x="72" y="28"/>
                  </a:cubicBezTo>
                  <a:cubicBezTo>
                    <a:pt x="72" y="28"/>
                    <a:pt x="72" y="28"/>
                    <a:pt x="72" y="28"/>
                  </a:cubicBezTo>
                  <a:cubicBezTo>
                    <a:pt x="72" y="28"/>
                    <a:pt x="72" y="27"/>
                    <a:pt x="72" y="27"/>
                  </a:cubicBezTo>
                  <a:cubicBezTo>
                    <a:pt x="71" y="27"/>
                    <a:pt x="72" y="27"/>
                    <a:pt x="72" y="26"/>
                  </a:cubicBezTo>
                  <a:cubicBezTo>
                    <a:pt x="72" y="26"/>
                    <a:pt x="72" y="26"/>
                    <a:pt x="71" y="26"/>
                  </a:cubicBezTo>
                  <a:cubicBezTo>
                    <a:pt x="71" y="26"/>
                    <a:pt x="71" y="26"/>
                    <a:pt x="71" y="26"/>
                  </a:cubicBezTo>
                  <a:cubicBezTo>
                    <a:pt x="71" y="27"/>
                    <a:pt x="71" y="27"/>
                    <a:pt x="71" y="27"/>
                  </a:cubicBezTo>
                  <a:cubicBezTo>
                    <a:pt x="71" y="27"/>
                    <a:pt x="71" y="28"/>
                    <a:pt x="70" y="27"/>
                  </a:cubicBezTo>
                  <a:cubicBezTo>
                    <a:pt x="70" y="27"/>
                    <a:pt x="70" y="26"/>
                    <a:pt x="70" y="27"/>
                  </a:cubicBezTo>
                  <a:cubicBezTo>
                    <a:pt x="69" y="27"/>
                    <a:pt x="70" y="27"/>
                    <a:pt x="70" y="28"/>
                  </a:cubicBezTo>
                  <a:cubicBezTo>
                    <a:pt x="70" y="28"/>
                    <a:pt x="69" y="28"/>
                    <a:pt x="69" y="28"/>
                  </a:cubicBezTo>
                  <a:cubicBezTo>
                    <a:pt x="69" y="29"/>
                    <a:pt x="69" y="29"/>
                    <a:pt x="69" y="29"/>
                  </a:cubicBezTo>
                  <a:cubicBezTo>
                    <a:pt x="69" y="29"/>
                    <a:pt x="69" y="29"/>
                    <a:pt x="69" y="29"/>
                  </a:cubicBezTo>
                  <a:cubicBezTo>
                    <a:pt x="69" y="30"/>
                    <a:pt x="69" y="30"/>
                    <a:pt x="69" y="30"/>
                  </a:cubicBezTo>
                  <a:cubicBezTo>
                    <a:pt x="69" y="31"/>
                    <a:pt x="68" y="31"/>
                    <a:pt x="68" y="32"/>
                  </a:cubicBezTo>
                  <a:cubicBezTo>
                    <a:pt x="69" y="32"/>
                    <a:pt x="70" y="32"/>
                    <a:pt x="71" y="32"/>
                  </a:cubicBezTo>
                  <a:cubicBezTo>
                    <a:pt x="71" y="32"/>
                    <a:pt x="71" y="32"/>
                    <a:pt x="72" y="32"/>
                  </a:cubicBezTo>
                  <a:cubicBezTo>
                    <a:pt x="72" y="32"/>
                    <a:pt x="72" y="32"/>
                    <a:pt x="72" y="32"/>
                  </a:cubicBezTo>
                  <a:cubicBezTo>
                    <a:pt x="72" y="32"/>
                    <a:pt x="72" y="32"/>
                    <a:pt x="72" y="32"/>
                  </a:cubicBezTo>
                  <a:cubicBezTo>
                    <a:pt x="73" y="33"/>
                    <a:pt x="74" y="33"/>
                    <a:pt x="74" y="32"/>
                  </a:cubicBezTo>
                  <a:cubicBezTo>
                    <a:pt x="74" y="32"/>
                    <a:pt x="74" y="31"/>
                    <a:pt x="74" y="31"/>
                  </a:cubicBezTo>
                  <a:cubicBezTo>
                    <a:pt x="74" y="31"/>
                    <a:pt x="74" y="31"/>
                    <a:pt x="74" y="31"/>
                  </a:cubicBezTo>
                  <a:close/>
                  <a:moveTo>
                    <a:pt x="74" y="46"/>
                  </a:moveTo>
                  <a:cubicBezTo>
                    <a:pt x="74" y="46"/>
                    <a:pt x="74" y="46"/>
                    <a:pt x="74" y="47"/>
                  </a:cubicBezTo>
                  <a:cubicBezTo>
                    <a:pt x="74" y="47"/>
                    <a:pt x="74" y="47"/>
                    <a:pt x="75" y="48"/>
                  </a:cubicBezTo>
                  <a:cubicBezTo>
                    <a:pt x="75" y="48"/>
                    <a:pt x="75" y="47"/>
                    <a:pt x="76" y="47"/>
                  </a:cubicBezTo>
                  <a:cubicBezTo>
                    <a:pt x="76" y="47"/>
                    <a:pt x="75" y="47"/>
                    <a:pt x="75" y="46"/>
                  </a:cubicBezTo>
                  <a:cubicBezTo>
                    <a:pt x="75" y="46"/>
                    <a:pt x="75" y="46"/>
                    <a:pt x="75" y="46"/>
                  </a:cubicBezTo>
                  <a:cubicBezTo>
                    <a:pt x="75" y="46"/>
                    <a:pt x="75" y="46"/>
                    <a:pt x="75" y="45"/>
                  </a:cubicBezTo>
                  <a:cubicBezTo>
                    <a:pt x="75" y="45"/>
                    <a:pt x="75" y="45"/>
                    <a:pt x="75" y="45"/>
                  </a:cubicBezTo>
                  <a:cubicBezTo>
                    <a:pt x="74" y="45"/>
                    <a:pt x="74" y="46"/>
                    <a:pt x="74" y="46"/>
                  </a:cubicBezTo>
                  <a:cubicBezTo>
                    <a:pt x="74" y="46"/>
                    <a:pt x="74" y="46"/>
                    <a:pt x="74" y="46"/>
                  </a:cubicBezTo>
                  <a:close/>
                  <a:moveTo>
                    <a:pt x="71" y="47"/>
                  </a:moveTo>
                  <a:cubicBezTo>
                    <a:pt x="71" y="47"/>
                    <a:pt x="71" y="47"/>
                    <a:pt x="71" y="47"/>
                  </a:cubicBezTo>
                  <a:cubicBezTo>
                    <a:pt x="71" y="47"/>
                    <a:pt x="72" y="47"/>
                    <a:pt x="72" y="47"/>
                  </a:cubicBezTo>
                  <a:cubicBezTo>
                    <a:pt x="72" y="47"/>
                    <a:pt x="73" y="46"/>
                    <a:pt x="73" y="46"/>
                  </a:cubicBezTo>
                  <a:cubicBezTo>
                    <a:pt x="73" y="46"/>
                    <a:pt x="74" y="45"/>
                    <a:pt x="73" y="45"/>
                  </a:cubicBezTo>
                  <a:cubicBezTo>
                    <a:pt x="73" y="44"/>
                    <a:pt x="73" y="45"/>
                    <a:pt x="72" y="45"/>
                  </a:cubicBezTo>
                  <a:cubicBezTo>
                    <a:pt x="72" y="45"/>
                    <a:pt x="73" y="46"/>
                    <a:pt x="72" y="46"/>
                  </a:cubicBezTo>
                  <a:cubicBezTo>
                    <a:pt x="72" y="46"/>
                    <a:pt x="72" y="46"/>
                    <a:pt x="72" y="46"/>
                  </a:cubicBezTo>
                  <a:cubicBezTo>
                    <a:pt x="71" y="46"/>
                    <a:pt x="71" y="46"/>
                    <a:pt x="71" y="47"/>
                  </a:cubicBezTo>
                  <a:cubicBezTo>
                    <a:pt x="71" y="47"/>
                    <a:pt x="71" y="47"/>
                    <a:pt x="71" y="47"/>
                  </a:cubicBezTo>
                  <a:cubicBezTo>
                    <a:pt x="71" y="47"/>
                    <a:pt x="71" y="48"/>
                    <a:pt x="71" y="47"/>
                  </a:cubicBezTo>
                  <a:close/>
                  <a:moveTo>
                    <a:pt x="71" y="45"/>
                  </a:moveTo>
                  <a:cubicBezTo>
                    <a:pt x="71" y="45"/>
                    <a:pt x="71" y="44"/>
                    <a:pt x="70" y="45"/>
                  </a:cubicBezTo>
                  <a:cubicBezTo>
                    <a:pt x="70" y="45"/>
                    <a:pt x="70" y="46"/>
                    <a:pt x="70" y="46"/>
                  </a:cubicBezTo>
                  <a:cubicBezTo>
                    <a:pt x="71" y="46"/>
                    <a:pt x="71" y="46"/>
                    <a:pt x="71" y="45"/>
                  </a:cubicBezTo>
                  <a:cubicBezTo>
                    <a:pt x="71" y="45"/>
                    <a:pt x="71" y="46"/>
                    <a:pt x="71" y="45"/>
                  </a:cubicBezTo>
                  <a:cubicBezTo>
                    <a:pt x="72" y="45"/>
                    <a:pt x="72" y="45"/>
                    <a:pt x="72" y="45"/>
                  </a:cubicBezTo>
                  <a:cubicBezTo>
                    <a:pt x="72" y="45"/>
                    <a:pt x="71" y="45"/>
                    <a:pt x="71" y="45"/>
                  </a:cubicBezTo>
                  <a:cubicBezTo>
                    <a:pt x="71" y="45"/>
                    <a:pt x="72" y="45"/>
                    <a:pt x="72" y="45"/>
                  </a:cubicBezTo>
                  <a:cubicBezTo>
                    <a:pt x="72" y="45"/>
                    <a:pt x="71" y="45"/>
                    <a:pt x="71" y="45"/>
                  </a:cubicBezTo>
                  <a:close/>
                </a:path>
              </a:pathLst>
            </a:custGeom>
            <a:grpFill/>
            <a:ln w="3175">
              <a:solidFill>
                <a:schemeClr val="tx2"/>
              </a:solidFill>
              <a:round/>
            </a:ln>
          </p:spPr>
          <p:txBody>
            <a:bodyPr vert="horz" wrap="square" lIns="91440" tIns="45720" rIns="91440" bIns="45720" numCol="1" anchor="t" anchorCtr="0" compatLnSpc="1"/>
            <a:lstStyle/>
            <a:p>
              <a:endParaRPr lang="en-US" dirty="0"/>
            </a:p>
          </p:txBody>
        </p:sp>
        <p:sp>
          <p:nvSpPr>
            <p:cNvPr id="451" name="Western Australia"/>
            <p:cNvSpPr>
              <a:spLocks noEditPoints="1"/>
            </p:cNvSpPr>
            <p:nvPr/>
          </p:nvSpPr>
          <p:spPr bwMode="auto">
            <a:xfrm>
              <a:off x="499674" y="1857390"/>
              <a:ext cx="2088073" cy="2963524"/>
            </a:xfrm>
            <a:custGeom>
              <a:avLst/>
              <a:gdLst>
                <a:gd name="T0" fmla="*/ 6 w 149"/>
                <a:gd name="T1" fmla="*/ 120 h 212"/>
                <a:gd name="T2" fmla="*/ 3 w 149"/>
                <a:gd name="T3" fmla="*/ 121 h 212"/>
                <a:gd name="T4" fmla="*/ 4 w 149"/>
                <a:gd name="T5" fmla="*/ 122 h 212"/>
                <a:gd name="T6" fmla="*/ 25 w 149"/>
                <a:gd name="T7" fmla="*/ 67 h 212"/>
                <a:gd name="T8" fmla="*/ 142 w 149"/>
                <a:gd name="T9" fmla="*/ 16 h 212"/>
                <a:gd name="T10" fmla="*/ 141 w 149"/>
                <a:gd name="T11" fmla="*/ 9 h 212"/>
                <a:gd name="T12" fmla="*/ 130 w 149"/>
                <a:gd name="T13" fmla="*/ 2 h 212"/>
                <a:gd name="T14" fmla="*/ 125 w 149"/>
                <a:gd name="T15" fmla="*/ 4 h 212"/>
                <a:gd name="T16" fmla="*/ 120 w 149"/>
                <a:gd name="T17" fmla="*/ 8 h 212"/>
                <a:gd name="T18" fmla="*/ 115 w 149"/>
                <a:gd name="T19" fmla="*/ 11 h 212"/>
                <a:gd name="T20" fmla="*/ 113 w 149"/>
                <a:gd name="T21" fmla="*/ 14 h 212"/>
                <a:gd name="T22" fmla="*/ 107 w 149"/>
                <a:gd name="T23" fmla="*/ 19 h 212"/>
                <a:gd name="T24" fmla="*/ 108 w 149"/>
                <a:gd name="T25" fmla="*/ 23 h 212"/>
                <a:gd name="T26" fmla="*/ 103 w 149"/>
                <a:gd name="T27" fmla="*/ 26 h 212"/>
                <a:gd name="T28" fmla="*/ 103 w 149"/>
                <a:gd name="T29" fmla="*/ 31 h 212"/>
                <a:gd name="T30" fmla="*/ 98 w 149"/>
                <a:gd name="T31" fmla="*/ 36 h 212"/>
                <a:gd name="T32" fmla="*/ 95 w 149"/>
                <a:gd name="T33" fmla="*/ 27 h 212"/>
                <a:gd name="T34" fmla="*/ 92 w 149"/>
                <a:gd name="T35" fmla="*/ 30 h 212"/>
                <a:gd name="T36" fmla="*/ 88 w 149"/>
                <a:gd name="T37" fmla="*/ 32 h 212"/>
                <a:gd name="T38" fmla="*/ 86 w 149"/>
                <a:gd name="T39" fmla="*/ 38 h 212"/>
                <a:gd name="T40" fmla="*/ 88 w 149"/>
                <a:gd name="T41" fmla="*/ 44 h 212"/>
                <a:gd name="T42" fmla="*/ 81 w 149"/>
                <a:gd name="T43" fmla="*/ 49 h 212"/>
                <a:gd name="T44" fmla="*/ 68 w 149"/>
                <a:gd name="T45" fmla="*/ 61 h 212"/>
                <a:gd name="T46" fmla="*/ 59 w 149"/>
                <a:gd name="T47" fmla="*/ 61 h 212"/>
                <a:gd name="T48" fmla="*/ 52 w 149"/>
                <a:gd name="T49" fmla="*/ 65 h 212"/>
                <a:gd name="T50" fmla="*/ 44 w 149"/>
                <a:gd name="T51" fmla="*/ 69 h 212"/>
                <a:gd name="T52" fmla="*/ 37 w 149"/>
                <a:gd name="T53" fmla="*/ 68 h 212"/>
                <a:gd name="T54" fmla="*/ 34 w 149"/>
                <a:gd name="T55" fmla="*/ 69 h 212"/>
                <a:gd name="T56" fmla="*/ 28 w 149"/>
                <a:gd name="T57" fmla="*/ 73 h 212"/>
                <a:gd name="T58" fmla="*/ 20 w 149"/>
                <a:gd name="T59" fmla="*/ 78 h 212"/>
                <a:gd name="T60" fmla="*/ 14 w 149"/>
                <a:gd name="T61" fmla="*/ 86 h 212"/>
                <a:gd name="T62" fmla="*/ 12 w 149"/>
                <a:gd name="T63" fmla="*/ 83 h 212"/>
                <a:gd name="T64" fmla="*/ 9 w 149"/>
                <a:gd name="T65" fmla="*/ 84 h 212"/>
                <a:gd name="T66" fmla="*/ 9 w 149"/>
                <a:gd name="T67" fmla="*/ 91 h 212"/>
                <a:gd name="T68" fmla="*/ 6 w 149"/>
                <a:gd name="T69" fmla="*/ 102 h 212"/>
                <a:gd name="T70" fmla="*/ 7 w 149"/>
                <a:gd name="T71" fmla="*/ 110 h 212"/>
                <a:gd name="T72" fmla="*/ 11 w 149"/>
                <a:gd name="T73" fmla="*/ 117 h 212"/>
                <a:gd name="T74" fmla="*/ 12 w 149"/>
                <a:gd name="T75" fmla="*/ 126 h 212"/>
                <a:gd name="T76" fmla="*/ 10 w 149"/>
                <a:gd name="T77" fmla="*/ 125 h 212"/>
                <a:gd name="T78" fmla="*/ 6 w 149"/>
                <a:gd name="T79" fmla="*/ 124 h 212"/>
                <a:gd name="T80" fmla="*/ 8 w 149"/>
                <a:gd name="T81" fmla="*/ 129 h 212"/>
                <a:gd name="T82" fmla="*/ 14 w 149"/>
                <a:gd name="T83" fmla="*/ 143 h 212"/>
                <a:gd name="T84" fmla="*/ 19 w 149"/>
                <a:gd name="T85" fmla="*/ 154 h 212"/>
                <a:gd name="T86" fmla="*/ 22 w 149"/>
                <a:gd name="T87" fmla="*/ 169 h 212"/>
                <a:gd name="T88" fmla="*/ 26 w 149"/>
                <a:gd name="T89" fmla="*/ 181 h 212"/>
                <a:gd name="T90" fmla="*/ 26 w 149"/>
                <a:gd name="T91" fmla="*/ 190 h 212"/>
                <a:gd name="T92" fmla="*/ 21 w 149"/>
                <a:gd name="T93" fmla="*/ 196 h 212"/>
                <a:gd name="T94" fmla="*/ 22 w 149"/>
                <a:gd name="T95" fmla="*/ 204 h 212"/>
                <a:gd name="T96" fmla="*/ 31 w 149"/>
                <a:gd name="T97" fmla="*/ 208 h 212"/>
                <a:gd name="T98" fmla="*/ 42 w 149"/>
                <a:gd name="T99" fmla="*/ 211 h 212"/>
                <a:gd name="T100" fmla="*/ 49 w 149"/>
                <a:gd name="T101" fmla="*/ 210 h 212"/>
                <a:gd name="T102" fmla="*/ 55 w 149"/>
                <a:gd name="T103" fmla="*/ 205 h 212"/>
                <a:gd name="T104" fmla="*/ 61 w 149"/>
                <a:gd name="T105" fmla="*/ 204 h 212"/>
                <a:gd name="T106" fmla="*/ 66 w 149"/>
                <a:gd name="T107" fmla="*/ 200 h 212"/>
                <a:gd name="T108" fmla="*/ 77 w 149"/>
                <a:gd name="T109" fmla="*/ 199 h 212"/>
                <a:gd name="T110" fmla="*/ 87 w 149"/>
                <a:gd name="T111" fmla="*/ 200 h 212"/>
                <a:gd name="T112" fmla="*/ 96 w 149"/>
                <a:gd name="T113" fmla="*/ 201 h 212"/>
                <a:gd name="T114" fmla="*/ 103 w 149"/>
                <a:gd name="T115" fmla="*/ 196 h 212"/>
                <a:gd name="T116" fmla="*/ 109 w 149"/>
                <a:gd name="T117" fmla="*/ 190 h 212"/>
                <a:gd name="T118" fmla="*/ 120 w 149"/>
                <a:gd name="T119" fmla="*/ 184 h 212"/>
                <a:gd name="T120" fmla="*/ 137 w 149"/>
                <a:gd name="T121" fmla="*/ 182 h 212"/>
                <a:gd name="T122" fmla="*/ 147 w 149"/>
                <a:gd name="T123" fmla="*/ 1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12">
                  <a:moveTo>
                    <a:pt x="8" y="120"/>
                  </a:moveTo>
                  <a:cubicBezTo>
                    <a:pt x="9" y="120"/>
                    <a:pt x="8" y="120"/>
                    <a:pt x="8" y="120"/>
                  </a:cubicBezTo>
                  <a:cubicBezTo>
                    <a:pt x="8" y="121"/>
                    <a:pt x="8" y="121"/>
                    <a:pt x="8" y="121"/>
                  </a:cubicBezTo>
                  <a:cubicBezTo>
                    <a:pt x="8" y="122"/>
                    <a:pt x="8" y="122"/>
                    <a:pt x="8" y="122"/>
                  </a:cubicBezTo>
                  <a:cubicBezTo>
                    <a:pt x="8" y="123"/>
                    <a:pt x="8" y="123"/>
                    <a:pt x="8" y="123"/>
                  </a:cubicBezTo>
                  <a:cubicBezTo>
                    <a:pt x="8" y="123"/>
                    <a:pt x="8" y="123"/>
                    <a:pt x="8" y="123"/>
                  </a:cubicBezTo>
                  <a:cubicBezTo>
                    <a:pt x="8" y="123"/>
                    <a:pt x="8" y="123"/>
                    <a:pt x="8" y="123"/>
                  </a:cubicBezTo>
                  <a:cubicBezTo>
                    <a:pt x="7" y="123"/>
                    <a:pt x="7" y="123"/>
                    <a:pt x="7" y="122"/>
                  </a:cubicBezTo>
                  <a:cubicBezTo>
                    <a:pt x="7" y="122"/>
                    <a:pt x="7" y="122"/>
                    <a:pt x="7" y="122"/>
                  </a:cubicBezTo>
                  <a:cubicBezTo>
                    <a:pt x="7" y="122"/>
                    <a:pt x="7" y="122"/>
                    <a:pt x="7" y="121"/>
                  </a:cubicBezTo>
                  <a:cubicBezTo>
                    <a:pt x="7" y="121"/>
                    <a:pt x="6" y="121"/>
                    <a:pt x="6" y="120"/>
                  </a:cubicBezTo>
                  <a:cubicBezTo>
                    <a:pt x="6" y="120"/>
                    <a:pt x="6" y="120"/>
                    <a:pt x="6" y="120"/>
                  </a:cubicBezTo>
                  <a:cubicBezTo>
                    <a:pt x="6" y="119"/>
                    <a:pt x="6" y="119"/>
                    <a:pt x="5" y="119"/>
                  </a:cubicBezTo>
                  <a:cubicBezTo>
                    <a:pt x="5" y="119"/>
                    <a:pt x="5" y="118"/>
                    <a:pt x="5" y="118"/>
                  </a:cubicBezTo>
                  <a:cubicBezTo>
                    <a:pt x="5" y="117"/>
                    <a:pt x="6" y="116"/>
                    <a:pt x="7" y="117"/>
                  </a:cubicBezTo>
                  <a:cubicBezTo>
                    <a:pt x="7" y="117"/>
                    <a:pt x="6" y="117"/>
                    <a:pt x="7" y="118"/>
                  </a:cubicBezTo>
                  <a:cubicBezTo>
                    <a:pt x="7" y="118"/>
                    <a:pt x="7" y="118"/>
                    <a:pt x="7" y="118"/>
                  </a:cubicBezTo>
                  <a:cubicBezTo>
                    <a:pt x="7" y="118"/>
                    <a:pt x="7" y="118"/>
                    <a:pt x="7" y="118"/>
                  </a:cubicBezTo>
                  <a:cubicBezTo>
                    <a:pt x="7" y="119"/>
                    <a:pt x="7" y="119"/>
                    <a:pt x="8" y="119"/>
                  </a:cubicBezTo>
                  <a:cubicBezTo>
                    <a:pt x="8" y="119"/>
                    <a:pt x="8" y="119"/>
                    <a:pt x="8" y="120"/>
                  </a:cubicBezTo>
                  <a:close/>
                  <a:moveTo>
                    <a:pt x="4" y="122"/>
                  </a:moveTo>
                  <a:cubicBezTo>
                    <a:pt x="3" y="121"/>
                    <a:pt x="3" y="121"/>
                    <a:pt x="3" y="121"/>
                  </a:cubicBezTo>
                  <a:cubicBezTo>
                    <a:pt x="3" y="120"/>
                    <a:pt x="3" y="120"/>
                    <a:pt x="3" y="120"/>
                  </a:cubicBezTo>
                  <a:cubicBezTo>
                    <a:pt x="3" y="119"/>
                    <a:pt x="2" y="119"/>
                    <a:pt x="2" y="119"/>
                  </a:cubicBezTo>
                  <a:cubicBezTo>
                    <a:pt x="2" y="118"/>
                    <a:pt x="2" y="118"/>
                    <a:pt x="2" y="118"/>
                  </a:cubicBezTo>
                  <a:cubicBezTo>
                    <a:pt x="1" y="117"/>
                    <a:pt x="2" y="116"/>
                    <a:pt x="1" y="116"/>
                  </a:cubicBezTo>
                  <a:cubicBezTo>
                    <a:pt x="1" y="116"/>
                    <a:pt x="1" y="116"/>
                    <a:pt x="1" y="117"/>
                  </a:cubicBezTo>
                  <a:cubicBezTo>
                    <a:pt x="1" y="117"/>
                    <a:pt x="1" y="117"/>
                    <a:pt x="1" y="117"/>
                  </a:cubicBezTo>
                  <a:cubicBezTo>
                    <a:pt x="0" y="118"/>
                    <a:pt x="1" y="119"/>
                    <a:pt x="1" y="119"/>
                  </a:cubicBezTo>
                  <a:cubicBezTo>
                    <a:pt x="2" y="120"/>
                    <a:pt x="1" y="120"/>
                    <a:pt x="2" y="120"/>
                  </a:cubicBezTo>
                  <a:cubicBezTo>
                    <a:pt x="2" y="121"/>
                    <a:pt x="2" y="121"/>
                    <a:pt x="2" y="121"/>
                  </a:cubicBezTo>
                  <a:cubicBezTo>
                    <a:pt x="3" y="122"/>
                    <a:pt x="3" y="122"/>
                    <a:pt x="3" y="122"/>
                  </a:cubicBezTo>
                  <a:cubicBezTo>
                    <a:pt x="4" y="122"/>
                    <a:pt x="4" y="122"/>
                    <a:pt x="4" y="122"/>
                  </a:cubicBezTo>
                  <a:cubicBezTo>
                    <a:pt x="4" y="122"/>
                    <a:pt x="4" y="122"/>
                    <a:pt x="4" y="122"/>
                  </a:cubicBezTo>
                  <a:close/>
                  <a:moveTo>
                    <a:pt x="23" y="72"/>
                  </a:moveTo>
                  <a:cubicBezTo>
                    <a:pt x="23" y="71"/>
                    <a:pt x="23" y="71"/>
                    <a:pt x="24" y="71"/>
                  </a:cubicBezTo>
                  <a:cubicBezTo>
                    <a:pt x="24" y="70"/>
                    <a:pt x="24" y="70"/>
                    <a:pt x="24" y="70"/>
                  </a:cubicBezTo>
                  <a:cubicBezTo>
                    <a:pt x="24" y="69"/>
                    <a:pt x="25" y="68"/>
                    <a:pt x="24" y="69"/>
                  </a:cubicBezTo>
                  <a:cubicBezTo>
                    <a:pt x="23" y="69"/>
                    <a:pt x="24" y="69"/>
                    <a:pt x="23" y="70"/>
                  </a:cubicBezTo>
                  <a:cubicBezTo>
                    <a:pt x="23" y="70"/>
                    <a:pt x="22" y="71"/>
                    <a:pt x="23" y="71"/>
                  </a:cubicBezTo>
                  <a:cubicBezTo>
                    <a:pt x="23" y="71"/>
                    <a:pt x="23" y="72"/>
                    <a:pt x="23" y="72"/>
                  </a:cubicBezTo>
                  <a:close/>
                  <a:moveTo>
                    <a:pt x="26" y="66"/>
                  </a:moveTo>
                  <a:cubicBezTo>
                    <a:pt x="26" y="65"/>
                    <a:pt x="26" y="66"/>
                    <a:pt x="25" y="66"/>
                  </a:cubicBezTo>
                  <a:cubicBezTo>
                    <a:pt x="24" y="66"/>
                    <a:pt x="25" y="67"/>
                    <a:pt x="25" y="67"/>
                  </a:cubicBezTo>
                  <a:cubicBezTo>
                    <a:pt x="25" y="67"/>
                    <a:pt x="25" y="67"/>
                    <a:pt x="26" y="66"/>
                  </a:cubicBezTo>
                  <a:close/>
                  <a:moveTo>
                    <a:pt x="147" y="11"/>
                  </a:moveTo>
                  <a:cubicBezTo>
                    <a:pt x="147" y="11"/>
                    <a:pt x="146" y="10"/>
                    <a:pt x="146" y="10"/>
                  </a:cubicBezTo>
                  <a:cubicBezTo>
                    <a:pt x="145" y="10"/>
                    <a:pt x="145" y="10"/>
                    <a:pt x="145" y="10"/>
                  </a:cubicBezTo>
                  <a:cubicBezTo>
                    <a:pt x="143" y="11"/>
                    <a:pt x="145" y="11"/>
                    <a:pt x="145" y="12"/>
                  </a:cubicBezTo>
                  <a:cubicBezTo>
                    <a:pt x="144" y="12"/>
                    <a:pt x="144" y="11"/>
                    <a:pt x="144" y="12"/>
                  </a:cubicBezTo>
                  <a:cubicBezTo>
                    <a:pt x="144" y="12"/>
                    <a:pt x="144" y="12"/>
                    <a:pt x="143" y="13"/>
                  </a:cubicBezTo>
                  <a:cubicBezTo>
                    <a:pt x="142" y="12"/>
                    <a:pt x="142" y="13"/>
                    <a:pt x="143" y="14"/>
                  </a:cubicBezTo>
                  <a:cubicBezTo>
                    <a:pt x="142" y="14"/>
                    <a:pt x="142" y="14"/>
                    <a:pt x="142" y="15"/>
                  </a:cubicBezTo>
                  <a:cubicBezTo>
                    <a:pt x="142" y="15"/>
                    <a:pt x="142" y="15"/>
                    <a:pt x="142" y="15"/>
                  </a:cubicBezTo>
                  <a:cubicBezTo>
                    <a:pt x="141" y="14"/>
                    <a:pt x="141" y="15"/>
                    <a:pt x="142" y="16"/>
                  </a:cubicBezTo>
                  <a:cubicBezTo>
                    <a:pt x="142" y="16"/>
                    <a:pt x="141" y="17"/>
                    <a:pt x="141" y="17"/>
                  </a:cubicBezTo>
                  <a:cubicBezTo>
                    <a:pt x="141" y="16"/>
                    <a:pt x="141" y="16"/>
                    <a:pt x="140" y="16"/>
                  </a:cubicBezTo>
                  <a:cubicBezTo>
                    <a:pt x="141" y="15"/>
                    <a:pt x="141" y="15"/>
                    <a:pt x="141" y="15"/>
                  </a:cubicBezTo>
                  <a:cubicBezTo>
                    <a:pt x="141" y="15"/>
                    <a:pt x="141" y="15"/>
                    <a:pt x="141" y="14"/>
                  </a:cubicBezTo>
                  <a:cubicBezTo>
                    <a:pt x="141" y="14"/>
                    <a:pt x="141" y="14"/>
                    <a:pt x="141" y="13"/>
                  </a:cubicBezTo>
                  <a:cubicBezTo>
                    <a:pt x="141" y="13"/>
                    <a:pt x="141" y="13"/>
                    <a:pt x="141" y="13"/>
                  </a:cubicBezTo>
                  <a:cubicBezTo>
                    <a:pt x="141" y="13"/>
                    <a:pt x="141" y="13"/>
                    <a:pt x="141" y="13"/>
                  </a:cubicBezTo>
                  <a:cubicBezTo>
                    <a:pt x="141" y="12"/>
                    <a:pt x="141" y="12"/>
                    <a:pt x="141" y="12"/>
                  </a:cubicBezTo>
                  <a:cubicBezTo>
                    <a:pt x="141" y="12"/>
                    <a:pt x="141" y="11"/>
                    <a:pt x="141" y="11"/>
                  </a:cubicBezTo>
                  <a:cubicBezTo>
                    <a:pt x="141" y="11"/>
                    <a:pt x="142" y="11"/>
                    <a:pt x="142" y="11"/>
                  </a:cubicBezTo>
                  <a:cubicBezTo>
                    <a:pt x="143" y="10"/>
                    <a:pt x="141" y="9"/>
                    <a:pt x="141" y="9"/>
                  </a:cubicBezTo>
                  <a:cubicBezTo>
                    <a:pt x="139" y="8"/>
                    <a:pt x="139" y="7"/>
                    <a:pt x="138" y="6"/>
                  </a:cubicBezTo>
                  <a:cubicBezTo>
                    <a:pt x="138" y="6"/>
                    <a:pt x="137" y="6"/>
                    <a:pt x="137" y="5"/>
                  </a:cubicBezTo>
                  <a:cubicBezTo>
                    <a:pt x="137" y="5"/>
                    <a:pt x="137" y="4"/>
                    <a:pt x="136" y="4"/>
                  </a:cubicBezTo>
                  <a:cubicBezTo>
                    <a:pt x="135" y="3"/>
                    <a:pt x="135" y="2"/>
                    <a:pt x="134" y="2"/>
                  </a:cubicBezTo>
                  <a:cubicBezTo>
                    <a:pt x="133" y="2"/>
                    <a:pt x="133" y="2"/>
                    <a:pt x="132" y="2"/>
                  </a:cubicBezTo>
                  <a:cubicBezTo>
                    <a:pt x="132" y="2"/>
                    <a:pt x="132" y="1"/>
                    <a:pt x="131" y="1"/>
                  </a:cubicBezTo>
                  <a:cubicBezTo>
                    <a:pt x="131" y="1"/>
                    <a:pt x="131" y="1"/>
                    <a:pt x="131" y="1"/>
                  </a:cubicBezTo>
                  <a:cubicBezTo>
                    <a:pt x="131" y="0"/>
                    <a:pt x="131" y="0"/>
                    <a:pt x="130" y="0"/>
                  </a:cubicBezTo>
                  <a:cubicBezTo>
                    <a:pt x="130" y="0"/>
                    <a:pt x="130" y="0"/>
                    <a:pt x="130" y="0"/>
                  </a:cubicBezTo>
                  <a:cubicBezTo>
                    <a:pt x="130" y="0"/>
                    <a:pt x="129" y="0"/>
                    <a:pt x="129" y="0"/>
                  </a:cubicBezTo>
                  <a:cubicBezTo>
                    <a:pt x="128" y="1"/>
                    <a:pt x="129" y="1"/>
                    <a:pt x="130" y="2"/>
                  </a:cubicBezTo>
                  <a:cubicBezTo>
                    <a:pt x="130" y="2"/>
                    <a:pt x="130" y="2"/>
                    <a:pt x="130" y="2"/>
                  </a:cubicBezTo>
                  <a:cubicBezTo>
                    <a:pt x="130" y="2"/>
                    <a:pt x="130" y="2"/>
                    <a:pt x="129" y="2"/>
                  </a:cubicBezTo>
                  <a:cubicBezTo>
                    <a:pt x="129" y="3"/>
                    <a:pt x="129" y="3"/>
                    <a:pt x="129" y="3"/>
                  </a:cubicBezTo>
                  <a:cubicBezTo>
                    <a:pt x="128" y="3"/>
                    <a:pt x="129" y="3"/>
                    <a:pt x="128" y="3"/>
                  </a:cubicBezTo>
                  <a:cubicBezTo>
                    <a:pt x="128" y="4"/>
                    <a:pt x="128" y="4"/>
                    <a:pt x="128" y="4"/>
                  </a:cubicBezTo>
                  <a:cubicBezTo>
                    <a:pt x="127" y="4"/>
                    <a:pt x="128" y="5"/>
                    <a:pt x="127" y="5"/>
                  </a:cubicBezTo>
                  <a:cubicBezTo>
                    <a:pt x="127" y="5"/>
                    <a:pt x="127" y="4"/>
                    <a:pt x="127" y="4"/>
                  </a:cubicBezTo>
                  <a:cubicBezTo>
                    <a:pt x="126" y="4"/>
                    <a:pt x="126" y="4"/>
                    <a:pt x="125" y="4"/>
                  </a:cubicBezTo>
                  <a:cubicBezTo>
                    <a:pt x="126" y="3"/>
                    <a:pt x="127" y="2"/>
                    <a:pt x="127" y="2"/>
                  </a:cubicBezTo>
                  <a:cubicBezTo>
                    <a:pt x="127" y="2"/>
                    <a:pt x="126" y="2"/>
                    <a:pt x="126" y="3"/>
                  </a:cubicBezTo>
                  <a:cubicBezTo>
                    <a:pt x="125" y="3"/>
                    <a:pt x="125" y="3"/>
                    <a:pt x="125" y="4"/>
                  </a:cubicBezTo>
                  <a:cubicBezTo>
                    <a:pt x="125" y="4"/>
                    <a:pt x="125" y="4"/>
                    <a:pt x="125" y="4"/>
                  </a:cubicBezTo>
                  <a:cubicBezTo>
                    <a:pt x="125" y="5"/>
                    <a:pt x="124" y="5"/>
                    <a:pt x="124" y="4"/>
                  </a:cubicBezTo>
                  <a:cubicBezTo>
                    <a:pt x="124" y="4"/>
                    <a:pt x="123" y="3"/>
                    <a:pt x="123" y="4"/>
                  </a:cubicBezTo>
                  <a:cubicBezTo>
                    <a:pt x="123" y="4"/>
                    <a:pt x="123" y="4"/>
                    <a:pt x="123" y="4"/>
                  </a:cubicBezTo>
                  <a:cubicBezTo>
                    <a:pt x="123" y="5"/>
                    <a:pt x="123" y="5"/>
                    <a:pt x="123" y="5"/>
                  </a:cubicBezTo>
                  <a:cubicBezTo>
                    <a:pt x="123" y="5"/>
                    <a:pt x="122" y="5"/>
                    <a:pt x="122" y="5"/>
                  </a:cubicBezTo>
                  <a:cubicBezTo>
                    <a:pt x="122" y="5"/>
                    <a:pt x="123" y="6"/>
                    <a:pt x="122" y="6"/>
                  </a:cubicBezTo>
                  <a:cubicBezTo>
                    <a:pt x="121" y="6"/>
                    <a:pt x="122" y="7"/>
                    <a:pt x="122" y="7"/>
                  </a:cubicBezTo>
                  <a:cubicBezTo>
                    <a:pt x="122" y="8"/>
                    <a:pt x="122" y="8"/>
                    <a:pt x="121" y="8"/>
                  </a:cubicBezTo>
                  <a:cubicBezTo>
                    <a:pt x="121" y="8"/>
                    <a:pt x="121" y="8"/>
                    <a:pt x="121" y="9"/>
                  </a:cubicBezTo>
                  <a:cubicBezTo>
                    <a:pt x="121" y="9"/>
                    <a:pt x="120" y="8"/>
                    <a:pt x="120" y="8"/>
                  </a:cubicBezTo>
                  <a:cubicBezTo>
                    <a:pt x="120" y="8"/>
                    <a:pt x="121" y="7"/>
                    <a:pt x="120" y="7"/>
                  </a:cubicBezTo>
                  <a:cubicBezTo>
                    <a:pt x="120" y="7"/>
                    <a:pt x="119" y="8"/>
                    <a:pt x="119" y="8"/>
                  </a:cubicBezTo>
                  <a:cubicBezTo>
                    <a:pt x="119" y="8"/>
                    <a:pt x="120" y="7"/>
                    <a:pt x="119" y="7"/>
                  </a:cubicBezTo>
                  <a:cubicBezTo>
                    <a:pt x="118" y="7"/>
                    <a:pt x="118" y="7"/>
                    <a:pt x="118" y="8"/>
                  </a:cubicBezTo>
                  <a:cubicBezTo>
                    <a:pt x="118" y="8"/>
                    <a:pt x="118" y="8"/>
                    <a:pt x="118" y="8"/>
                  </a:cubicBezTo>
                  <a:cubicBezTo>
                    <a:pt x="117" y="8"/>
                    <a:pt x="117" y="9"/>
                    <a:pt x="117" y="9"/>
                  </a:cubicBezTo>
                  <a:cubicBezTo>
                    <a:pt x="116" y="9"/>
                    <a:pt x="116" y="8"/>
                    <a:pt x="115" y="8"/>
                  </a:cubicBezTo>
                  <a:cubicBezTo>
                    <a:pt x="115" y="8"/>
                    <a:pt x="115" y="9"/>
                    <a:pt x="115" y="9"/>
                  </a:cubicBezTo>
                  <a:cubicBezTo>
                    <a:pt x="115" y="9"/>
                    <a:pt x="115" y="9"/>
                    <a:pt x="115" y="9"/>
                  </a:cubicBezTo>
                  <a:cubicBezTo>
                    <a:pt x="115" y="9"/>
                    <a:pt x="114" y="9"/>
                    <a:pt x="114" y="9"/>
                  </a:cubicBezTo>
                  <a:cubicBezTo>
                    <a:pt x="114" y="10"/>
                    <a:pt x="114" y="11"/>
                    <a:pt x="115" y="11"/>
                  </a:cubicBezTo>
                  <a:cubicBezTo>
                    <a:pt x="115" y="11"/>
                    <a:pt x="115" y="11"/>
                    <a:pt x="115" y="11"/>
                  </a:cubicBezTo>
                  <a:cubicBezTo>
                    <a:pt x="116" y="12"/>
                    <a:pt x="115" y="12"/>
                    <a:pt x="115" y="12"/>
                  </a:cubicBezTo>
                  <a:cubicBezTo>
                    <a:pt x="116" y="13"/>
                    <a:pt x="118" y="12"/>
                    <a:pt x="116" y="13"/>
                  </a:cubicBezTo>
                  <a:cubicBezTo>
                    <a:pt x="116" y="13"/>
                    <a:pt x="116" y="14"/>
                    <a:pt x="116" y="14"/>
                  </a:cubicBezTo>
                  <a:cubicBezTo>
                    <a:pt x="116" y="14"/>
                    <a:pt x="115" y="14"/>
                    <a:pt x="115" y="14"/>
                  </a:cubicBezTo>
                  <a:cubicBezTo>
                    <a:pt x="115" y="14"/>
                    <a:pt x="115" y="14"/>
                    <a:pt x="115" y="14"/>
                  </a:cubicBezTo>
                  <a:cubicBezTo>
                    <a:pt x="115" y="14"/>
                    <a:pt x="114" y="14"/>
                    <a:pt x="114" y="14"/>
                  </a:cubicBezTo>
                  <a:cubicBezTo>
                    <a:pt x="114" y="14"/>
                    <a:pt x="114" y="13"/>
                    <a:pt x="114" y="13"/>
                  </a:cubicBezTo>
                  <a:cubicBezTo>
                    <a:pt x="113" y="13"/>
                    <a:pt x="113" y="12"/>
                    <a:pt x="113" y="13"/>
                  </a:cubicBezTo>
                  <a:cubicBezTo>
                    <a:pt x="113" y="13"/>
                    <a:pt x="113" y="13"/>
                    <a:pt x="113" y="14"/>
                  </a:cubicBezTo>
                  <a:cubicBezTo>
                    <a:pt x="113" y="14"/>
                    <a:pt x="113" y="14"/>
                    <a:pt x="113" y="14"/>
                  </a:cubicBezTo>
                  <a:cubicBezTo>
                    <a:pt x="112" y="15"/>
                    <a:pt x="112" y="15"/>
                    <a:pt x="112" y="15"/>
                  </a:cubicBezTo>
                  <a:cubicBezTo>
                    <a:pt x="112" y="15"/>
                    <a:pt x="111" y="15"/>
                    <a:pt x="112" y="16"/>
                  </a:cubicBezTo>
                  <a:cubicBezTo>
                    <a:pt x="112" y="16"/>
                    <a:pt x="112" y="16"/>
                    <a:pt x="112" y="16"/>
                  </a:cubicBezTo>
                  <a:cubicBezTo>
                    <a:pt x="113" y="16"/>
                    <a:pt x="113" y="15"/>
                    <a:pt x="113" y="16"/>
                  </a:cubicBezTo>
                  <a:cubicBezTo>
                    <a:pt x="114" y="16"/>
                    <a:pt x="113" y="16"/>
                    <a:pt x="113" y="16"/>
                  </a:cubicBezTo>
                  <a:cubicBezTo>
                    <a:pt x="113" y="17"/>
                    <a:pt x="113" y="18"/>
                    <a:pt x="113" y="18"/>
                  </a:cubicBezTo>
                  <a:cubicBezTo>
                    <a:pt x="113" y="17"/>
                    <a:pt x="112" y="16"/>
                    <a:pt x="111" y="16"/>
                  </a:cubicBezTo>
                  <a:cubicBezTo>
                    <a:pt x="110" y="16"/>
                    <a:pt x="110" y="16"/>
                    <a:pt x="109" y="17"/>
                  </a:cubicBezTo>
                  <a:cubicBezTo>
                    <a:pt x="109" y="17"/>
                    <a:pt x="109" y="17"/>
                    <a:pt x="108" y="17"/>
                  </a:cubicBezTo>
                  <a:cubicBezTo>
                    <a:pt x="108" y="17"/>
                    <a:pt x="108" y="17"/>
                    <a:pt x="108" y="18"/>
                  </a:cubicBezTo>
                  <a:cubicBezTo>
                    <a:pt x="107" y="18"/>
                    <a:pt x="107" y="19"/>
                    <a:pt x="107" y="19"/>
                  </a:cubicBezTo>
                  <a:cubicBezTo>
                    <a:pt x="107" y="19"/>
                    <a:pt x="107" y="20"/>
                    <a:pt x="107" y="20"/>
                  </a:cubicBezTo>
                  <a:cubicBezTo>
                    <a:pt x="107" y="20"/>
                    <a:pt x="107" y="20"/>
                    <a:pt x="107" y="21"/>
                  </a:cubicBezTo>
                  <a:cubicBezTo>
                    <a:pt x="107" y="21"/>
                    <a:pt x="108" y="22"/>
                    <a:pt x="108" y="21"/>
                  </a:cubicBezTo>
                  <a:cubicBezTo>
                    <a:pt x="109" y="21"/>
                    <a:pt x="109" y="20"/>
                    <a:pt x="109" y="20"/>
                  </a:cubicBezTo>
                  <a:cubicBezTo>
                    <a:pt x="110" y="20"/>
                    <a:pt x="110" y="21"/>
                    <a:pt x="110" y="21"/>
                  </a:cubicBezTo>
                  <a:cubicBezTo>
                    <a:pt x="109" y="21"/>
                    <a:pt x="109" y="21"/>
                    <a:pt x="109" y="22"/>
                  </a:cubicBezTo>
                  <a:cubicBezTo>
                    <a:pt x="109" y="22"/>
                    <a:pt x="109" y="22"/>
                    <a:pt x="109" y="23"/>
                  </a:cubicBezTo>
                  <a:cubicBezTo>
                    <a:pt x="109" y="23"/>
                    <a:pt x="109" y="23"/>
                    <a:pt x="109" y="23"/>
                  </a:cubicBezTo>
                  <a:cubicBezTo>
                    <a:pt x="109" y="23"/>
                    <a:pt x="109" y="23"/>
                    <a:pt x="109" y="23"/>
                  </a:cubicBezTo>
                  <a:cubicBezTo>
                    <a:pt x="109" y="24"/>
                    <a:pt x="109" y="24"/>
                    <a:pt x="108" y="24"/>
                  </a:cubicBezTo>
                  <a:cubicBezTo>
                    <a:pt x="108" y="24"/>
                    <a:pt x="108" y="24"/>
                    <a:pt x="108" y="23"/>
                  </a:cubicBezTo>
                  <a:cubicBezTo>
                    <a:pt x="107" y="23"/>
                    <a:pt x="107" y="25"/>
                    <a:pt x="107" y="26"/>
                  </a:cubicBezTo>
                  <a:cubicBezTo>
                    <a:pt x="107" y="26"/>
                    <a:pt x="108" y="26"/>
                    <a:pt x="109" y="26"/>
                  </a:cubicBezTo>
                  <a:cubicBezTo>
                    <a:pt x="109" y="26"/>
                    <a:pt x="110" y="25"/>
                    <a:pt x="110" y="26"/>
                  </a:cubicBezTo>
                  <a:cubicBezTo>
                    <a:pt x="111" y="26"/>
                    <a:pt x="112" y="26"/>
                    <a:pt x="112" y="26"/>
                  </a:cubicBezTo>
                  <a:cubicBezTo>
                    <a:pt x="111" y="26"/>
                    <a:pt x="110" y="26"/>
                    <a:pt x="109" y="26"/>
                  </a:cubicBezTo>
                  <a:cubicBezTo>
                    <a:pt x="109" y="26"/>
                    <a:pt x="108" y="26"/>
                    <a:pt x="108" y="26"/>
                  </a:cubicBezTo>
                  <a:cubicBezTo>
                    <a:pt x="107" y="26"/>
                    <a:pt x="107" y="27"/>
                    <a:pt x="107" y="27"/>
                  </a:cubicBezTo>
                  <a:cubicBezTo>
                    <a:pt x="106" y="27"/>
                    <a:pt x="106" y="26"/>
                    <a:pt x="105" y="26"/>
                  </a:cubicBezTo>
                  <a:cubicBezTo>
                    <a:pt x="105" y="26"/>
                    <a:pt x="105" y="26"/>
                    <a:pt x="105" y="25"/>
                  </a:cubicBezTo>
                  <a:cubicBezTo>
                    <a:pt x="105" y="25"/>
                    <a:pt x="104" y="25"/>
                    <a:pt x="103" y="25"/>
                  </a:cubicBezTo>
                  <a:cubicBezTo>
                    <a:pt x="103" y="25"/>
                    <a:pt x="103" y="25"/>
                    <a:pt x="103" y="26"/>
                  </a:cubicBezTo>
                  <a:cubicBezTo>
                    <a:pt x="102" y="26"/>
                    <a:pt x="102" y="26"/>
                    <a:pt x="102" y="25"/>
                  </a:cubicBezTo>
                  <a:cubicBezTo>
                    <a:pt x="102" y="25"/>
                    <a:pt x="101" y="25"/>
                    <a:pt x="101" y="25"/>
                  </a:cubicBezTo>
                  <a:cubicBezTo>
                    <a:pt x="101" y="25"/>
                    <a:pt x="101" y="24"/>
                    <a:pt x="101" y="24"/>
                  </a:cubicBezTo>
                  <a:cubicBezTo>
                    <a:pt x="101" y="23"/>
                    <a:pt x="100" y="24"/>
                    <a:pt x="100" y="25"/>
                  </a:cubicBezTo>
                  <a:cubicBezTo>
                    <a:pt x="100" y="26"/>
                    <a:pt x="101" y="26"/>
                    <a:pt x="100" y="27"/>
                  </a:cubicBezTo>
                  <a:cubicBezTo>
                    <a:pt x="100" y="27"/>
                    <a:pt x="100" y="27"/>
                    <a:pt x="100" y="27"/>
                  </a:cubicBezTo>
                  <a:cubicBezTo>
                    <a:pt x="99" y="28"/>
                    <a:pt x="99" y="28"/>
                    <a:pt x="99" y="28"/>
                  </a:cubicBezTo>
                  <a:cubicBezTo>
                    <a:pt x="98" y="29"/>
                    <a:pt x="99" y="29"/>
                    <a:pt x="100" y="29"/>
                  </a:cubicBezTo>
                  <a:cubicBezTo>
                    <a:pt x="100" y="30"/>
                    <a:pt x="101" y="30"/>
                    <a:pt x="101" y="30"/>
                  </a:cubicBezTo>
                  <a:cubicBezTo>
                    <a:pt x="101" y="31"/>
                    <a:pt x="101" y="31"/>
                    <a:pt x="102" y="31"/>
                  </a:cubicBezTo>
                  <a:cubicBezTo>
                    <a:pt x="102" y="31"/>
                    <a:pt x="102" y="31"/>
                    <a:pt x="103" y="31"/>
                  </a:cubicBezTo>
                  <a:cubicBezTo>
                    <a:pt x="102" y="31"/>
                    <a:pt x="102" y="31"/>
                    <a:pt x="102" y="32"/>
                  </a:cubicBezTo>
                  <a:cubicBezTo>
                    <a:pt x="102" y="32"/>
                    <a:pt x="102" y="32"/>
                    <a:pt x="102" y="32"/>
                  </a:cubicBezTo>
                  <a:cubicBezTo>
                    <a:pt x="102" y="33"/>
                    <a:pt x="102" y="33"/>
                    <a:pt x="102" y="33"/>
                  </a:cubicBezTo>
                  <a:cubicBezTo>
                    <a:pt x="102" y="34"/>
                    <a:pt x="102" y="34"/>
                    <a:pt x="102" y="34"/>
                  </a:cubicBezTo>
                  <a:cubicBezTo>
                    <a:pt x="102" y="34"/>
                    <a:pt x="102" y="34"/>
                    <a:pt x="101" y="34"/>
                  </a:cubicBezTo>
                  <a:cubicBezTo>
                    <a:pt x="101" y="33"/>
                    <a:pt x="101" y="33"/>
                    <a:pt x="100" y="33"/>
                  </a:cubicBezTo>
                  <a:cubicBezTo>
                    <a:pt x="100" y="32"/>
                    <a:pt x="99" y="33"/>
                    <a:pt x="99" y="34"/>
                  </a:cubicBezTo>
                  <a:cubicBezTo>
                    <a:pt x="100" y="34"/>
                    <a:pt x="100" y="34"/>
                    <a:pt x="100" y="35"/>
                  </a:cubicBezTo>
                  <a:cubicBezTo>
                    <a:pt x="100" y="35"/>
                    <a:pt x="100" y="35"/>
                    <a:pt x="99" y="36"/>
                  </a:cubicBezTo>
                  <a:cubicBezTo>
                    <a:pt x="99" y="36"/>
                    <a:pt x="100" y="37"/>
                    <a:pt x="100" y="37"/>
                  </a:cubicBezTo>
                  <a:cubicBezTo>
                    <a:pt x="99" y="37"/>
                    <a:pt x="99" y="36"/>
                    <a:pt x="98" y="36"/>
                  </a:cubicBezTo>
                  <a:cubicBezTo>
                    <a:pt x="98" y="35"/>
                    <a:pt x="98" y="35"/>
                    <a:pt x="98" y="34"/>
                  </a:cubicBezTo>
                  <a:cubicBezTo>
                    <a:pt x="97" y="34"/>
                    <a:pt x="97" y="34"/>
                    <a:pt x="97" y="34"/>
                  </a:cubicBezTo>
                  <a:cubicBezTo>
                    <a:pt x="97" y="33"/>
                    <a:pt x="97" y="33"/>
                    <a:pt x="97" y="33"/>
                  </a:cubicBezTo>
                  <a:cubicBezTo>
                    <a:pt x="97" y="33"/>
                    <a:pt x="96" y="32"/>
                    <a:pt x="96" y="32"/>
                  </a:cubicBezTo>
                  <a:cubicBezTo>
                    <a:pt x="96" y="32"/>
                    <a:pt x="96" y="32"/>
                    <a:pt x="96" y="32"/>
                  </a:cubicBezTo>
                  <a:cubicBezTo>
                    <a:pt x="96" y="32"/>
                    <a:pt x="96" y="32"/>
                    <a:pt x="96" y="32"/>
                  </a:cubicBezTo>
                  <a:cubicBezTo>
                    <a:pt x="95" y="31"/>
                    <a:pt x="95" y="31"/>
                    <a:pt x="95" y="31"/>
                  </a:cubicBezTo>
                  <a:cubicBezTo>
                    <a:pt x="95" y="30"/>
                    <a:pt x="95" y="30"/>
                    <a:pt x="95" y="29"/>
                  </a:cubicBezTo>
                  <a:cubicBezTo>
                    <a:pt x="95" y="29"/>
                    <a:pt x="95" y="29"/>
                    <a:pt x="95" y="29"/>
                  </a:cubicBezTo>
                  <a:cubicBezTo>
                    <a:pt x="94" y="28"/>
                    <a:pt x="94" y="29"/>
                    <a:pt x="94" y="28"/>
                  </a:cubicBezTo>
                  <a:cubicBezTo>
                    <a:pt x="94" y="27"/>
                    <a:pt x="95" y="27"/>
                    <a:pt x="95" y="27"/>
                  </a:cubicBezTo>
                  <a:cubicBezTo>
                    <a:pt x="95" y="27"/>
                    <a:pt x="95" y="25"/>
                    <a:pt x="94" y="26"/>
                  </a:cubicBezTo>
                  <a:cubicBezTo>
                    <a:pt x="94" y="26"/>
                    <a:pt x="94" y="26"/>
                    <a:pt x="94" y="26"/>
                  </a:cubicBezTo>
                  <a:cubicBezTo>
                    <a:pt x="94" y="26"/>
                    <a:pt x="94" y="26"/>
                    <a:pt x="94" y="26"/>
                  </a:cubicBezTo>
                  <a:cubicBezTo>
                    <a:pt x="94" y="26"/>
                    <a:pt x="94" y="26"/>
                    <a:pt x="94" y="26"/>
                  </a:cubicBezTo>
                  <a:cubicBezTo>
                    <a:pt x="93" y="26"/>
                    <a:pt x="93" y="27"/>
                    <a:pt x="93" y="27"/>
                  </a:cubicBezTo>
                  <a:cubicBezTo>
                    <a:pt x="93" y="27"/>
                    <a:pt x="93" y="27"/>
                    <a:pt x="93" y="28"/>
                  </a:cubicBezTo>
                  <a:cubicBezTo>
                    <a:pt x="93" y="28"/>
                    <a:pt x="93" y="28"/>
                    <a:pt x="93" y="28"/>
                  </a:cubicBezTo>
                  <a:cubicBezTo>
                    <a:pt x="92" y="28"/>
                    <a:pt x="92" y="28"/>
                    <a:pt x="92" y="29"/>
                  </a:cubicBezTo>
                  <a:cubicBezTo>
                    <a:pt x="92" y="29"/>
                    <a:pt x="92" y="29"/>
                    <a:pt x="92" y="29"/>
                  </a:cubicBezTo>
                  <a:cubicBezTo>
                    <a:pt x="92" y="29"/>
                    <a:pt x="92" y="29"/>
                    <a:pt x="92" y="30"/>
                  </a:cubicBezTo>
                  <a:cubicBezTo>
                    <a:pt x="92" y="30"/>
                    <a:pt x="92" y="30"/>
                    <a:pt x="92" y="30"/>
                  </a:cubicBezTo>
                  <a:cubicBezTo>
                    <a:pt x="92" y="30"/>
                    <a:pt x="92" y="30"/>
                    <a:pt x="92" y="30"/>
                  </a:cubicBezTo>
                  <a:cubicBezTo>
                    <a:pt x="92" y="29"/>
                    <a:pt x="91" y="30"/>
                    <a:pt x="90" y="30"/>
                  </a:cubicBezTo>
                  <a:cubicBezTo>
                    <a:pt x="90" y="30"/>
                    <a:pt x="90" y="30"/>
                    <a:pt x="90" y="30"/>
                  </a:cubicBezTo>
                  <a:cubicBezTo>
                    <a:pt x="90" y="30"/>
                    <a:pt x="90" y="30"/>
                    <a:pt x="90" y="30"/>
                  </a:cubicBezTo>
                  <a:cubicBezTo>
                    <a:pt x="90" y="30"/>
                    <a:pt x="90" y="31"/>
                    <a:pt x="90" y="32"/>
                  </a:cubicBezTo>
                  <a:cubicBezTo>
                    <a:pt x="90" y="32"/>
                    <a:pt x="90" y="32"/>
                    <a:pt x="90" y="32"/>
                  </a:cubicBezTo>
                  <a:cubicBezTo>
                    <a:pt x="90" y="32"/>
                    <a:pt x="90" y="32"/>
                    <a:pt x="90" y="32"/>
                  </a:cubicBezTo>
                  <a:cubicBezTo>
                    <a:pt x="90" y="32"/>
                    <a:pt x="90" y="32"/>
                    <a:pt x="90" y="32"/>
                  </a:cubicBezTo>
                  <a:cubicBezTo>
                    <a:pt x="90" y="32"/>
                    <a:pt x="90" y="32"/>
                    <a:pt x="89" y="32"/>
                  </a:cubicBezTo>
                  <a:cubicBezTo>
                    <a:pt x="89" y="31"/>
                    <a:pt x="89" y="32"/>
                    <a:pt x="89" y="32"/>
                  </a:cubicBezTo>
                  <a:cubicBezTo>
                    <a:pt x="89" y="32"/>
                    <a:pt x="88" y="32"/>
                    <a:pt x="88" y="32"/>
                  </a:cubicBezTo>
                  <a:cubicBezTo>
                    <a:pt x="88" y="32"/>
                    <a:pt x="88" y="33"/>
                    <a:pt x="88" y="33"/>
                  </a:cubicBezTo>
                  <a:cubicBezTo>
                    <a:pt x="88" y="33"/>
                    <a:pt x="88" y="33"/>
                    <a:pt x="88" y="33"/>
                  </a:cubicBezTo>
                  <a:cubicBezTo>
                    <a:pt x="87" y="33"/>
                    <a:pt x="88" y="33"/>
                    <a:pt x="87" y="33"/>
                  </a:cubicBezTo>
                  <a:cubicBezTo>
                    <a:pt x="87" y="34"/>
                    <a:pt x="87" y="34"/>
                    <a:pt x="87" y="34"/>
                  </a:cubicBezTo>
                  <a:cubicBezTo>
                    <a:pt x="87" y="34"/>
                    <a:pt x="87" y="34"/>
                    <a:pt x="87" y="34"/>
                  </a:cubicBezTo>
                  <a:cubicBezTo>
                    <a:pt x="87" y="35"/>
                    <a:pt x="86" y="35"/>
                    <a:pt x="86" y="35"/>
                  </a:cubicBezTo>
                  <a:cubicBezTo>
                    <a:pt x="86" y="35"/>
                    <a:pt x="86" y="36"/>
                    <a:pt x="86" y="36"/>
                  </a:cubicBezTo>
                  <a:cubicBezTo>
                    <a:pt x="86" y="36"/>
                    <a:pt x="86" y="36"/>
                    <a:pt x="86" y="36"/>
                  </a:cubicBezTo>
                  <a:cubicBezTo>
                    <a:pt x="86" y="36"/>
                    <a:pt x="86" y="36"/>
                    <a:pt x="86" y="37"/>
                  </a:cubicBezTo>
                  <a:cubicBezTo>
                    <a:pt x="86" y="37"/>
                    <a:pt x="86" y="37"/>
                    <a:pt x="86" y="37"/>
                  </a:cubicBezTo>
                  <a:cubicBezTo>
                    <a:pt x="86" y="38"/>
                    <a:pt x="86" y="38"/>
                    <a:pt x="86" y="38"/>
                  </a:cubicBezTo>
                  <a:cubicBezTo>
                    <a:pt x="87" y="39"/>
                    <a:pt x="86" y="39"/>
                    <a:pt x="87" y="39"/>
                  </a:cubicBezTo>
                  <a:cubicBezTo>
                    <a:pt x="87" y="39"/>
                    <a:pt x="87" y="39"/>
                    <a:pt x="87" y="39"/>
                  </a:cubicBezTo>
                  <a:cubicBezTo>
                    <a:pt x="87" y="39"/>
                    <a:pt x="87" y="39"/>
                    <a:pt x="87" y="39"/>
                  </a:cubicBezTo>
                  <a:cubicBezTo>
                    <a:pt x="87" y="40"/>
                    <a:pt x="87" y="40"/>
                    <a:pt x="87" y="40"/>
                  </a:cubicBezTo>
                  <a:cubicBezTo>
                    <a:pt x="87" y="40"/>
                    <a:pt x="87" y="40"/>
                    <a:pt x="87" y="40"/>
                  </a:cubicBezTo>
                  <a:cubicBezTo>
                    <a:pt x="87" y="41"/>
                    <a:pt x="87" y="41"/>
                    <a:pt x="87" y="41"/>
                  </a:cubicBezTo>
                  <a:cubicBezTo>
                    <a:pt x="87" y="41"/>
                    <a:pt x="87" y="41"/>
                    <a:pt x="87" y="42"/>
                  </a:cubicBezTo>
                  <a:cubicBezTo>
                    <a:pt x="87" y="42"/>
                    <a:pt x="87" y="42"/>
                    <a:pt x="87" y="42"/>
                  </a:cubicBezTo>
                  <a:cubicBezTo>
                    <a:pt x="87" y="42"/>
                    <a:pt x="88" y="42"/>
                    <a:pt x="88" y="42"/>
                  </a:cubicBezTo>
                  <a:cubicBezTo>
                    <a:pt x="88" y="42"/>
                    <a:pt x="88" y="43"/>
                    <a:pt x="88" y="43"/>
                  </a:cubicBezTo>
                  <a:cubicBezTo>
                    <a:pt x="88" y="43"/>
                    <a:pt x="88" y="44"/>
                    <a:pt x="88" y="44"/>
                  </a:cubicBezTo>
                  <a:cubicBezTo>
                    <a:pt x="87" y="44"/>
                    <a:pt x="87" y="44"/>
                    <a:pt x="87" y="44"/>
                  </a:cubicBezTo>
                  <a:cubicBezTo>
                    <a:pt x="87" y="44"/>
                    <a:pt x="87" y="45"/>
                    <a:pt x="86" y="45"/>
                  </a:cubicBezTo>
                  <a:cubicBezTo>
                    <a:pt x="86" y="46"/>
                    <a:pt x="85" y="46"/>
                    <a:pt x="84" y="47"/>
                  </a:cubicBezTo>
                  <a:cubicBezTo>
                    <a:pt x="84" y="47"/>
                    <a:pt x="84" y="47"/>
                    <a:pt x="84" y="47"/>
                  </a:cubicBezTo>
                  <a:cubicBezTo>
                    <a:pt x="83" y="47"/>
                    <a:pt x="83" y="46"/>
                    <a:pt x="83" y="46"/>
                  </a:cubicBezTo>
                  <a:cubicBezTo>
                    <a:pt x="83" y="47"/>
                    <a:pt x="83" y="47"/>
                    <a:pt x="83" y="47"/>
                  </a:cubicBezTo>
                  <a:cubicBezTo>
                    <a:pt x="83" y="47"/>
                    <a:pt x="83" y="47"/>
                    <a:pt x="83" y="47"/>
                  </a:cubicBezTo>
                  <a:cubicBezTo>
                    <a:pt x="83" y="48"/>
                    <a:pt x="82" y="48"/>
                    <a:pt x="82" y="48"/>
                  </a:cubicBezTo>
                  <a:cubicBezTo>
                    <a:pt x="83" y="48"/>
                    <a:pt x="83" y="48"/>
                    <a:pt x="83" y="49"/>
                  </a:cubicBezTo>
                  <a:cubicBezTo>
                    <a:pt x="83" y="49"/>
                    <a:pt x="83" y="49"/>
                    <a:pt x="82" y="49"/>
                  </a:cubicBezTo>
                  <a:cubicBezTo>
                    <a:pt x="82" y="49"/>
                    <a:pt x="82" y="49"/>
                    <a:pt x="81" y="49"/>
                  </a:cubicBezTo>
                  <a:cubicBezTo>
                    <a:pt x="81" y="49"/>
                    <a:pt x="81" y="50"/>
                    <a:pt x="81" y="50"/>
                  </a:cubicBezTo>
                  <a:cubicBezTo>
                    <a:pt x="82" y="51"/>
                    <a:pt x="81" y="51"/>
                    <a:pt x="81" y="52"/>
                  </a:cubicBezTo>
                  <a:cubicBezTo>
                    <a:pt x="80" y="52"/>
                    <a:pt x="80" y="53"/>
                    <a:pt x="80" y="54"/>
                  </a:cubicBezTo>
                  <a:cubicBezTo>
                    <a:pt x="79" y="54"/>
                    <a:pt x="79" y="55"/>
                    <a:pt x="78" y="55"/>
                  </a:cubicBezTo>
                  <a:cubicBezTo>
                    <a:pt x="78" y="56"/>
                    <a:pt x="78" y="56"/>
                    <a:pt x="78" y="56"/>
                  </a:cubicBezTo>
                  <a:cubicBezTo>
                    <a:pt x="78" y="56"/>
                    <a:pt x="77" y="57"/>
                    <a:pt x="77" y="57"/>
                  </a:cubicBezTo>
                  <a:cubicBezTo>
                    <a:pt x="77" y="57"/>
                    <a:pt x="76" y="58"/>
                    <a:pt x="75" y="58"/>
                  </a:cubicBezTo>
                  <a:cubicBezTo>
                    <a:pt x="75" y="58"/>
                    <a:pt x="75" y="58"/>
                    <a:pt x="74" y="59"/>
                  </a:cubicBezTo>
                  <a:cubicBezTo>
                    <a:pt x="74" y="59"/>
                    <a:pt x="74" y="59"/>
                    <a:pt x="73" y="59"/>
                  </a:cubicBezTo>
                  <a:cubicBezTo>
                    <a:pt x="73" y="59"/>
                    <a:pt x="72" y="60"/>
                    <a:pt x="71" y="60"/>
                  </a:cubicBezTo>
                  <a:cubicBezTo>
                    <a:pt x="70" y="60"/>
                    <a:pt x="69" y="61"/>
                    <a:pt x="68" y="61"/>
                  </a:cubicBezTo>
                  <a:cubicBezTo>
                    <a:pt x="67" y="61"/>
                    <a:pt x="67" y="61"/>
                    <a:pt x="66" y="61"/>
                  </a:cubicBezTo>
                  <a:cubicBezTo>
                    <a:pt x="66" y="62"/>
                    <a:pt x="65" y="62"/>
                    <a:pt x="64" y="62"/>
                  </a:cubicBezTo>
                  <a:cubicBezTo>
                    <a:pt x="64" y="62"/>
                    <a:pt x="64" y="62"/>
                    <a:pt x="64" y="62"/>
                  </a:cubicBezTo>
                  <a:cubicBezTo>
                    <a:pt x="64" y="62"/>
                    <a:pt x="64" y="62"/>
                    <a:pt x="64" y="62"/>
                  </a:cubicBezTo>
                  <a:cubicBezTo>
                    <a:pt x="63" y="62"/>
                    <a:pt x="63" y="62"/>
                    <a:pt x="63" y="62"/>
                  </a:cubicBezTo>
                  <a:cubicBezTo>
                    <a:pt x="63" y="62"/>
                    <a:pt x="63" y="62"/>
                    <a:pt x="63" y="63"/>
                  </a:cubicBezTo>
                  <a:cubicBezTo>
                    <a:pt x="63" y="63"/>
                    <a:pt x="62" y="63"/>
                    <a:pt x="62" y="63"/>
                  </a:cubicBezTo>
                  <a:cubicBezTo>
                    <a:pt x="62" y="63"/>
                    <a:pt x="62" y="62"/>
                    <a:pt x="61" y="62"/>
                  </a:cubicBezTo>
                  <a:cubicBezTo>
                    <a:pt x="61" y="62"/>
                    <a:pt x="61" y="62"/>
                    <a:pt x="60" y="62"/>
                  </a:cubicBezTo>
                  <a:cubicBezTo>
                    <a:pt x="60" y="62"/>
                    <a:pt x="60" y="62"/>
                    <a:pt x="60" y="62"/>
                  </a:cubicBezTo>
                  <a:cubicBezTo>
                    <a:pt x="59" y="62"/>
                    <a:pt x="59" y="62"/>
                    <a:pt x="59" y="61"/>
                  </a:cubicBezTo>
                  <a:cubicBezTo>
                    <a:pt x="58" y="61"/>
                    <a:pt x="59" y="62"/>
                    <a:pt x="59" y="62"/>
                  </a:cubicBezTo>
                  <a:cubicBezTo>
                    <a:pt x="59" y="63"/>
                    <a:pt x="59" y="62"/>
                    <a:pt x="58" y="62"/>
                  </a:cubicBezTo>
                  <a:cubicBezTo>
                    <a:pt x="58" y="62"/>
                    <a:pt x="58" y="62"/>
                    <a:pt x="58" y="62"/>
                  </a:cubicBezTo>
                  <a:cubicBezTo>
                    <a:pt x="57" y="62"/>
                    <a:pt x="57" y="62"/>
                    <a:pt x="57" y="63"/>
                  </a:cubicBezTo>
                  <a:cubicBezTo>
                    <a:pt x="57" y="63"/>
                    <a:pt x="57" y="63"/>
                    <a:pt x="57" y="63"/>
                  </a:cubicBezTo>
                  <a:cubicBezTo>
                    <a:pt x="56" y="64"/>
                    <a:pt x="56" y="64"/>
                    <a:pt x="55" y="65"/>
                  </a:cubicBezTo>
                  <a:cubicBezTo>
                    <a:pt x="55" y="65"/>
                    <a:pt x="55" y="65"/>
                    <a:pt x="55" y="65"/>
                  </a:cubicBezTo>
                  <a:cubicBezTo>
                    <a:pt x="55" y="65"/>
                    <a:pt x="54" y="65"/>
                    <a:pt x="54" y="65"/>
                  </a:cubicBezTo>
                  <a:cubicBezTo>
                    <a:pt x="54" y="65"/>
                    <a:pt x="54" y="65"/>
                    <a:pt x="53" y="65"/>
                  </a:cubicBezTo>
                  <a:cubicBezTo>
                    <a:pt x="53" y="65"/>
                    <a:pt x="53" y="65"/>
                    <a:pt x="53" y="65"/>
                  </a:cubicBezTo>
                  <a:cubicBezTo>
                    <a:pt x="53" y="65"/>
                    <a:pt x="52" y="65"/>
                    <a:pt x="52" y="65"/>
                  </a:cubicBezTo>
                  <a:cubicBezTo>
                    <a:pt x="52" y="65"/>
                    <a:pt x="52" y="65"/>
                    <a:pt x="51" y="65"/>
                  </a:cubicBezTo>
                  <a:cubicBezTo>
                    <a:pt x="51" y="66"/>
                    <a:pt x="51" y="66"/>
                    <a:pt x="51" y="66"/>
                  </a:cubicBezTo>
                  <a:cubicBezTo>
                    <a:pt x="50" y="66"/>
                    <a:pt x="50" y="66"/>
                    <a:pt x="50" y="66"/>
                  </a:cubicBezTo>
                  <a:cubicBezTo>
                    <a:pt x="49" y="66"/>
                    <a:pt x="49" y="65"/>
                    <a:pt x="49" y="66"/>
                  </a:cubicBezTo>
                  <a:cubicBezTo>
                    <a:pt x="49" y="66"/>
                    <a:pt x="48" y="66"/>
                    <a:pt x="48" y="66"/>
                  </a:cubicBezTo>
                  <a:cubicBezTo>
                    <a:pt x="48" y="66"/>
                    <a:pt x="48" y="66"/>
                    <a:pt x="48" y="67"/>
                  </a:cubicBezTo>
                  <a:cubicBezTo>
                    <a:pt x="48" y="67"/>
                    <a:pt x="47" y="67"/>
                    <a:pt x="47" y="67"/>
                  </a:cubicBezTo>
                  <a:cubicBezTo>
                    <a:pt x="47" y="67"/>
                    <a:pt x="47" y="67"/>
                    <a:pt x="47" y="67"/>
                  </a:cubicBezTo>
                  <a:cubicBezTo>
                    <a:pt x="47" y="68"/>
                    <a:pt x="46" y="68"/>
                    <a:pt x="46" y="68"/>
                  </a:cubicBezTo>
                  <a:cubicBezTo>
                    <a:pt x="46" y="69"/>
                    <a:pt x="45" y="68"/>
                    <a:pt x="44" y="68"/>
                  </a:cubicBezTo>
                  <a:cubicBezTo>
                    <a:pt x="44" y="69"/>
                    <a:pt x="44" y="69"/>
                    <a:pt x="44" y="69"/>
                  </a:cubicBezTo>
                  <a:cubicBezTo>
                    <a:pt x="43" y="69"/>
                    <a:pt x="43" y="69"/>
                    <a:pt x="43" y="69"/>
                  </a:cubicBezTo>
                  <a:cubicBezTo>
                    <a:pt x="42" y="69"/>
                    <a:pt x="42" y="69"/>
                    <a:pt x="42" y="69"/>
                  </a:cubicBezTo>
                  <a:cubicBezTo>
                    <a:pt x="41" y="69"/>
                    <a:pt x="41" y="69"/>
                    <a:pt x="41" y="69"/>
                  </a:cubicBezTo>
                  <a:cubicBezTo>
                    <a:pt x="41" y="69"/>
                    <a:pt x="40" y="68"/>
                    <a:pt x="40" y="68"/>
                  </a:cubicBezTo>
                  <a:cubicBezTo>
                    <a:pt x="40" y="68"/>
                    <a:pt x="40" y="68"/>
                    <a:pt x="39" y="68"/>
                  </a:cubicBezTo>
                  <a:cubicBezTo>
                    <a:pt x="39" y="68"/>
                    <a:pt x="39" y="68"/>
                    <a:pt x="39" y="68"/>
                  </a:cubicBezTo>
                  <a:cubicBezTo>
                    <a:pt x="39" y="68"/>
                    <a:pt x="39" y="68"/>
                    <a:pt x="38" y="69"/>
                  </a:cubicBezTo>
                  <a:cubicBezTo>
                    <a:pt x="38" y="69"/>
                    <a:pt x="38" y="69"/>
                    <a:pt x="38" y="69"/>
                  </a:cubicBezTo>
                  <a:cubicBezTo>
                    <a:pt x="38" y="69"/>
                    <a:pt x="38" y="69"/>
                    <a:pt x="37" y="69"/>
                  </a:cubicBezTo>
                  <a:cubicBezTo>
                    <a:pt x="37" y="69"/>
                    <a:pt x="37" y="69"/>
                    <a:pt x="37" y="68"/>
                  </a:cubicBezTo>
                  <a:cubicBezTo>
                    <a:pt x="36" y="68"/>
                    <a:pt x="37" y="68"/>
                    <a:pt x="37" y="68"/>
                  </a:cubicBezTo>
                  <a:cubicBezTo>
                    <a:pt x="37" y="68"/>
                    <a:pt x="37" y="67"/>
                    <a:pt x="37" y="67"/>
                  </a:cubicBezTo>
                  <a:cubicBezTo>
                    <a:pt x="37" y="67"/>
                    <a:pt x="38" y="67"/>
                    <a:pt x="38" y="67"/>
                  </a:cubicBezTo>
                  <a:cubicBezTo>
                    <a:pt x="38" y="67"/>
                    <a:pt x="38" y="66"/>
                    <a:pt x="38" y="66"/>
                  </a:cubicBezTo>
                  <a:cubicBezTo>
                    <a:pt x="38" y="66"/>
                    <a:pt x="38" y="66"/>
                    <a:pt x="37" y="65"/>
                  </a:cubicBezTo>
                  <a:cubicBezTo>
                    <a:pt x="37" y="65"/>
                    <a:pt x="37" y="65"/>
                    <a:pt x="37" y="66"/>
                  </a:cubicBezTo>
                  <a:cubicBezTo>
                    <a:pt x="37" y="66"/>
                    <a:pt x="37" y="66"/>
                    <a:pt x="37" y="66"/>
                  </a:cubicBezTo>
                  <a:cubicBezTo>
                    <a:pt x="37" y="66"/>
                    <a:pt x="37" y="67"/>
                    <a:pt x="37" y="67"/>
                  </a:cubicBezTo>
                  <a:cubicBezTo>
                    <a:pt x="37" y="67"/>
                    <a:pt x="37" y="67"/>
                    <a:pt x="37" y="68"/>
                  </a:cubicBezTo>
                  <a:cubicBezTo>
                    <a:pt x="37" y="68"/>
                    <a:pt x="36" y="68"/>
                    <a:pt x="36" y="68"/>
                  </a:cubicBezTo>
                  <a:cubicBezTo>
                    <a:pt x="36" y="69"/>
                    <a:pt x="35" y="69"/>
                    <a:pt x="35" y="69"/>
                  </a:cubicBezTo>
                  <a:cubicBezTo>
                    <a:pt x="35" y="69"/>
                    <a:pt x="35" y="69"/>
                    <a:pt x="34" y="69"/>
                  </a:cubicBezTo>
                  <a:cubicBezTo>
                    <a:pt x="34" y="69"/>
                    <a:pt x="34" y="69"/>
                    <a:pt x="34" y="69"/>
                  </a:cubicBezTo>
                  <a:cubicBezTo>
                    <a:pt x="34" y="70"/>
                    <a:pt x="34" y="70"/>
                    <a:pt x="34" y="70"/>
                  </a:cubicBezTo>
                  <a:cubicBezTo>
                    <a:pt x="34" y="70"/>
                    <a:pt x="34" y="70"/>
                    <a:pt x="33" y="70"/>
                  </a:cubicBezTo>
                  <a:cubicBezTo>
                    <a:pt x="33" y="70"/>
                    <a:pt x="33" y="70"/>
                    <a:pt x="32" y="70"/>
                  </a:cubicBezTo>
                  <a:cubicBezTo>
                    <a:pt x="32" y="70"/>
                    <a:pt x="32" y="70"/>
                    <a:pt x="32" y="70"/>
                  </a:cubicBezTo>
                  <a:cubicBezTo>
                    <a:pt x="31" y="70"/>
                    <a:pt x="31" y="70"/>
                    <a:pt x="31" y="70"/>
                  </a:cubicBezTo>
                  <a:cubicBezTo>
                    <a:pt x="31" y="71"/>
                    <a:pt x="31" y="71"/>
                    <a:pt x="31" y="71"/>
                  </a:cubicBezTo>
                  <a:cubicBezTo>
                    <a:pt x="31" y="71"/>
                    <a:pt x="31" y="71"/>
                    <a:pt x="31" y="71"/>
                  </a:cubicBezTo>
                  <a:cubicBezTo>
                    <a:pt x="31" y="71"/>
                    <a:pt x="30" y="72"/>
                    <a:pt x="30" y="72"/>
                  </a:cubicBezTo>
                  <a:cubicBezTo>
                    <a:pt x="30" y="72"/>
                    <a:pt x="29" y="72"/>
                    <a:pt x="29" y="73"/>
                  </a:cubicBezTo>
                  <a:cubicBezTo>
                    <a:pt x="28" y="73"/>
                    <a:pt x="28" y="73"/>
                    <a:pt x="28" y="73"/>
                  </a:cubicBezTo>
                  <a:cubicBezTo>
                    <a:pt x="28" y="74"/>
                    <a:pt x="28" y="74"/>
                    <a:pt x="28" y="74"/>
                  </a:cubicBezTo>
                  <a:cubicBezTo>
                    <a:pt x="28" y="74"/>
                    <a:pt x="27" y="74"/>
                    <a:pt x="27" y="74"/>
                  </a:cubicBezTo>
                  <a:cubicBezTo>
                    <a:pt x="27" y="74"/>
                    <a:pt x="27" y="74"/>
                    <a:pt x="26" y="75"/>
                  </a:cubicBezTo>
                  <a:cubicBezTo>
                    <a:pt x="26" y="75"/>
                    <a:pt x="26" y="75"/>
                    <a:pt x="26" y="75"/>
                  </a:cubicBezTo>
                  <a:cubicBezTo>
                    <a:pt x="25" y="76"/>
                    <a:pt x="25" y="76"/>
                    <a:pt x="25" y="76"/>
                  </a:cubicBezTo>
                  <a:cubicBezTo>
                    <a:pt x="25" y="76"/>
                    <a:pt x="25" y="77"/>
                    <a:pt x="25" y="77"/>
                  </a:cubicBezTo>
                  <a:cubicBezTo>
                    <a:pt x="24" y="77"/>
                    <a:pt x="24" y="77"/>
                    <a:pt x="24" y="77"/>
                  </a:cubicBezTo>
                  <a:cubicBezTo>
                    <a:pt x="23" y="77"/>
                    <a:pt x="23" y="77"/>
                    <a:pt x="23" y="77"/>
                  </a:cubicBezTo>
                  <a:cubicBezTo>
                    <a:pt x="23" y="77"/>
                    <a:pt x="22" y="77"/>
                    <a:pt x="22" y="78"/>
                  </a:cubicBezTo>
                  <a:cubicBezTo>
                    <a:pt x="22" y="78"/>
                    <a:pt x="22" y="78"/>
                    <a:pt x="21" y="78"/>
                  </a:cubicBezTo>
                  <a:cubicBezTo>
                    <a:pt x="21" y="78"/>
                    <a:pt x="21" y="78"/>
                    <a:pt x="20" y="78"/>
                  </a:cubicBezTo>
                  <a:cubicBezTo>
                    <a:pt x="20" y="79"/>
                    <a:pt x="20" y="78"/>
                    <a:pt x="20" y="78"/>
                  </a:cubicBezTo>
                  <a:cubicBezTo>
                    <a:pt x="19" y="79"/>
                    <a:pt x="19" y="79"/>
                    <a:pt x="19" y="79"/>
                  </a:cubicBezTo>
                  <a:cubicBezTo>
                    <a:pt x="18" y="79"/>
                    <a:pt x="18" y="79"/>
                    <a:pt x="18" y="80"/>
                  </a:cubicBezTo>
                  <a:cubicBezTo>
                    <a:pt x="18" y="80"/>
                    <a:pt x="17" y="80"/>
                    <a:pt x="17" y="80"/>
                  </a:cubicBezTo>
                  <a:cubicBezTo>
                    <a:pt x="17" y="80"/>
                    <a:pt x="17" y="81"/>
                    <a:pt x="16" y="82"/>
                  </a:cubicBezTo>
                  <a:cubicBezTo>
                    <a:pt x="16" y="82"/>
                    <a:pt x="16" y="82"/>
                    <a:pt x="15" y="82"/>
                  </a:cubicBezTo>
                  <a:cubicBezTo>
                    <a:pt x="15" y="83"/>
                    <a:pt x="16" y="83"/>
                    <a:pt x="16" y="83"/>
                  </a:cubicBezTo>
                  <a:cubicBezTo>
                    <a:pt x="16" y="83"/>
                    <a:pt x="15" y="84"/>
                    <a:pt x="15" y="84"/>
                  </a:cubicBezTo>
                  <a:cubicBezTo>
                    <a:pt x="15" y="84"/>
                    <a:pt x="15" y="84"/>
                    <a:pt x="15" y="85"/>
                  </a:cubicBezTo>
                  <a:cubicBezTo>
                    <a:pt x="15" y="85"/>
                    <a:pt x="15" y="85"/>
                    <a:pt x="15" y="85"/>
                  </a:cubicBezTo>
                  <a:cubicBezTo>
                    <a:pt x="15" y="86"/>
                    <a:pt x="14" y="86"/>
                    <a:pt x="14" y="86"/>
                  </a:cubicBezTo>
                  <a:cubicBezTo>
                    <a:pt x="14" y="86"/>
                    <a:pt x="14" y="86"/>
                    <a:pt x="14" y="86"/>
                  </a:cubicBezTo>
                  <a:cubicBezTo>
                    <a:pt x="14" y="87"/>
                    <a:pt x="14" y="87"/>
                    <a:pt x="14" y="86"/>
                  </a:cubicBezTo>
                  <a:cubicBezTo>
                    <a:pt x="14" y="86"/>
                    <a:pt x="13" y="86"/>
                    <a:pt x="13" y="86"/>
                  </a:cubicBezTo>
                  <a:cubicBezTo>
                    <a:pt x="13" y="86"/>
                    <a:pt x="13" y="86"/>
                    <a:pt x="13" y="87"/>
                  </a:cubicBezTo>
                  <a:cubicBezTo>
                    <a:pt x="12" y="88"/>
                    <a:pt x="12" y="86"/>
                    <a:pt x="12" y="86"/>
                  </a:cubicBezTo>
                  <a:cubicBezTo>
                    <a:pt x="12" y="86"/>
                    <a:pt x="12" y="85"/>
                    <a:pt x="12" y="85"/>
                  </a:cubicBezTo>
                  <a:cubicBezTo>
                    <a:pt x="12" y="85"/>
                    <a:pt x="12" y="85"/>
                    <a:pt x="12" y="85"/>
                  </a:cubicBezTo>
                  <a:cubicBezTo>
                    <a:pt x="12" y="85"/>
                    <a:pt x="12" y="85"/>
                    <a:pt x="12" y="84"/>
                  </a:cubicBezTo>
                  <a:cubicBezTo>
                    <a:pt x="12" y="84"/>
                    <a:pt x="12" y="84"/>
                    <a:pt x="12" y="84"/>
                  </a:cubicBezTo>
                  <a:cubicBezTo>
                    <a:pt x="12" y="84"/>
                    <a:pt x="12" y="84"/>
                    <a:pt x="12" y="84"/>
                  </a:cubicBezTo>
                  <a:cubicBezTo>
                    <a:pt x="11" y="83"/>
                    <a:pt x="11" y="83"/>
                    <a:pt x="12" y="83"/>
                  </a:cubicBezTo>
                  <a:cubicBezTo>
                    <a:pt x="12" y="83"/>
                    <a:pt x="12" y="83"/>
                    <a:pt x="12" y="82"/>
                  </a:cubicBezTo>
                  <a:cubicBezTo>
                    <a:pt x="12" y="82"/>
                    <a:pt x="12" y="82"/>
                    <a:pt x="12" y="82"/>
                  </a:cubicBezTo>
                  <a:cubicBezTo>
                    <a:pt x="12" y="82"/>
                    <a:pt x="12" y="82"/>
                    <a:pt x="12" y="82"/>
                  </a:cubicBezTo>
                  <a:cubicBezTo>
                    <a:pt x="12" y="81"/>
                    <a:pt x="12" y="81"/>
                    <a:pt x="12" y="81"/>
                  </a:cubicBezTo>
                  <a:cubicBezTo>
                    <a:pt x="12" y="81"/>
                    <a:pt x="12" y="80"/>
                    <a:pt x="12" y="80"/>
                  </a:cubicBezTo>
                  <a:cubicBezTo>
                    <a:pt x="12" y="80"/>
                    <a:pt x="13" y="80"/>
                    <a:pt x="13" y="79"/>
                  </a:cubicBezTo>
                  <a:cubicBezTo>
                    <a:pt x="12" y="79"/>
                    <a:pt x="12" y="79"/>
                    <a:pt x="12" y="80"/>
                  </a:cubicBezTo>
                  <a:cubicBezTo>
                    <a:pt x="11" y="80"/>
                    <a:pt x="11" y="80"/>
                    <a:pt x="11" y="80"/>
                  </a:cubicBezTo>
                  <a:cubicBezTo>
                    <a:pt x="11" y="80"/>
                    <a:pt x="10" y="81"/>
                    <a:pt x="10" y="81"/>
                  </a:cubicBezTo>
                  <a:cubicBezTo>
                    <a:pt x="10" y="81"/>
                    <a:pt x="10" y="82"/>
                    <a:pt x="10" y="82"/>
                  </a:cubicBezTo>
                  <a:cubicBezTo>
                    <a:pt x="10" y="82"/>
                    <a:pt x="9" y="83"/>
                    <a:pt x="9" y="84"/>
                  </a:cubicBezTo>
                  <a:cubicBezTo>
                    <a:pt x="9" y="84"/>
                    <a:pt x="9" y="85"/>
                    <a:pt x="9" y="85"/>
                  </a:cubicBezTo>
                  <a:cubicBezTo>
                    <a:pt x="9" y="86"/>
                    <a:pt x="8" y="86"/>
                    <a:pt x="8" y="86"/>
                  </a:cubicBezTo>
                  <a:cubicBezTo>
                    <a:pt x="8" y="86"/>
                    <a:pt x="8" y="86"/>
                    <a:pt x="8" y="87"/>
                  </a:cubicBezTo>
                  <a:cubicBezTo>
                    <a:pt x="8" y="87"/>
                    <a:pt x="8" y="87"/>
                    <a:pt x="8" y="87"/>
                  </a:cubicBezTo>
                  <a:cubicBezTo>
                    <a:pt x="7" y="88"/>
                    <a:pt x="8" y="88"/>
                    <a:pt x="8" y="88"/>
                  </a:cubicBezTo>
                  <a:cubicBezTo>
                    <a:pt x="8" y="88"/>
                    <a:pt x="8" y="88"/>
                    <a:pt x="8" y="89"/>
                  </a:cubicBezTo>
                  <a:cubicBezTo>
                    <a:pt x="8" y="89"/>
                    <a:pt x="8" y="89"/>
                    <a:pt x="8" y="89"/>
                  </a:cubicBezTo>
                  <a:cubicBezTo>
                    <a:pt x="8" y="89"/>
                    <a:pt x="9" y="89"/>
                    <a:pt x="9" y="89"/>
                  </a:cubicBezTo>
                  <a:cubicBezTo>
                    <a:pt x="9" y="90"/>
                    <a:pt x="9" y="90"/>
                    <a:pt x="9" y="90"/>
                  </a:cubicBezTo>
                  <a:cubicBezTo>
                    <a:pt x="9" y="90"/>
                    <a:pt x="9" y="90"/>
                    <a:pt x="9" y="91"/>
                  </a:cubicBezTo>
                  <a:cubicBezTo>
                    <a:pt x="9" y="91"/>
                    <a:pt x="9" y="91"/>
                    <a:pt x="9" y="91"/>
                  </a:cubicBezTo>
                  <a:cubicBezTo>
                    <a:pt x="9" y="91"/>
                    <a:pt x="9" y="92"/>
                    <a:pt x="9" y="92"/>
                  </a:cubicBezTo>
                  <a:cubicBezTo>
                    <a:pt x="9" y="93"/>
                    <a:pt x="9" y="93"/>
                    <a:pt x="9" y="93"/>
                  </a:cubicBezTo>
                  <a:cubicBezTo>
                    <a:pt x="9" y="93"/>
                    <a:pt x="9" y="93"/>
                    <a:pt x="9" y="94"/>
                  </a:cubicBezTo>
                  <a:cubicBezTo>
                    <a:pt x="9" y="94"/>
                    <a:pt x="9" y="94"/>
                    <a:pt x="9" y="94"/>
                  </a:cubicBezTo>
                  <a:cubicBezTo>
                    <a:pt x="9" y="94"/>
                    <a:pt x="9" y="95"/>
                    <a:pt x="9" y="95"/>
                  </a:cubicBezTo>
                  <a:cubicBezTo>
                    <a:pt x="9" y="95"/>
                    <a:pt x="9" y="96"/>
                    <a:pt x="9" y="97"/>
                  </a:cubicBezTo>
                  <a:cubicBezTo>
                    <a:pt x="8" y="97"/>
                    <a:pt x="7" y="98"/>
                    <a:pt x="7" y="98"/>
                  </a:cubicBezTo>
                  <a:cubicBezTo>
                    <a:pt x="7" y="99"/>
                    <a:pt x="7" y="99"/>
                    <a:pt x="7" y="99"/>
                  </a:cubicBezTo>
                  <a:cubicBezTo>
                    <a:pt x="7" y="100"/>
                    <a:pt x="6" y="100"/>
                    <a:pt x="6" y="100"/>
                  </a:cubicBezTo>
                  <a:cubicBezTo>
                    <a:pt x="6" y="100"/>
                    <a:pt x="6" y="101"/>
                    <a:pt x="6" y="101"/>
                  </a:cubicBezTo>
                  <a:cubicBezTo>
                    <a:pt x="6" y="101"/>
                    <a:pt x="6" y="102"/>
                    <a:pt x="6" y="102"/>
                  </a:cubicBezTo>
                  <a:cubicBezTo>
                    <a:pt x="6" y="102"/>
                    <a:pt x="6" y="102"/>
                    <a:pt x="6" y="103"/>
                  </a:cubicBezTo>
                  <a:cubicBezTo>
                    <a:pt x="6" y="103"/>
                    <a:pt x="6" y="103"/>
                    <a:pt x="6" y="103"/>
                  </a:cubicBezTo>
                  <a:cubicBezTo>
                    <a:pt x="6" y="103"/>
                    <a:pt x="6" y="103"/>
                    <a:pt x="6" y="103"/>
                  </a:cubicBezTo>
                  <a:cubicBezTo>
                    <a:pt x="6" y="103"/>
                    <a:pt x="6" y="103"/>
                    <a:pt x="6" y="103"/>
                  </a:cubicBezTo>
                  <a:cubicBezTo>
                    <a:pt x="5" y="104"/>
                    <a:pt x="5" y="104"/>
                    <a:pt x="5" y="104"/>
                  </a:cubicBezTo>
                  <a:cubicBezTo>
                    <a:pt x="5" y="105"/>
                    <a:pt x="5" y="105"/>
                    <a:pt x="5" y="105"/>
                  </a:cubicBezTo>
                  <a:cubicBezTo>
                    <a:pt x="5" y="106"/>
                    <a:pt x="5" y="106"/>
                    <a:pt x="6" y="107"/>
                  </a:cubicBezTo>
                  <a:cubicBezTo>
                    <a:pt x="6" y="107"/>
                    <a:pt x="6" y="107"/>
                    <a:pt x="6" y="107"/>
                  </a:cubicBezTo>
                  <a:cubicBezTo>
                    <a:pt x="6" y="108"/>
                    <a:pt x="7" y="108"/>
                    <a:pt x="7" y="108"/>
                  </a:cubicBezTo>
                  <a:cubicBezTo>
                    <a:pt x="7" y="109"/>
                    <a:pt x="7" y="109"/>
                    <a:pt x="7" y="109"/>
                  </a:cubicBezTo>
                  <a:cubicBezTo>
                    <a:pt x="7" y="109"/>
                    <a:pt x="7" y="110"/>
                    <a:pt x="7" y="110"/>
                  </a:cubicBezTo>
                  <a:cubicBezTo>
                    <a:pt x="7" y="110"/>
                    <a:pt x="8" y="110"/>
                    <a:pt x="8" y="110"/>
                  </a:cubicBezTo>
                  <a:cubicBezTo>
                    <a:pt x="8" y="110"/>
                    <a:pt x="8" y="111"/>
                    <a:pt x="8" y="111"/>
                  </a:cubicBezTo>
                  <a:cubicBezTo>
                    <a:pt x="8" y="111"/>
                    <a:pt x="8" y="111"/>
                    <a:pt x="8" y="112"/>
                  </a:cubicBezTo>
                  <a:cubicBezTo>
                    <a:pt x="8" y="112"/>
                    <a:pt x="8" y="112"/>
                    <a:pt x="8" y="113"/>
                  </a:cubicBezTo>
                  <a:cubicBezTo>
                    <a:pt x="8" y="113"/>
                    <a:pt x="9" y="113"/>
                    <a:pt x="9" y="113"/>
                  </a:cubicBezTo>
                  <a:cubicBezTo>
                    <a:pt x="9" y="113"/>
                    <a:pt x="9" y="113"/>
                    <a:pt x="9" y="114"/>
                  </a:cubicBezTo>
                  <a:cubicBezTo>
                    <a:pt x="9" y="114"/>
                    <a:pt x="9" y="114"/>
                    <a:pt x="10" y="114"/>
                  </a:cubicBezTo>
                  <a:cubicBezTo>
                    <a:pt x="10" y="114"/>
                    <a:pt x="10" y="114"/>
                    <a:pt x="10" y="115"/>
                  </a:cubicBezTo>
                  <a:cubicBezTo>
                    <a:pt x="10" y="115"/>
                    <a:pt x="10" y="115"/>
                    <a:pt x="10" y="115"/>
                  </a:cubicBezTo>
                  <a:cubicBezTo>
                    <a:pt x="10" y="116"/>
                    <a:pt x="10" y="116"/>
                    <a:pt x="10" y="116"/>
                  </a:cubicBezTo>
                  <a:cubicBezTo>
                    <a:pt x="11" y="117"/>
                    <a:pt x="10" y="117"/>
                    <a:pt x="11" y="117"/>
                  </a:cubicBezTo>
                  <a:cubicBezTo>
                    <a:pt x="11" y="117"/>
                    <a:pt x="11" y="118"/>
                    <a:pt x="11" y="118"/>
                  </a:cubicBezTo>
                  <a:cubicBezTo>
                    <a:pt x="12" y="118"/>
                    <a:pt x="12" y="119"/>
                    <a:pt x="12" y="119"/>
                  </a:cubicBezTo>
                  <a:cubicBezTo>
                    <a:pt x="13" y="120"/>
                    <a:pt x="13" y="120"/>
                    <a:pt x="13" y="120"/>
                  </a:cubicBezTo>
                  <a:cubicBezTo>
                    <a:pt x="13" y="121"/>
                    <a:pt x="13" y="121"/>
                    <a:pt x="13" y="121"/>
                  </a:cubicBezTo>
                  <a:cubicBezTo>
                    <a:pt x="13" y="121"/>
                    <a:pt x="13" y="122"/>
                    <a:pt x="13" y="122"/>
                  </a:cubicBezTo>
                  <a:cubicBezTo>
                    <a:pt x="13" y="122"/>
                    <a:pt x="13" y="122"/>
                    <a:pt x="13" y="122"/>
                  </a:cubicBezTo>
                  <a:cubicBezTo>
                    <a:pt x="13" y="122"/>
                    <a:pt x="13" y="123"/>
                    <a:pt x="13" y="123"/>
                  </a:cubicBezTo>
                  <a:cubicBezTo>
                    <a:pt x="13" y="123"/>
                    <a:pt x="13" y="123"/>
                    <a:pt x="13" y="123"/>
                  </a:cubicBezTo>
                  <a:cubicBezTo>
                    <a:pt x="13" y="123"/>
                    <a:pt x="13" y="124"/>
                    <a:pt x="13" y="125"/>
                  </a:cubicBezTo>
                  <a:cubicBezTo>
                    <a:pt x="13" y="125"/>
                    <a:pt x="12" y="125"/>
                    <a:pt x="12" y="125"/>
                  </a:cubicBezTo>
                  <a:cubicBezTo>
                    <a:pt x="12" y="126"/>
                    <a:pt x="12" y="126"/>
                    <a:pt x="12" y="126"/>
                  </a:cubicBezTo>
                  <a:cubicBezTo>
                    <a:pt x="11" y="125"/>
                    <a:pt x="11" y="125"/>
                    <a:pt x="11" y="124"/>
                  </a:cubicBezTo>
                  <a:cubicBezTo>
                    <a:pt x="10" y="124"/>
                    <a:pt x="10" y="124"/>
                    <a:pt x="10" y="123"/>
                  </a:cubicBezTo>
                  <a:cubicBezTo>
                    <a:pt x="10" y="123"/>
                    <a:pt x="10" y="123"/>
                    <a:pt x="10" y="123"/>
                  </a:cubicBezTo>
                  <a:cubicBezTo>
                    <a:pt x="10" y="123"/>
                    <a:pt x="10" y="122"/>
                    <a:pt x="10" y="122"/>
                  </a:cubicBezTo>
                  <a:cubicBezTo>
                    <a:pt x="10" y="122"/>
                    <a:pt x="10" y="121"/>
                    <a:pt x="10" y="121"/>
                  </a:cubicBezTo>
                  <a:cubicBezTo>
                    <a:pt x="10" y="121"/>
                    <a:pt x="10" y="122"/>
                    <a:pt x="10" y="122"/>
                  </a:cubicBezTo>
                  <a:cubicBezTo>
                    <a:pt x="9" y="122"/>
                    <a:pt x="9" y="122"/>
                    <a:pt x="9" y="123"/>
                  </a:cubicBezTo>
                  <a:cubicBezTo>
                    <a:pt x="9" y="123"/>
                    <a:pt x="9" y="123"/>
                    <a:pt x="9" y="123"/>
                  </a:cubicBezTo>
                  <a:cubicBezTo>
                    <a:pt x="9" y="123"/>
                    <a:pt x="9" y="123"/>
                    <a:pt x="9" y="123"/>
                  </a:cubicBezTo>
                  <a:cubicBezTo>
                    <a:pt x="8" y="124"/>
                    <a:pt x="9" y="124"/>
                    <a:pt x="10" y="124"/>
                  </a:cubicBezTo>
                  <a:cubicBezTo>
                    <a:pt x="10" y="125"/>
                    <a:pt x="10" y="125"/>
                    <a:pt x="10" y="125"/>
                  </a:cubicBezTo>
                  <a:cubicBezTo>
                    <a:pt x="10" y="126"/>
                    <a:pt x="10" y="126"/>
                    <a:pt x="10" y="126"/>
                  </a:cubicBezTo>
                  <a:cubicBezTo>
                    <a:pt x="10" y="126"/>
                    <a:pt x="10" y="126"/>
                    <a:pt x="10" y="126"/>
                  </a:cubicBezTo>
                  <a:cubicBezTo>
                    <a:pt x="10" y="127"/>
                    <a:pt x="10" y="127"/>
                    <a:pt x="10" y="127"/>
                  </a:cubicBezTo>
                  <a:cubicBezTo>
                    <a:pt x="9" y="127"/>
                    <a:pt x="9" y="127"/>
                    <a:pt x="9" y="127"/>
                  </a:cubicBezTo>
                  <a:cubicBezTo>
                    <a:pt x="8" y="127"/>
                    <a:pt x="8" y="128"/>
                    <a:pt x="8" y="128"/>
                  </a:cubicBezTo>
                  <a:cubicBezTo>
                    <a:pt x="7" y="128"/>
                    <a:pt x="7" y="127"/>
                    <a:pt x="7" y="127"/>
                  </a:cubicBezTo>
                  <a:cubicBezTo>
                    <a:pt x="7" y="127"/>
                    <a:pt x="7" y="127"/>
                    <a:pt x="7" y="127"/>
                  </a:cubicBezTo>
                  <a:cubicBezTo>
                    <a:pt x="7" y="126"/>
                    <a:pt x="7" y="126"/>
                    <a:pt x="7" y="126"/>
                  </a:cubicBezTo>
                  <a:cubicBezTo>
                    <a:pt x="7" y="126"/>
                    <a:pt x="7" y="125"/>
                    <a:pt x="7" y="124"/>
                  </a:cubicBezTo>
                  <a:cubicBezTo>
                    <a:pt x="6" y="125"/>
                    <a:pt x="6" y="125"/>
                    <a:pt x="6" y="125"/>
                  </a:cubicBezTo>
                  <a:cubicBezTo>
                    <a:pt x="6" y="125"/>
                    <a:pt x="6" y="124"/>
                    <a:pt x="6" y="124"/>
                  </a:cubicBezTo>
                  <a:cubicBezTo>
                    <a:pt x="6" y="123"/>
                    <a:pt x="6" y="123"/>
                    <a:pt x="6" y="123"/>
                  </a:cubicBezTo>
                  <a:cubicBezTo>
                    <a:pt x="6" y="122"/>
                    <a:pt x="5" y="122"/>
                    <a:pt x="5" y="122"/>
                  </a:cubicBezTo>
                  <a:cubicBezTo>
                    <a:pt x="5" y="123"/>
                    <a:pt x="5" y="123"/>
                    <a:pt x="5" y="123"/>
                  </a:cubicBezTo>
                  <a:cubicBezTo>
                    <a:pt x="4" y="124"/>
                    <a:pt x="4" y="123"/>
                    <a:pt x="3" y="123"/>
                  </a:cubicBezTo>
                  <a:cubicBezTo>
                    <a:pt x="3" y="123"/>
                    <a:pt x="4" y="123"/>
                    <a:pt x="4" y="124"/>
                  </a:cubicBezTo>
                  <a:cubicBezTo>
                    <a:pt x="4" y="124"/>
                    <a:pt x="4" y="124"/>
                    <a:pt x="4" y="125"/>
                  </a:cubicBezTo>
                  <a:cubicBezTo>
                    <a:pt x="4" y="125"/>
                    <a:pt x="4" y="125"/>
                    <a:pt x="4" y="125"/>
                  </a:cubicBezTo>
                  <a:cubicBezTo>
                    <a:pt x="5" y="126"/>
                    <a:pt x="5" y="126"/>
                    <a:pt x="5" y="126"/>
                  </a:cubicBezTo>
                  <a:cubicBezTo>
                    <a:pt x="5" y="127"/>
                    <a:pt x="6" y="127"/>
                    <a:pt x="7" y="128"/>
                  </a:cubicBezTo>
                  <a:cubicBezTo>
                    <a:pt x="7" y="128"/>
                    <a:pt x="7" y="128"/>
                    <a:pt x="7" y="128"/>
                  </a:cubicBezTo>
                  <a:cubicBezTo>
                    <a:pt x="8" y="129"/>
                    <a:pt x="8" y="129"/>
                    <a:pt x="8" y="129"/>
                  </a:cubicBezTo>
                  <a:cubicBezTo>
                    <a:pt x="9" y="130"/>
                    <a:pt x="9" y="131"/>
                    <a:pt x="9" y="131"/>
                  </a:cubicBezTo>
                  <a:cubicBezTo>
                    <a:pt x="9" y="132"/>
                    <a:pt x="10" y="133"/>
                    <a:pt x="10" y="133"/>
                  </a:cubicBezTo>
                  <a:cubicBezTo>
                    <a:pt x="10" y="133"/>
                    <a:pt x="10" y="134"/>
                    <a:pt x="11" y="134"/>
                  </a:cubicBezTo>
                  <a:cubicBezTo>
                    <a:pt x="11" y="134"/>
                    <a:pt x="11" y="134"/>
                    <a:pt x="11" y="135"/>
                  </a:cubicBezTo>
                  <a:cubicBezTo>
                    <a:pt x="11" y="135"/>
                    <a:pt x="12" y="136"/>
                    <a:pt x="12" y="137"/>
                  </a:cubicBezTo>
                  <a:cubicBezTo>
                    <a:pt x="12" y="137"/>
                    <a:pt x="12" y="137"/>
                    <a:pt x="12" y="138"/>
                  </a:cubicBezTo>
                  <a:cubicBezTo>
                    <a:pt x="12" y="138"/>
                    <a:pt x="12" y="138"/>
                    <a:pt x="12" y="138"/>
                  </a:cubicBezTo>
                  <a:cubicBezTo>
                    <a:pt x="12" y="139"/>
                    <a:pt x="12" y="139"/>
                    <a:pt x="12" y="139"/>
                  </a:cubicBezTo>
                  <a:cubicBezTo>
                    <a:pt x="12" y="140"/>
                    <a:pt x="12" y="141"/>
                    <a:pt x="12" y="142"/>
                  </a:cubicBezTo>
                  <a:cubicBezTo>
                    <a:pt x="12" y="142"/>
                    <a:pt x="13" y="142"/>
                    <a:pt x="13" y="143"/>
                  </a:cubicBezTo>
                  <a:cubicBezTo>
                    <a:pt x="13" y="143"/>
                    <a:pt x="13" y="143"/>
                    <a:pt x="14" y="143"/>
                  </a:cubicBezTo>
                  <a:cubicBezTo>
                    <a:pt x="14" y="144"/>
                    <a:pt x="14" y="144"/>
                    <a:pt x="15" y="145"/>
                  </a:cubicBezTo>
                  <a:cubicBezTo>
                    <a:pt x="15" y="145"/>
                    <a:pt x="15" y="145"/>
                    <a:pt x="15" y="145"/>
                  </a:cubicBezTo>
                  <a:cubicBezTo>
                    <a:pt x="16" y="146"/>
                    <a:pt x="16" y="146"/>
                    <a:pt x="16" y="146"/>
                  </a:cubicBezTo>
                  <a:cubicBezTo>
                    <a:pt x="16" y="146"/>
                    <a:pt x="16" y="147"/>
                    <a:pt x="16" y="147"/>
                  </a:cubicBezTo>
                  <a:cubicBezTo>
                    <a:pt x="16" y="147"/>
                    <a:pt x="16" y="148"/>
                    <a:pt x="16" y="148"/>
                  </a:cubicBezTo>
                  <a:cubicBezTo>
                    <a:pt x="16" y="148"/>
                    <a:pt x="16" y="149"/>
                    <a:pt x="16" y="149"/>
                  </a:cubicBezTo>
                  <a:cubicBezTo>
                    <a:pt x="16" y="149"/>
                    <a:pt x="17" y="149"/>
                    <a:pt x="17" y="150"/>
                  </a:cubicBezTo>
                  <a:cubicBezTo>
                    <a:pt x="17" y="150"/>
                    <a:pt x="17" y="150"/>
                    <a:pt x="17" y="150"/>
                  </a:cubicBezTo>
                  <a:cubicBezTo>
                    <a:pt x="18" y="151"/>
                    <a:pt x="18" y="151"/>
                    <a:pt x="18" y="151"/>
                  </a:cubicBezTo>
                  <a:cubicBezTo>
                    <a:pt x="18" y="152"/>
                    <a:pt x="19" y="152"/>
                    <a:pt x="19" y="153"/>
                  </a:cubicBezTo>
                  <a:cubicBezTo>
                    <a:pt x="19" y="153"/>
                    <a:pt x="19" y="154"/>
                    <a:pt x="19" y="154"/>
                  </a:cubicBezTo>
                  <a:cubicBezTo>
                    <a:pt x="19" y="154"/>
                    <a:pt x="20" y="154"/>
                    <a:pt x="20" y="155"/>
                  </a:cubicBezTo>
                  <a:cubicBezTo>
                    <a:pt x="20" y="155"/>
                    <a:pt x="20" y="155"/>
                    <a:pt x="20" y="155"/>
                  </a:cubicBezTo>
                  <a:cubicBezTo>
                    <a:pt x="20" y="155"/>
                    <a:pt x="20" y="156"/>
                    <a:pt x="20" y="156"/>
                  </a:cubicBezTo>
                  <a:cubicBezTo>
                    <a:pt x="20" y="156"/>
                    <a:pt x="20" y="156"/>
                    <a:pt x="20" y="157"/>
                  </a:cubicBezTo>
                  <a:cubicBezTo>
                    <a:pt x="20" y="157"/>
                    <a:pt x="20" y="158"/>
                    <a:pt x="20" y="159"/>
                  </a:cubicBezTo>
                  <a:cubicBezTo>
                    <a:pt x="20" y="159"/>
                    <a:pt x="20" y="160"/>
                    <a:pt x="20" y="160"/>
                  </a:cubicBezTo>
                  <a:cubicBezTo>
                    <a:pt x="20" y="161"/>
                    <a:pt x="20" y="162"/>
                    <a:pt x="20" y="162"/>
                  </a:cubicBezTo>
                  <a:cubicBezTo>
                    <a:pt x="20" y="163"/>
                    <a:pt x="20" y="164"/>
                    <a:pt x="20" y="164"/>
                  </a:cubicBezTo>
                  <a:cubicBezTo>
                    <a:pt x="21" y="165"/>
                    <a:pt x="21" y="166"/>
                    <a:pt x="21" y="166"/>
                  </a:cubicBezTo>
                  <a:cubicBezTo>
                    <a:pt x="21" y="167"/>
                    <a:pt x="21" y="168"/>
                    <a:pt x="22" y="168"/>
                  </a:cubicBezTo>
                  <a:cubicBezTo>
                    <a:pt x="22" y="168"/>
                    <a:pt x="22" y="169"/>
                    <a:pt x="22" y="169"/>
                  </a:cubicBezTo>
                  <a:cubicBezTo>
                    <a:pt x="22" y="169"/>
                    <a:pt x="22" y="169"/>
                    <a:pt x="22" y="169"/>
                  </a:cubicBezTo>
                  <a:cubicBezTo>
                    <a:pt x="22" y="169"/>
                    <a:pt x="22" y="169"/>
                    <a:pt x="23" y="170"/>
                  </a:cubicBezTo>
                  <a:cubicBezTo>
                    <a:pt x="23" y="170"/>
                    <a:pt x="23" y="170"/>
                    <a:pt x="23" y="170"/>
                  </a:cubicBezTo>
                  <a:cubicBezTo>
                    <a:pt x="23" y="171"/>
                    <a:pt x="23" y="171"/>
                    <a:pt x="23" y="171"/>
                  </a:cubicBezTo>
                  <a:cubicBezTo>
                    <a:pt x="23" y="172"/>
                    <a:pt x="24" y="172"/>
                    <a:pt x="24" y="172"/>
                  </a:cubicBezTo>
                  <a:cubicBezTo>
                    <a:pt x="24" y="172"/>
                    <a:pt x="24" y="173"/>
                    <a:pt x="24" y="173"/>
                  </a:cubicBezTo>
                  <a:cubicBezTo>
                    <a:pt x="24" y="174"/>
                    <a:pt x="25" y="174"/>
                    <a:pt x="25" y="175"/>
                  </a:cubicBezTo>
                  <a:cubicBezTo>
                    <a:pt x="25" y="175"/>
                    <a:pt x="26" y="176"/>
                    <a:pt x="26" y="177"/>
                  </a:cubicBezTo>
                  <a:cubicBezTo>
                    <a:pt x="27" y="177"/>
                    <a:pt x="27" y="178"/>
                    <a:pt x="27" y="179"/>
                  </a:cubicBezTo>
                  <a:cubicBezTo>
                    <a:pt x="27" y="179"/>
                    <a:pt x="27" y="180"/>
                    <a:pt x="27" y="180"/>
                  </a:cubicBezTo>
                  <a:cubicBezTo>
                    <a:pt x="27" y="181"/>
                    <a:pt x="26" y="181"/>
                    <a:pt x="26" y="181"/>
                  </a:cubicBezTo>
                  <a:cubicBezTo>
                    <a:pt x="26" y="181"/>
                    <a:pt x="26" y="181"/>
                    <a:pt x="26" y="182"/>
                  </a:cubicBezTo>
                  <a:cubicBezTo>
                    <a:pt x="26" y="182"/>
                    <a:pt x="26" y="182"/>
                    <a:pt x="26" y="182"/>
                  </a:cubicBezTo>
                  <a:cubicBezTo>
                    <a:pt x="26" y="182"/>
                    <a:pt x="26" y="183"/>
                    <a:pt x="26" y="183"/>
                  </a:cubicBezTo>
                  <a:cubicBezTo>
                    <a:pt x="26" y="183"/>
                    <a:pt x="27" y="183"/>
                    <a:pt x="27" y="183"/>
                  </a:cubicBezTo>
                  <a:cubicBezTo>
                    <a:pt x="27" y="183"/>
                    <a:pt x="27" y="183"/>
                    <a:pt x="27" y="184"/>
                  </a:cubicBezTo>
                  <a:cubicBezTo>
                    <a:pt x="27" y="184"/>
                    <a:pt x="27" y="185"/>
                    <a:pt x="27" y="185"/>
                  </a:cubicBezTo>
                  <a:cubicBezTo>
                    <a:pt x="27" y="186"/>
                    <a:pt x="27" y="186"/>
                    <a:pt x="26" y="186"/>
                  </a:cubicBezTo>
                  <a:cubicBezTo>
                    <a:pt x="26" y="186"/>
                    <a:pt x="26" y="186"/>
                    <a:pt x="26" y="186"/>
                  </a:cubicBezTo>
                  <a:cubicBezTo>
                    <a:pt x="26" y="187"/>
                    <a:pt x="26" y="187"/>
                    <a:pt x="26" y="187"/>
                  </a:cubicBezTo>
                  <a:cubicBezTo>
                    <a:pt x="25" y="187"/>
                    <a:pt x="26" y="188"/>
                    <a:pt x="26" y="188"/>
                  </a:cubicBezTo>
                  <a:cubicBezTo>
                    <a:pt x="26" y="189"/>
                    <a:pt x="26" y="189"/>
                    <a:pt x="26" y="190"/>
                  </a:cubicBezTo>
                  <a:cubicBezTo>
                    <a:pt x="26" y="190"/>
                    <a:pt x="26" y="191"/>
                    <a:pt x="27" y="191"/>
                  </a:cubicBezTo>
                  <a:cubicBezTo>
                    <a:pt x="26" y="192"/>
                    <a:pt x="26" y="193"/>
                    <a:pt x="26" y="193"/>
                  </a:cubicBezTo>
                  <a:cubicBezTo>
                    <a:pt x="26" y="193"/>
                    <a:pt x="26" y="194"/>
                    <a:pt x="26" y="194"/>
                  </a:cubicBezTo>
                  <a:cubicBezTo>
                    <a:pt x="26" y="194"/>
                    <a:pt x="26" y="194"/>
                    <a:pt x="25" y="195"/>
                  </a:cubicBezTo>
                  <a:cubicBezTo>
                    <a:pt x="25" y="195"/>
                    <a:pt x="25" y="195"/>
                    <a:pt x="25" y="196"/>
                  </a:cubicBezTo>
                  <a:cubicBezTo>
                    <a:pt x="25" y="196"/>
                    <a:pt x="25" y="196"/>
                    <a:pt x="25" y="196"/>
                  </a:cubicBezTo>
                  <a:cubicBezTo>
                    <a:pt x="24" y="196"/>
                    <a:pt x="24" y="196"/>
                    <a:pt x="24" y="196"/>
                  </a:cubicBezTo>
                  <a:cubicBezTo>
                    <a:pt x="24" y="196"/>
                    <a:pt x="24" y="197"/>
                    <a:pt x="23" y="197"/>
                  </a:cubicBezTo>
                  <a:cubicBezTo>
                    <a:pt x="23" y="197"/>
                    <a:pt x="23" y="197"/>
                    <a:pt x="22" y="197"/>
                  </a:cubicBezTo>
                  <a:cubicBezTo>
                    <a:pt x="22" y="197"/>
                    <a:pt x="22" y="197"/>
                    <a:pt x="21" y="197"/>
                  </a:cubicBezTo>
                  <a:cubicBezTo>
                    <a:pt x="21" y="197"/>
                    <a:pt x="21" y="197"/>
                    <a:pt x="21" y="196"/>
                  </a:cubicBezTo>
                  <a:cubicBezTo>
                    <a:pt x="21" y="196"/>
                    <a:pt x="21" y="196"/>
                    <a:pt x="21" y="196"/>
                  </a:cubicBezTo>
                  <a:cubicBezTo>
                    <a:pt x="21" y="196"/>
                    <a:pt x="20" y="196"/>
                    <a:pt x="20" y="196"/>
                  </a:cubicBezTo>
                  <a:cubicBezTo>
                    <a:pt x="20" y="196"/>
                    <a:pt x="20" y="197"/>
                    <a:pt x="20" y="197"/>
                  </a:cubicBezTo>
                  <a:cubicBezTo>
                    <a:pt x="20" y="197"/>
                    <a:pt x="20" y="197"/>
                    <a:pt x="20" y="198"/>
                  </a:cubicBezTo>
                  <a:cubicBezTo>
                    <a:pt x="20" y="198"/>
                    <a:pt x="20" y="198"/>
                    <a:pt x="20" y="199"/>
                  </a:cubicBezTo>
                  <a:cubicBezTo>
                    <a:pt x="20" y="200"/>
                    <a:pt x="20" y="201"/>
                    <a:pt x="20" y="202"/>
                  </a:cubicBezTo>
                  <a:cubicBezTo>
                    <a:pt x="20" y="202"/>
                    <a:pt x="20" y="202"/>
                    <a:pt x="20" y="203"/>
                  </a:cubicBezTo>
                  <a:cubicBezTo>
                    <a:pt x="20" y="203"/>
                    <a:pt x="21" y="203"/>
                    <a:pt x="21" y="204"/>
                  </a:cubicBezTo>
                  <a:cubicBezTo>
                    <a:pt x="21" y="204"/>
                    <a:pt x="21" y="204"/>
                    <a:pt x="21" y="204"/>
                  </a:cubicBezTo>
                  <a:cubicBezTo>
                    <a:pt x="21" y="204"/>
                    <a:pt x="21" y="204"/>
                    <a:pt x="21" y="204"/>
                  </a:cubicBezTo>
                  <a:cubicBezTo>
                    <a:pt x="22" y="205"/>
                    <a:pt x="22" y="204"/>
                    <a:pt x="22" y="204"/>
                  </a:cubicBezTo>
                  <a:cubicBezTo>
                    <a:pt x="22" y="204"/>
                    <a:pt x="23" y="203"/>
                    <a:pt x="23" y="203"/>
                  </a:cubicBezTo>
                  <a:cubicBezTo>
                    <a:pt x="24" y="204"/>
                    <a:pt x="24" y="204"/>
                    <a:pt x="25" y="204"/>
                  </a:cubicBezTo>
                  <a:cubicBezTo>
                    <a:pt x="25" y="204"/>
                    <a:pt x="25" y="204"/>
                    <a:pt x="25" y="204"/>
                  </a:cubicBezTo>
                  <a:cubicBezTo>
                    <a:pt x="26" y="205"/>
                    <a:pt x="26" y="205"/>
                    <a:pt x="26" y="205"/>
                  </a:cubicBezTo>
                  <a:cubicBezTo>
                    <a:pt x="26" y="205"/>
                    <a:pt x="26" y="205"/>
                    <a:pt x="26" y="205"/>
                  </a:cubicBezTo>
                  <a:cubicBezTo>
                    <a:pt x="27" y="205"/>
                    <a:pt x="27" y="206"/>
                    <a:pt x="27" y="206"/>
                  </a:cubicBezTo>
                  <a:cubicBezTo>
                    <a:pt x="27" y="206"/>
                    <a:pt x="27" y="206"/>
                    <a:pt x="28" y="207"/>
                  </a:cubicBezTo>
                  <a:cubicBezTo>
                    <a:pt x="28" y="207"/>
                    <a:pt x="29" y="208"/>
                    <a:pt x="29" y="208"/>
                  </a:cubicBezTo>
                  <a:cubicBezTo>
                    <a:pt x="29" y="208"/>
                    <a:pt x="29" y="209"/>
                    <a:pt x="29" y="209"/>
                  </a:cubicBezTo>
                  <a:cubicBezTo>
                    <a:pt x="30" y="209"/>
                    <a:pt x="30" y="209"/>
                    <a:pt x="30" y="209"/>
                  </a:cubicBezTo>
                  <a:cubicBezTo>
                    <a:pt x="31" y="209"/>
                    <a:pt x="31" y="209"/>
                    <a:pt x="31" y="208"/>
                  </a:cubicBezTo>
                  <a:cubicBezTo>
                    <a:pt x="31" y="209"/>
                    <a:pt x="32" y="209"/>
                    <a:pt x="32" y="209"/>
                  </a:cubicBezTo>
                  <a:cubicBezTo>
                    <a:pt x="32" y="209"/>
                    <a:pt x="32" y="209"/>
                    <a:pt x="33" y="210"/>
                  </a:cubicBezTo>
                  <a:cubicBezTo>
                    <a:pt x="33" y="210"/>
                    <a:pt x="33" y="210"/>
                    <a:pt x="34" y="210"/>
                  </a:cubicBezTo>
                  <a:cubicBezTo>
                    <a:pt x="34" y="211"/>
                    <a:pt x="35" y="210"/>
                    <a:pt x="35" y="211"/>
                  </a:cubicBezTo>
                  <a:cubicBezTo>
                    <a:pt x="36" y="211"/>
                    <a:pt x="36" y="211"/>
                    <a:pt x="36" y="211"/>
                  </a:cubicBezTo>
                  <a:cubicBezTo>
                    <a:pt x="37" y="211"/>
                    <a:pt x="37" y="211"/>
                    <a:pt x="37" y="211"/>
                  </a:cubicBezTo>
                  <a:cubicBezTo>
                    <a:pt x="37" y="211"/>
                    <a:pt x="38" y="211"/>
                    <a:pt x="38" y="211"/>
                  </a:cubicBezTo>
                  <a:cubicBezTo>
                    <a:pt x="38" y="211"/>
                    <a:pt x="38" y="210"/>
                    <a:pt x="39" y="210"/>
                  </a:cubicBezTo>
                  <a:cubicBezTo>
                    <a:pt x="39" y="210"/>
                    <a:pt x="39" y="210"/>
                    <a:pt x="40" y="211"/>
                  </a:cubicBezTo>
                  <a:cubicBezTo>
                    <a:pt x="40" y="211"/>
                    <a:pt x="40" y="211"/>
                    <a:pt x="41" y="211"/>
                  </a:cubicBezTo>
                  <a:cubicBezTo>
                    <a:pt x="41" y="211"/>
                    <a:pt x="41" y="211"/>
                    <a:pt x="42" y="211"/>
                  </a:cubicBezTo>
                  <a:cubicBezTo>
                    <a:pt x="42" y="210"/>
                    <a:pt x="42" y="210"/>
                    <a:pt x="42" y="210"/>
                  </a:cubicBezTo>
                  <a:cubicBezTo>
                    <a:pt x="43" y="210"/>
                    <a:pt x="42" y="210"/>
                    <a:pt x="42" y="211"/>
                  </a:cubicBezTo>
                  <a:cubicBezTo>
                    <a:pt x="43" y="211"/>
                    <a:pt x="43" y="211"/>
                    <a:pt x="43" y="211"/>
                  </a:cubicBezTo>
                  <a:cubicBezTo>
                    <a:pt x="44" y="211"/>
                    <a:pt x="44" y="211"/>
                    <a:pt x="44" y="211"/>
                  </a:cubicBezTo>
                  <a:cubicBezTo>
                    <a:pt x="45" y="212"/>
                    <a:pt x="44" y="211"/>
                    <a:pt x="45" y="211"/>
                  </a:cubicBezTo>
                  <a:cubicBezTo>
                    <a:pt x="45" y="211"/>
                    <a:pt x="46" y="211"/>
                    <a:pt x="46" y="211"/>
                  </a:cubicBezTo>
                  <a:cubicBezTo>
                    <a:pt x="46" y="211"/>
                    <a:pt x="48" y="212"/>
                    <a:pt x="48" y="211"/>
                  </a:cubicBezTo>
                  <a:cubicBezTo>
                    <a:pt x="48" y="211"/>
                    <a:pt x="47" y="211"/>
                    <a:pt x="47" y="211"/>
                  </a:cubicBezTo>
                  <a:cubicBezTo>
                    <a:pt x="47" y="210"/>
                    <a:pt x="48" y="210"/>
                    <a:pt x="48" y="211"/>
                  </a:cubicBezTo>
                  <a:cubicBezTo>
                    <a:pt x="48" y="210"/>
                    <a:pt x="48" y="210"/>
                    <a:pt x="49" y="210"/>
                  </a:cubicBezTo>
                  <a:cubicBezTo>
                    <a:pt x="49" y="210"/>
                    <a:pt x="49" y="210"/>
                    <a:pt x="49" y="210"/>
                  </a:cubicBezTo>
                  <a:cubicBezTo>
                    <a:pt x="50" y="210"/>
                    <a:pt x="50" y="209"/>
                    <a:pt x="51" y="209"/>
                  </a:cubicBezTo>
                  <a:cubicBezTo>
                    <a:pt x="51" y="209"/>
                    <a:pt x="51" y="210"/>
                    <a:pt x="52" y="209"/>
                  </a:cubicBezTo>
                  <a:cubicBezTo>
                    <a:pt x="52" y="209"/>
                    <a:pt x="52" y="209"/>
                    <a:pt x="52" y="209"/>
                  </a:cubicBezTo>
                  <a:cubicBezTo>
                    <a:pt x="52" y="209"/>
                    <a:pt x="52" y="208"/>
                    <a:pt x="52" y="208"/>
                  </a:cubicBezTo>
                  <a:cubicBezTo>
                    <a:pt x="52" y="208"/>
                    <a:pt x="52" y="208"/>
                    <a:pt x="53" y="207"/>
                  </a:cubicBezTo>
                  <a:cubicBezTo>
                    <a:pt x="53" y="207"/>
                    <a:pt x="53" y="207"/>
                    <a:pt x="54" y="207"/>
                  </a:cubicBezTo>
                  <a:cubicBezTo>
                    <a:pt x="54" y="207"/>
                    <a:pt x="54" y="207"/>
                    <a:pt x="54" y="207"/>
                  </a:cubicBezTo>
                  <a:cubicBezTo>
                    <a:pt x="54" y="207"/>
                    <a:pt x="55" y="206"/>
                    <a:pt x="55" y="206"/>
                  </a:cubicBezTo>
                  <a:cubicBezTo>
                    <a:pt x="55" y="206"/>
                    <a:pt x="55" y="206"/>
                    <a:pt x="55" y="206"/>
                  </a:cubicBezTo>
                  <a:cubicBezTo>
                    <a:pt x="55" y="205"/>
                    <a:pt x="55" y="205"/>
                    <a:pt x="55" y="205"/>
                  </a:cubicBezTo>
                  <a:cubicBezTo>
                    <a:pt x="55" y="205"/>
                    <a:pt x="55" y="205"/>
                    <a:pt x="55" y="205"/>
                  </a:cubicBezTo>
                  <a:cubicBezTo>
                    <a:pt x="55" y="205"/>
                    <a:pt x="56" y="205"/>
                    <a:pt x="56" y="205"/>
                  </a:cubicBezTo>
                  <a:cubicBezTo>
                    <a:pt x="56" y="205"/>
                    <a:pt x="56" y="205"/>
                    <a:pt x="57" y="205"/>
                  </a:cubicBezTo>
                  <a:cubicBezTo>
                    <a:pt x="57" y="204"/>
                    <a:pt x="57" y="205"/>
                    <a:pt x="57" y="205"/>
                  </a:cubicBezTo>
                  <a:cubicBezTo>
                    <a:pt x="58" y="205"/>
                    <a:pt x="58" y="205"/>
                    <a:pt x="58" y="205"/>
                  </a:cubicBezTo>
                  <a:cubicBezTo>
                    <a:pt x="58" y="205"/>
                    <a:pt x="58" y="205"/>
                    <a:pt x="58" y="205"/>
                  </a:cubicBezTo>
                  <a:cubicBezTo>
                    <a:pt x="59" y="205"/>
                    <a:pt x="59" y="205"/>
                    <a:pt x="59" y="205"/>
                  </a:cubicBezTo>
                  <a:cubicBezTo>
                    <a:pt x="60" y="206"/>
                    <a:pt x="59" y="205"/>
                    <a:pt x="60" y="205"/>
                  </a:cubicBezTo>
                  <a:cubicBezTo>
                    <a:pt x="60" y="205"/>
                    <a:pt x="60" y="205"/>
                    <a:pt x="60" y="205"/>
                  </a:cubicBezTo>
                  <a:cubicBezTo>
                    <a:pt x="60" y="205"/>
                    <a:pt x="60" y="205"/>
                    <a:pt x="60" y="205"/>
                  </a:cubicBezTo>
                  <a:cubicBezTo>
                    <a:pt x="61" y="205"/>
                    <a:pt x="61" y="205"/>
                    <a:pt x="61" y="205"/>
                  </a:cubicBezTo>
                  <a:cubicBezTo>
                    <a:pt x="61" y="204"/>
                    <a:pt x="61" y="204"/>
                    <a:pt x="61" y="204"/>
                  </a:cubicBezTo>
                  <a:cubicBezTo>
                    <a:pt x="61" y="204"/>
                    <a:pt x="62" y="205"/>
                    <a:pt x="62" y="204"/>
                  </a:cubicBezTo>
                  <a:cubicBezTo>
                    <a:pt x="62" y="204"/>
                    <a:pt x="62" y="204"/>
                    <a:pt x="62" y="203"/>
                  </a:cubicBezTo>
                  <a:cubicBezTo>
                    <a:pt x="62" y="203"/>
                    <a:pt x="62" y="203"/>
                    <a:pt x="62" y="203"/>
                  </a:cubicBezTo>
                  <a:cubicBezTo>
                    <a:pt x="62" y="203"/>
                    <a:pt x="62" y="202"/>
                    <a:pt x="62" y="202"/>
                  </a:cubicBezTo>
                  <a:cubicBezTo>
                    <a:pt x="62" y="202"/>
                    <a:pt x="62" y="202"/>
                    <a:pt x="63" y="202"/>
                  </a:cubicBezTo>
                  <a:cubicBezTo>
                    <a:pt x="63" y="202"/>
                    <a:pt x="63" y="201"/>
                    <a:pt x="63" y="201"/>
                  </a:cubicBezTo>
                  <a:cubicBezTo>
                    <a:pt x="63" y="201"/>
                    <a:pt x="64" y="201"/>
                    <a:pt x="64" y="201"/>
                  </a:cubicBezTo>
                  <a:cubicBezTo>
                    <a:pt x="64" y="201"/>
                    <a:pt x="64" y="201"/>
                    <a:pt x="64" y="200"/>
                  </a:cubicBezTo>
                  <a:cubicBezTo>
                    <a:pt x="64" y="200"/>
                    <a:pt x="65" y="200"/>
                    <a:pt x="65" y="200"/>
                  </a:cubicBezTo>
                  <a:cubicBezTo>
                    <a:pt x="65" y="200"/>
                    <a:pt x="66" y="200"/>
                    <a:pt x="66" y="200"/>
                  </a:cubicBezTo>
                  <a:cubicBezTo>
                    <a:pt x="66" y="200"/>
                    <a:pt x="66" y="200"/>
                    <a:pt x="66" y="200"/>
                  </a:cubicBezTo>
                  <a:cubicBezTo>
                    <a:pt x="66" y="200"/>
                    <a:pt x="67" y="200"/>
                    <a:pt x="67" y="200"/>
                  </a:cubicBezTo>
                  <a:cubicBezTo>
                    <a:pt x="68" y="200"/>
                    <a:pt x="69" y="200"/>
                    <a:pt x="69" y="200"/>
                  </a:cubicBezTo>
                  <a:cubicBezTo>
                    <a:pt x="70" y="200"/>
                    <a:pt x="70" y="200"/>
                    <a:pt x="71" y="200"/>
                  </a:cubicBezTo>
                  <a:cubicBezTo>
                    <a:pt x="71" y="200"/>
                    <a:pt x="71" y="200"/>
                    <a:pt x="71" y="200"/>
                  </a:cubicBezTo>
                  <a:cubicBezTo>
                    <a:pt x="71" y="200"/>
                    <a:pt x="72" y="199"/>
                    <a:pt x="72" y="199"/>
                  </a:cubicBezTo>
                  <a:cubicBezTo>
                    <a:pt x="72" y="199"/>
                    <a:pt x="72" y="199"/>
                    <a:pt x="73" y="199"/>
                  </a:cubicBezTo>
                  <a:cubicBezTo>
                    <a:pt x="73" y="199"/>
                    <a:pt x="74" y="199"/>
                    <a:pt x="74" y="199"/>
                  </a:cubicBezTo>
                  <a:cubicBezTo>
                    <a:pt x="75" y="199"/>
                    <a:pt x="75" y="198"/>
                    <a:pt x="75" y="199"/>
                  </a:cubicBezTo>
                  <a:cubicBezTo>
                    <a:pt x="75" y="199"/>
                    <a:pt x="75" y="199"/>
                    <a:pt x="75" y="199"/>
                  </a:cubicBezTo>
                  <a:cubicBezTo>
                    <a:pt x="76" y="199"/>
                    <a:pt x="76" y="199"/>
                    <a:pt x="76" y="199"/>
                  </a:cubicBezTo>
                  <a:cubicBezTo>
                    <a:pt x="76" y="199"/>
                    <a:pt x="77" y="199"/>
                    <a:pt x="77" y="199"/>
                  </a:cubicBezTo>
                  <a:cubicBezTo>
                    <a:pt x="77" y="199"/>
                    <a:pt x="78" y="199"/>
                    <a:pt x="78" y="199"/>
                  </a:cubicBezTo>
                  <a:cubicBezTo>
                    <a:pt x="78" y="199"/>
                    <a:pt x="78" y="199"/>
                    <a:pt x="79" y="198"/>
                  </a:cubicBezTo>
                  <a:cubicBezTo>
                    <a:pt x="79" y="198"/>
                    <a:pt x="79" y="199"/>
                    <a:pt x="80" y="199"/>
                  </a:cubicBezTo>
                  <a:cubicBezTo>
                    <a:pt x="80" y="199"/>
                    <a:pt x="81" y="199"/>
                    <a:pt x="82" y="199"/>
                  </a:cubicBezTo>
                  <a:cubicBezTo>
                    <a:pt x="82" y="199"/>
                    <a:pt x="83" y="199"/>
                    <a:pt x="84" y="199"/>
                  </a:cubicBezTo>
                  <a:cubicBezTo>
                    <a:pt x="84" y="199"/>
                    <a:pt x="84" y="199"/>
                    <a:pt x="84" y="199"/>
                  </a:cubicBezTo>
                  <a:cubicBezTo>
                    <a:pt x="84" y="199"/>
                    <a:pt x="85" y="199"/>
                    <a:pt x="85" y="199"/>
                  </a:cubicBezTo>
                  <a:cubicBezTo>
                    <a:pt x="85" y="199"/>
                    <a:pt x="85" y="199"/>
                    <a:pt x="85" y="199"/>
                  </a:cubicBezTo>
                  <a:cubicBezTo>
                    <a:pt x="85" y="200"/>
                    <a:pt x="85" y="200"/>
                    <a:pt x="86" y="200"/>
                  </a:cubicBezTo>
                  <a:cubicBezTo>
                    <a:pt x="86" y="200"/>
                    <a:pt x="86" y="200"/>
                    <a:pt x="86" y="201"/>
                  </a:cubicBezTo>
                  <a:cubicBezTo>
                    <a:pt x="86" y="201"/>
                    <a:pt x="87" y="200"/>
                    <a:pt x="87" y="200"/>
                  </a:cubicBezTo>
                  <a:cubicBezTo>
                    <a:pt x="88" y="200"/>
                    <a:pt x="88" y="199"/>
                    <a:pt x="89" y="200"/>
                  </a:cubicBezTo>
                  <a:cubicBezTo>
                    <a:pt x="90" y="200"/>
                    <a:pt x="90" y="199"/>
                    <a:pt x="91" y="199"/>
                  </a:cubicBezTo>
                  <a:cubicBezTo>
                    <a:pt x="91" y="199"/>
                    <a:pt x="91" y="199"/>
                    <a:pt x="92" y="199"/>
                  </a:cubicBezTo>
                  <a:cubicBezTo>
                    <a:pt x="92" y="199"/>
                    <a:pt x="93" y="199"/>
                    <a:pt x="93" y="199"/>
                  </a:cubicBezTo>
                  <a:cubicBezTo>
                    <a:pt x="94" y="199"/>
                    <a:pt x="94" y="199"/>
                    <a:pt x="94" y="199"/>
                  </a:cubicBezTo>
                  <a:cubicBezTo>
                    <a:pt x="94" y="199"/>
                    <a:pt x="94" y="199"/>
                    <a:pt x="94" y="199"/>
                  </a:cubicBezTo>
                  <a:cubicBezTo>
                    <a:pt x="94" y="199"/>
                    <a:pt x="94" y="199"/>
                    <a:pt x="95" y="199"/>
                  </a:cubicBezTo>
                  <a:cubicBezTo>
                    <a:pt x="95" y="199"/>
                    <a:pt x="95" y="199"/>
                    <a:pt x="95" y="200"/>
                  </a:cubicBezTo>
                  <a:cubicBezTo>
                    <a:pt x="95" y="200"/>
                    <a:pt x="95" y="200"/>
                    <a:pt x="95" y="200"/>
                  </a:cubicBezTo>
                  <a:cubicBezTo>
                    <a:pt x="95" y="200"/>
                    <a:pt x="95" y="200"/>
                    <a:pt x="95" y="200"/>
                  </a:cubicBezTo>
                  <a:cubicBezTo>
                    <a:pt x="96" y="200"/>
                    <a:pt x="96" y="201"/>
                    <a:pt x="96" y="201"/>
                  </a:cubicBezTo>
                  <a:cubicBezTo>
                    <a:pt x="97" y="201"/>
                    <a:pt x="97" y="200"/>
                    <a:pt x="97" y="200"/>
                  </a:cubicBezTo>
                  <a:cubicBezTo>
                    <a:pt x="97" y="200"/>
                    <a:pt x="98" y="199"/>
                    <a:pt x="98" y="199"/>
                  </a:cubicBezTo>
                  <a:cubicBezTo>
                    <a:pt x="99" y="199"/>
                    <a:pt x="99" y="200"/>
                    <a:pt x="99" y="200"/>
                  </a:cubicBezTo>
                  <a:cubicBezTo>
                    <a:pt x="99" y="200"/>
                    <a:pt x="99" y="199"/>
                    <a:pt x="99" y="199"/>
                  </a:cubicBezTo>
                  <a:cubicBezTo>
                    <a:pt x="100" y="199"/>
                    <a:pt x="100" y="199"/>
                    <a:pt x="100" y="199"/>
                  </a:cubicBezTo>
                  <a:cubicBezTo>
                    <a:pt x="100" y="199"/>
                    <a:pt x="100" y="199"/>
                    <a:pt x="100" y="199"/>
                  </a:cubicBezTo>
                  <a:cubicBezTo>
                    <a:pt x="101" y="198"/>
                    <a:pt x="101" y="199"/>
                    <a:pt x="101" y="198"/>
                  </a:cubicBezTo>
                  <a:cubicBezTo>
                    <a:pt x="101" y="198"/>
                    <a:pt x="101" y="198"/>
                    <a:pt x="101" y="197"/>
                  </a:cubicBezTo>
                  <a:cubicBezTo>
                    <a:pt x="101" y="197"/>
                    <a:pt x="102" y="197"/>
                    <a:pt x="102" y="197"/>
                  </a:cubicBezTo>
                  <a:cubicBezTo>
                    <a:pt x="102" y="197"/>
                    <a:pt x="102" y="196"/>
                    <a:pt x="102" y="196"/>
                  </a:cubicBezTo>
                  <a:cubicBezTo>
                    <a:pt x="102" y="196"/>
                    <a:pt x="103" y="196"/>
                    <a:pt x="103" y="196"/>
                  </a:cubicBezTo>
                  <a:cubicBezTo>
                    <a:pt x="103" y="196"/>
                    <a:pt x="103" y="196"/>
                    <a:pt x="103" y="196"/>
                  </a:cubicBezTo>
                  <a:cubicBezTo>
                    <a:pt x="104" y="195"/>
                    <a:pt x="103" y="195"/>
                    <a:pt x="103" y="195"/>
                  </a:cubicBezTo>
                  <a:cubicBezTo>
                    <a:pt x="103" y="194"/>
                    <a:pt x="104" y="194"/>
                    <a:pt x="104" y="193"/>
                  </a:cubicBezTo>
                  <a:cubicBezTo>
                    <a:pt x="104" y="193"/>
                    <a:pt x="104" y="193"/>
                    <a:pt x="104" y="192"/>
                  </a:cubicBezTo>
                  <a:cubicBezTo>
                    <a:pt x="104" y="192"/>
                    <a:pt x="104" y="192"/>
                    <a:pt x="105" y="191"/>
                  </a:cubicBezTo>
                  <a:cubicBezTo>
                    <a:pt x="106" y="191"/>
                    <a:pt x="106" y="190"/>
                    <a:pt x="107" y="190"/>
                  </a:cubicBezTo>
                  <a:cubicBezTo>
                    <a:pt x="107" y="190"/>
                    <a:pt x="107" y="190"/>
                    <a:pt x="107" y="190"/>
                  </a:cubicBezTo>
                  <a:cubicBezTo>
                    <a:pt x="107" y="190"/>
                    <a:pt x="107" y="190"/>
                    <a:pt x="107" y="190"/>
                  </a:cubicBezTo>
                  <a:cubicBezTo>
                    <a:pt x="107" y="190"/>
                    <a:pt x="107" y="190"/>
                    <a:pt x="107" y="190"/>
                  </a:cubicBezTo>
                  <a:cubicBezTo>
                    <a:pt x="108" y="190"/>
                    <a:pt x="108" y="190"/>
                    <a:pt x="108" y="190"/>
                  </a:cubicBezTo>
                  <a:cubicBezTo>
                    <a:pt x="108" y="190"/>
                    <a:pt x="109" y="190"/>
                    <a:pt x="109" y="190"/>
                  </a:cubicBezTo>
                  <a:cubicBezTo>
                    <a:pt x="109" y="190"/>
                    <a:pt x="110" y="189"/>
                    <a:pt x="110" y="189"/>
                  </a:cubicBezTo>
                  <a:cubicBezTo>
                    <a:pt x="110" y="189"/>
                    <a:pt x="111" y="189"/>
                    <a:pt x="111" y="189"/>
                  </a:cubicBezTo>
                  <a:cubicBezTo>
                    <a:pt x="111" y="189"/>
                    <a:pt x="112" y="189"/>
                    <a:pt x="112" y="188"/>
                  </a:cubicBezTo>
                  <a:cubicBezTo>
                    <a:pt x="112" y="188"/>
                    <a:pt x="112" y="188"/>
                    <a:pt x="113" y="188"/>
                  </a:cubicBezTo>
                  <a:cubicBezTo>
                    <a:pt x="113" y="188"/>
                    <a:pt x="113" y="188"/>
                    <a:pt x="114" y="187"/>
                  </a:cubicBezTo>
                  <a:cubicBezTo>
                    <a:pt x="114" y="187"/>
                    <a:pt x="115" y="187"/>
                    <a:pt x="115" y="187"/>
                  </a:cubicBezTo>
                  <a:cubicBezTo>
                    <a:pt x="116" y="186"/>
                    <a:pt x="116" y="186"/>
                    <a:pt x="116" y="186"/>
                  </a:cubicBezTo>
                  <a:cubicBezTo>
                    <a:pt x="117" y="186"/>
                    <a:pt x="117" y="186"/>
                    <a:pt x="117" y="186"/>
                  </a:cubicBezTo>
                  <a:cubicBezTo>
                    <a:pt x="118" y="186"/>
                    <a:pt x="118" y="186"/>
                    <a:pt x="118" y="185"/>
                  </a:cubicBezTo>
                  <a:cubicBezTo>
                    <a:pt x="118" y="185"/>
                    <a:pt x="119" y="185"/>
                    <a:pt x="119" y="185"/>
                  </a:cubicBezTo>
                  <a:cubicBezTo>
                    <a:pt x="119" y="185"/>
                    <a:pt x="119" y="184"/>
                    <a:pt x="120" y="184"/>
                  </a:cubicBezTo>
                  <a:cubicBezTo>
                    <a:pt x="120" y="184"/>
                    <a:pt x="121" y="184"/>
                    <a:pt x="121" y="184"/>
                  </a:cubicBezTo>
                  <a:cubicBezTo>
                    <a:pt x="121" y="184"/>
                    <a:pt x="121" y="183"/>
                    <a:pt x="122" y="183"/>
                  </a:cubicBezTo>
                  <a:cubicBezTo>
                    <a:pt x="122" y="183"/>
                    <a:pt x="122" y="183"/>
                    <a:pt x="123" y="183"/>
                  </a:cubicBezTo>
                  <a:cubicBezTo>
                    <a:pt x="123" y="183"/>
                    <a:pt x="123" y="183"/>
                    <a:pt x="124" y="183"/>
                  </a:cubicBezTo>
                  <a:cubicBezTo>
                    <a:pt x="124" y="183"/>
                    <a:pt x="124" y="183"/>
                    <a:pt x="125" y="183"/>
                  </a:cubicBezTo>
                  <a:cubicBezTo>
                    <a:pt x="125" y="183"/>
                    <a:pt x="126" y="183"/>
                    <a:pt x="127" y="183"/>
                  </a:cubicBezTo>
                  <a:cubicBezTo>
                    <a:pt x="127" y="183"/>
                    <a:pt x="128" y="183"/>
                    <a:pt x="129" y="183"/>
                  </a:cubicBezTo>
                  <a:cubicBezTo>
                    <a:pt x="129" y="183"/>
                    <a:pt x="130" y="183"/>
                    <a:pt x="130" y="183"/>
                  </a:cubicBezTo>
                  <a:cubicBezTo>
                    <a:pt x="132" y="183"/>
                    <a:pt x="133" y="183"/>
                    <a:pt x="134" y="183"/>
                  </a:cubicBezTo>
                  <a:cubicBezTo>
                    <a:pt x="135" y="183"/>
                    <a:pt x="135" y="183"/>
                    <a:pt x="136" y="182"/>
                  </a:cubicBezTo>
                  <a:cubicBezTo>
                    <a:pt x="136" y="182"/>
                    <a:pt x="137" y="182"/>
                    <a:pt x="137" y="182"/>
                  </a:cubicBezTo>
                  <a:cubicBezTo>
                    <a:pt x="137" y="182"/>
                    <a:pt x="138" y="182"/>
                    <a:pt x="139" y="182"/>
                  </a:cubicBezTo>
                  <a:cubicBezTo>
                    <a:pt x="139" y="182"/>
                    <a:pt x="140" y="181"/>
                    <a:pt x="141" y="181"/>
                  </a:cubicBezTo>
                  <a:cubicBezTo>
                    <a:pt x="141" y="181"/>
                    <a:pt x="142" y="181"/>
                    <a:pt x="143" y="181"/>
                  </a:cubicBezTo>
                  <a:cubicBezTo>
                    <a:pt x="143" y="180"/>
                    <a:pt x="143" y="181"/>
                    <a:pt x="144" y="180"/>
                  </a:cubicBezTo>
                  <a:cubicBezTo>
                    <a:pt x="144" y="180"/>
                    <a:pt x="144" y="180"/>
                    <a:pt x="145" y="180"/>
                  </a:cubicBezTo>
                  <a:cubicBezTo>
                    <a:pt x="145" y="179"/>
                    <a:pt x="146" y="179"/>
                    <a:pt x="146" y="179"/>
                  </a:cubicBezTo>
                  <a:cubicBezTo>
                    <a:pt x="147" y="179"/>
                    <a:pt x="148" y="178"/>
                    <a:pt x="148" y="178"/>
                  </a:cubicBezTo>
                  <a:cubicBezTo>
                    <a:pt x="148" y="178"/>
                    <a:pt x="149" y="178"/>
                    <a:pt x="149" y="178"/>
                  </a:cubicBezTo>
                  <a:cubicBezTo>
                    <a:pt x="149" y="122"/>
                    <a:pt x="149" y="122"/>
                    <a:pt x="149" y="122"/>
                  </a:cubicBezTo>
                  <a:cubicBezTo>
                    <a:pt x="149" y="11"/>
                    <a:pt x="149" y="11"/>
                    <a:pt x="149" y="11"/>
                  </a:cubicBezTo>
                  <a:cubicBezTo>
                    <a:pt x="148" y="11"/>
                    <a:pt x="148" y="11"/>
                    <a:pt x="147" y="11"/>
                  </a:cubicBezTo>
                  <a:close/>
                </a:path>
              </a:pathLst>
            </a:custGeom>
            <a:grpFill/>
            <a:ln w="3175">
              <a:solidFill>
                <a:schemeClr val="tx2"/>
              </a:solidFill>
              <a:round/>
            </a:ln>
          </p:spPr>
          <p:txBody>
            <a:bodyPr vert="horz" wrap="square" lIns="91440" tIns="45720" rIns="91440" bIns="45720" numCol="1" anchor="t" anchorCtr="0" compatLnSpc="1"/>
            <a:lstStyle/>
            <a:p>
              <a:endParaRPr lang="en-US"/>
            </a:p>
          </p:txBody>
        </p:sp>
      </p:grpSp>
      <p:sp>
        <p:nvSpPr>
          <p:cNvPr id="452" name="New South Wales"/>
          <p:cNvSpPr>
            <a:spLocks noEditPoints="1"/>
          </p:cNvSpPr>
          <p:nvPr/>
        </p:nvSpPr>
        <p:spPr bwMode="auto">
          <a:xfrm>
            <a:off x="9546519" y="3744858"/>
            <a:ext cx="1626682" cy="1301348"/>
          </a:xfrm>
          <a:custGeom>
            <a:avLst/>
            <a:gdLst>
              <a:gd name="T0" fmla="*/ 115 w 116"/>
              <a:gd name="T1" fmla="*/ 0 h 93"/>
              <a:gd name="T2" fmla="*/ 110 w 116"/>
              <a:gd name="T3" fmla="*/ 2 h 93"/>
              <a:gd name="T4" fmla="*/ 106 w 116"/>
              <a:gd name="T5" fmla="*/ 2 h 93"/>
              <a:gd name="T6" fmla="*/ 101 w 116"/>
              <a:gd name="T7" fmla="*/ 5 h 93"/>
              <a:gd name="T8" fmla="*/ 97 w 116"/>
              <a:gd name="T9" fmla="*/ 8 h 93"/>
              <a:gd name="T10" fmla="*/ 94 w 116"/>
              <a:gd name="T11" fmla="*/ 9 h 93"/>
              <a:gd name="T12" fmla="*/ 91 w 116"/>
              <a:gd name="T13" fmla="*/ 6 h 93"/>
              <a:gd name="T14" fmla="*/ 83 w 116"/>
              <a:gd name="T15" fmla="*/ 5 h 93"/>
              <a:gd name="T16" fmla="*/ 75 w 116"/>
              <a:gd name="T17" fmla="*/ 7 h 93"/>
              <a:gd name="T18" fmla="*/ 0 w 116"/>
              <a:gd name="T19" fmla="*/ 59 h 93"/>
              <a:gd name="T20" fmla="*/ 5 w 116"/>
              <a:gd name="T21" fmla="*/ 60 h 93"/>
              <a:gd name="T22" fmla="*/ 12 w 116"/>
              <a:gd name="T23" fmla="*/ 61 h 93"/>
              <a:gd name="T24" fmla="*/ 15 w 116"/>
              <a:gd name="T25" fmla="*/ 65 h 93"/>
              <a:gd name="T26" fmla="*/ 21 w 116"/>
              <a:gd name="T27" fmla="*/ 66 h 93"/>
              <a:gd name="T28" fmla="*/ 23 w 116"/>
              <a:gd name="T29" fmla="*/ 70 h 93"/>
              <a:gd name="T30" fmla="*/ 27 w 116"/>
              <a:gd name="T31" fmla="*/ 74 h 93"/>
              <a:gd name="T32" fmla="*/ 31 w 116"/>
              <a:gd name="T33" fmla="*/ 77 h 93"/>
              <a:gd name="T34" fmla="*/ 35 w 116"/>
              <a:gd name="T35" fmla="*/ 79 h 93"/>
              <a:gd name="T36" fmla="*/ 39 w 116"/>
              <a:gd name="T37" fmla="*/ 76 h 93"/>
              <a:gd name="T38" fmla="*/ 44 w 116"/>
              <a:gd name="T39" fmla="*/ 78 h 93"/>
              <a:gd name="T40" fmla="*/ 51 w 116"/>
              <a:gd name="T41" fmla="*/ 78 h 93"/>
              <a:gd name="T42" fmla="*/ 58 w 116"/>
              <a:gd name="T43" fmla="*/ 78 h 93"/>
              <a:gd name="T44" fmla="*/ 64 w 116"/>
              <a:gd name="T45" fmla="*/ 80 h 93"/>
              <a:gd name="T46" fmla="*/ 65 w 116"/>
              <a:gd name="T47" fmla="*/ 83 h 93"/>
              <a:gd name="T48" fmla="*/ 82 w 116"/>
              <a:gd name="T49" fmla="*/ 93 h 93"/>
              <a:gd name="T50" fmla="*/ 83 w 116"/>
              <a:gd name="T51" fmla="*/ 90 h 93"/>
              <a:gd name="T52" fmla="*/ 82 w 116"/>
              <a:gd name="T53" fmla="*/ 87 h 93"/>
              <a:gd name="T54" fmla="*/ 83 w 116"/>
              <a:gd name="T55" fmla="*/ 84 h 93"/>
              <a:gd name="T56" fmla="*/ 84 w 116"/>
              <a:gd name="T57" fmla="*/ 81 h 93"/>
              <a:gd name="T58" fmla="*/ 85 w 116"/>
              <a:gd name="T59" fmla="*/ 76 h 93"/>
              <a:gd name="T60" fmla="*/ 86 w 116"/>
              <a:gd name="T61" fmla="*/ 74 h 93"/>
              <a:gd name="T62" fmla="*/ 88 w 116"/>
              <a:gd name="T63" fmla="*/ 71 h 93"/>
              <a:gd name="T64" fmla="*/ 90 w 116"/>
              <a:gd name="T65" fmla="*/ 67 h 93"/>
              <a:gd name="T66" fmla="*/ 91 w 116"/>
              <a:gd name="T67" fmla="*/ 62 h 93"/>
              <a:gd name="T68" fmla="*/ 95 w 116"/>
              <a:gd name="T69" fmla="*/ 57 h 93"/>
              <a:gd name="T70" fmla="*/ 96 w 116"/>
              <a:gd name="T71" fmla="*/ 53 h 93"/>
              <a:gd name="T72" fmla="*/ 99 w 116"/>
              <a:gd name="T73" fmla="*/ 49 h 93"/>
              <a:gd name="T74" fmla="*/ 101 w 116"/>
              <a:gd name="T75" fmla="*/ 46 h 93"/>
              <a:gd name="T76" fmla="*/ 104 w 116"/>
              <a:gd name="T77" fmla="*/ 45 h 93"/>
              <a:gd name="T78" fmla="*/ 106 w 116"/>
              <a:gd name="T79" fmla="*/ 41 h 93"/>
              <a:gd name="T80" fmla="*/ 107 w 116"/>
              <a:gd name="T81" fmla="*/ 38 h 93"/>
              <a:gd name="T82" fmla="*/ 110 w 116"/>
              <a:gd name="T83" fmla="*/ 33 h 93"/>
              <a:gd name="T84" fmla="*/ 110 w 116"/>
              <a:gd name="T85" fmla="*/ 27 h 93"/>
              <a:gd name="T86" fmla="*/ 111 w 116"/>
              <a:gd name="T87" fmla="*/ 23 h 93"/>
              <a:gd name="T88" fmla="*/ 112 w 116"/>
              <a:gd name="T89" fmla="*/ 19 h 93"/>
              <a:gd name="T90" fmla="*/ 114 w 116"/>
              <a:gd name="T91" fmla="*/ 12 h 93"/>
              <a:gd name="T92" fmla="*/ 116 w 116"/>
              <a:gd name="T93" fmla="*/ 8 h 93"/>
              <a:gd name="T94" fmla="*/ 76 w 116"/>
              <a:gd name="T95" fmla="*/ 72 h 93"/>
              <a:gd name="T96" fmla="*/ 74 w 116"/>
              <a:gd name="T97" fmla="*/ 75 h 93"/>
              <a:gd name="T98" fmla="*/ 74 w 116"/>
              <a:gd name="T99" fmla="*/ 77 h 93"/>
              <a:gd name="T100" fmla="*/ 72 w 116"/>
              <a:gd name="T101" fmla="*/ 76 h 93"/>
              <a:gd name="T102" fmla="*/ 71 w 116"/>
              <a:gd name="T103" fmla="*/ 72 h 93"/>
              <a:gd name="T104" fmla="*/ 74 w 116"/>
              <a:gd name="T105" fmla="*/ 69 h 93"/>
              <a:gd name="T106" fmla="*/ 77 w 116"/>
              <a:gd name="T107"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3">
                <a:moveTo>
                  <a:pt x="116" y="5"/>
                </a:moveTo>
                <a:cubicBezTo>
                  <a:pt x="115" y="4"/>
                  <a:pt x="115" y="3"/>
                  <a:pt x="115" y="2"/>
                </a:cubicBezTo>
                <a:cubicBezTo>
                  <a:pt x="115" y="2"/>
                  <a:pt x="116" y="1"/>
                  <a:pt x="115" y="1"/>
                </a:cubicBezTo>
                <a:cubicBezTo>
                  <a:pt x="115" y="0"/>
                  <a:pt x="115" y="0"/>
                  <a:pt x="115" y="0"/>
                </a:cubicBezTo>
                <a:cubicBezTo>
                  <a:pt x="114" y="1"/>
                  <a:pt x="114" y="1"/>
                  <a:pt x="114" y="2"/>
                </a:cubicBezTo>
                <a:cubicBezTo>
                  <a:pt x="113" y="1"/>
                  <a:pt x="114" y="0"/>
                  <a:pt x="112" y="1"/>
                </a:cubicBezTo>
                <a:cubicBezTo>
                  <a:pt x="111" y="1"/>
                  <a:pt x="112" y="2"/>
                  <a:pt x="112" y="2"/>
                </a:cubicBezTo>
                <a:cubicBezTo>
                  <a:pt x="111" y="3"/>
                  <a:pt x="110" y="3"/>
                  <a:pt x="110" y="2"/>
                </a:cubicBezTo>
                <a:cubicBezTo>
                  <a:pt x="109" y="2"/>
                  <a:pt x="109" y="2"/>
                  <a:pt x="109" y="2"/>
                </a:cubicBezTo>
                <a:cubicBezTo>
                  <a:pt x="108" y="2"/>
                  <a:pt x="108" y="3"/>
                  <a:pt x="108" y="3"/>
                </a:cubicBezTo>
                <a:cubicBezTo>
                  <a:pt x="107" y="3"/>
                  <a:pt x="107" y="2"/>
                  <a:pt x="106" y="2"/>
                </a:cubicBezTo>
                <a:cubicBezTo>
                  <a:pt x="106" y="2"/>
                  <a:pt x="106" y="2"/>
                  <a:pt x="106" y="2"/>
                </a:cubicBezTo>
                <a:cubicBezTo>
                  <a:pt x="106" y="2"/>
                  <a:pt x="106" y="2"/>
                  <a:pt x="106" y="2"/>
                </a:cubicBezTo>
                <a:cubicBezTo>
                  <a:pt x="105" y="2"/>
                  <a:pt x="105" y="2"/>
                  <a:pt x="104" y="3"/>
                </a:cubicBezTo>
                <a:cubicBezTo>
                  <a:pt x="103" y="3"/>
                  <a:pt x="102" y="3"/>
                  <a:pt x="102" y="4"/>
                </a:cubicBezTo>
                <a:cubicBezTo>
                  <a:pt x="100" y="4"/>
                  <a:pt x="100" y="4"/>
                  <a:pt x="101" y="5"/>
                </a:cubicBezTo>
                <a:cubicBezTo>
                  <a:pt x="101" y="6"/>
                  <a:pt x="101" y="5"/>
                  <a:pt x="101" y="6"/>
                </a:cubicBezTo>
                <a:cubicBezTo>
                  <a:pt x="101" y="6"/>
                  <a:pt x="101" y="7"/>
                  <a:pt x="101" y="7"/>
                </a:cubicBezTo>
                <a:cubicBezTo>
                  <a:pt x="101" y="8"/>
                  <a:pt x="100" y="8"/>
                  <a:pt x="99" y="8"/>
                </a:cubicBezTo>
                <a:cubicBezTo>
                  <a:pt x="98" y="9"/>
                  <a:pt x="98" y="8"/>
                  <a:pt x="97" y="8"/>
                </a:cubicBezTo>
                <a:cubicBezTo>
                  <a:pt x="97" y="8"/>
                  <a:pt x="97" y="9"/>
                  <a:pt x="96" y="9"/>
                </a:cubicBezTo>
                <a:cubicBezTo>
                  <a:pt x="96" y="9"/>
                  <a:pt x="96" y="9"/>
                  <a:pt x="96" y="9"/>
                </a:cubicBezTo>
                <a:cubicBezTo>
                  <a:pt x="96" y="10"/>
                  <a:pt x="96" y="10"/>
                  <a:pt x="96" y="10"/>
                </a:cubicBezTo>
                <a:cubicBezTo>
                  <a:pt x="95" y="11"/>
                  <a:pt x="94" y="10"/>
                  <a:pt x="94" y="9"/>
                </a:cubicBezTo>
                <a:cubicBezTo>
                  <a:pt x="94" y="9"/>
                  <a:pt x="94" y="8"/>
                  <a:pt x="94" y="8"/>
                </a:cubicBezTo>
                <a:cubicBezTo>
                  <a:pt x="94" y="7"/>
                  <a:pt x="93" y="8"/>
                  <a:pt x="93" y="8"/>
                </a:cubicBezTo>
                <a:cubicBezTo>
                  <a:pt x="92" y="7"/>
                  <a:pt x="92" y="7"/>
                  <a:pt x="92" y="6"/>
                </a:cubicBezTo>
                <a:cubicBezTo>
                  <a:pt x="92" y="6"/>
                  <a:pt x="92" y="6"/>
                  <a:pt x="91" y="6"/>
                </a:cubicBezTo>
                <a:cubicBezTo>
                  <a:pt x="90" y="6"/>
                  <a:pt x="90" y="5"/>
                  <a:pt x="89" y="5"/>
                </a:cubicBezTo>
                <a:cubicBezTo>
                  <a:pt x="88" y="6"/>
                  <a:pt x="87" y="6"/>
                  <a:pt x="86" y="5"/>
                </a:cubicBezTo>
                <a:cubicBezTo>
                  <a:pt x="85" y="5"/>
                  <a:pt x="85" y="4"/>
                  <a:pt x="84" y="4"/>
                </a:cubicBezTo>
                <a:cubicBezTo>
                  <a:pt x="84" y="5"/>
                  <a:pt x="83" y="5"/>
                  <a:pt x="83" y="5"/>
                </a:cubicBezTo>
                <a:cubicBezTo>
                  <a:pt x="82" y="5"/>
                  <a:pt x="82" y="5"/>
                  <a:pt x="81" y="5"/>
                </a:cubicBezTo>
                <a:cubicBezTo>
                  <a:pt x="81" y="5"/>
                  <a:pt x="80" y="5"/>
                  <a:pt x="79" y="5"/>
                </a:cubicBezTo>
                <a:cubicBezTo>
                  <a:pt x="78" y="4"/>
                  <a:pt x="77" y="5"/>
                  <a:pt x="77" y="6"/>
                </a:cubicBezTo>
                <a:cubicBezTo>
                  <a:pt x="76" y="6"/>
                  <a:pt x="76" y="6"/>
                  <a:pt x="75" y="7"/>
                </a:cubicBezTo>
                <a:cubicBezTo>
                  <a:pt x="74" y="7"/>
                  <a:pt x="74" y="8"/>
                  <a:pt x="73" y="8"/>
                </a:cubicBezTo>
                <a:cubicBezTo>
                  <a:pt x="73" y="9"/>
                  <a:pt x="70" y="9"/>
                  <a:pt x="70" y="9"/>
                </a:cubicBezTo>
                <a:cubicBezTo>
                  <a:pt x="0" y="9"/>
                  <a:pt x="0" y="9"/>
                  <a:pt x="0" y="9"/>
                </a:cubicBezTo>
                <a:cubicBezTo>
                  <a:pt x="0" y="59"/>
                  <a:pt x="0" y="59"/>
                  <a:pt x="0" y="59"/>
                </a:cubicBezTo>
                <a:cubicBezTo>
                  <a:pt x="1" y="59"/>
                  <a:pt x="1" y="60"/>
                  <a:pt x="2" y="60"/>
                </a:cubicBezTo>
                <a:cubicBezTo>
                  <a:pt x="2" y="60"/>
                  <a:pt x="3" y="59"/>
                  <a:pt x="3" y="59"/>
                </a:cubicBezTo>
                <a:cubicBezTo>
                  <a:pt x="3" y="60"/>
                  <a:pt x="4" y="60"/>
                  <a:pt x="4" y="60"/>
                </a:cubicBezTo>
                <a:cubicBezTo>
                  <a:pt x="4" y="60"/>
                  <a:pt x="5" y="60"/>
                  <a:pt x="5" y="60"/>
                </a:cubicBezTo>
                <a:cubicBezTo>
                  <a:pt x="6" y="59"/>
                  <a:pt x="6" y="59"/>
                  <a:pt x="7" y="60"/>
                </a:cubicBezTo>
                <a:cubicBezTo>
                  <a:pt x="8" y="60"/>
                  <a:pt x="8" y="59"/>
                  <a:pt x="9" y="60"/>
                </a:cubicBezTo>
                <a:cubicBezTo>
                  <a:pt x="9" y="60"/>
                  <a:pt x="10" y="60"/>
                  <a:pt x="10" y="60"/>
                </a:cubicBezTo>
                <a:cubicBezTo>
                  <a:pt x="11" y="61"/>
                  <a:pt x="11" y="61"/>
                  <a:pt x="12" y="61"/>
                </a:cubicBezTo>
                <a:cubicBezTo>
                  <a:pt x="12" y="62"/>
                  <a:pt x="12" y="62"/>
                  <a:pt x="12" y="63"/>
                </a:cubicBezTo>
                <a:cubicBezTo>
                  <a:pt x="12" y="64"/>
                  <a:pt x="12" y="63"/>
                  <a:pt x="13" y="64"/>
                </a:cubicBezTo>
                <a:cubicBezTo>
                  <a:pt x="13" y="64"/>
                  <a:pt x="13" y="65"/>
                  <a:pt x="14" y="66"/>
                </a:cubicBezTo>
                <a:cubicBezTo>
                  <a:pt x="14" y="66"/>
                  <a:pt x="15" y="66"/>
                  <a:pt x="15" y="65"/>
                </a:cubicBezTo>
                <a:cubicBezTo>
                  <a:pt x="16" y="65"/>
                  <a:pt x="15" y="64"/>
                  <a:pt x="16" y="64"/>
                </a:cubicBezTo>
                <a:cubicBezTo>
                  <a:pt x="17" y="64"/>
                  <a:pt x="17" y="65"/>
                  <a:pt x="18" y="65"/>
                </a:cubicBezTo>
                <a:cubicBezTo>
                  <a:pt x="19" y="65"/>
                  <a:pt x="19" y="65"/>
                  <a:pt x="20" y="66"/>
                </a:cubicBezTo>
                <a:cubicBezTo>
                  <a:pt x="20" y="66"/>
                  <a:pt x="21" y="66"/>
                  <a:pt x="21" y="66"/>
                </a:cubicBezTo>
                <a:cubicBezTo>
                  <a:pt x="21" y="67"/>
                  <a:pt x="21" y="68"/>
                  <a:pt x="21" y="69"/>
                </a:cubicBezTo>
                <a:cubicBezTo>
                  <a:pt x="21" y="69"/>
                  <a:pt x="21" y="69"/>
                  <a:pt x="22" y="70"/>
                </a:cubicBezTo>
                <a:cubicBezTo>
                  <a:pt x="22" y="70"/>
                  <a:pt x="22" y="70"/>
                  <a:pt x="22" y="70"/>
                </a:cubicBezTo>
                <a:cubicBezTo>
                  <a:pt x="22" y="70"/>
                  <a:pt x="22" y="70"/>
                  <a:pt x="23" y="70"/>
                </a:cubicBezTo>
                <a:cubicBezTo>
                  <a:pt x="23" y="71"/>
                  <a:pt x="23" y="71"/>
                  <a:pt x="23" y="72"/>
                </a:cubicBezTo>
                <a:cubicBezTo>
                  <a:pt x="23" y="72"/>
                  <a:pt x="24" y="72"/>
                  <a:pt x="24" y="72"/>
                </a:cubicBezTo>
                <a:cubicBezTo>
                  <a:pt x="25" y="72"/>
                  <a:pt x="26" y="72"/>
                  <a:pt x="26" y="73"/>
                </a:cubicBezTo>
                <a:cubicBezTo>
                  <a:pt x="27" y="73"/>
                  <a:pt x="27" y="74"/>
                  <a:pt x="27" y="74"/>
                </a:cubicBezTo>
                <a:cubicBezTo>
                  <a:pt x="27" y="74"/>
                  <a:pt x="28" y="74"/>
                  <a:pt x="28" y="74"/>
                </a:cubicBezTo>
                <a:cubicBezTo>
                  <a:pt x="29" y="74"/>
                  <a:pt x="29" y="75"/>
                  <a:pt x="29" y="75"/>
                </a:cubicBezTo>
                <a:cubicBezTo>
                  <a:pt x="29" y="75"/>
                  <a:pt x="30" y="75"/>
                  <a:pt x="30" y="76"/>
                </a:cubicBezTo>
                <a:cubicBezTo>
                  <a:pt x="31" y="76"/>
                  <a:pt x="31" y="77"/>
                  <a:pt x="31" y="77"/>
                </a:cubicBezTo>
                <a:cubicBezTo>
                  <a:pt x="31" y="77"/>
                  <a:pt x="32" y="78"/>
                  <a:pt x="32" y="78"/>
                </a:cubicBezTo>
                <a:cubicBezTo>
                  <a:pt x="32" y="78"/>
                  <a:pt x="33" y="79"/>
                  <a:pt x="34" y="79"/>
                </a:cubicBezTo>
                <a:cubicBezTo>
                  <a:pt x="35" y="79"/>
                  <a:pt x="34" y="79"/>
                  <a:pt x="35" y="79"/>
                </a:cubicBezTo>
                <a:cubicBezTo>
                  <a:pt x="35" y="79"/>
                  <a:pt x="35" y="79"/>
                  <a:pt x="35" y="79"/>
                </a:cubicBezTo>
                <a:cubicBezTo>
                  <a:pt x="36" y="79"/>
                  <a:pt x="36" y="79"/>
                  <a:pt x="36" y="79"/>
                </a:cubicBezTo>
                <a:cubicBezTo>
                  <a:pt x="37" y="78"/>
                  <a:pt x="35" y="78"/>
                  <a:pt x="36" y="77"/>
                </a:cubicBezTo>
                <a:cubicBezTo>
                  <a:pt x="36" y="77"/>
                  <a:pt x="37" y="76"/>
                  <a:pt x="38" y="76"/>
                </a:cubicBezTo>
                <a:cubicBezTo>
                  <a:pt x="38" y="76"/>
                  <a:pt x="39" y="76"/>
                  <a:pt x="39" y="76"/>
                </a:cubicBezTo>
                <a:cubicBezTo>
                  <a:pt x="39" y="76"/>
                  <a:pt x="40" y="76"/>
                  <a:pt x="40" y="76"/>
                </a:cubicBezTo>
                <a:cubicBezTo>
                  <a:pt x="41" y="76"/>
                  <a:pt x="42" y="76"/>
                  <a:pt x="42" y="77"/>
                </a:cubicBezTo>
                <a:cubicBezTo>
                  <a:pt x="42" y="77"/>
                  <a:pt x="42" y="77"/>
                  <a:pt x="43" y="78"/>
                </a:cubicBezTo>
                <a:cubicBezTo>
                  <a:pt x="43" y="78"/>
                  <a:pt x="44" y="78"/>
                  <a:pt x="44" y="78"/>
                </a:cubicBezTo>
                <a:cubicBezTo>
                  <a:pt x="45" y="78"/>
                  <a:pt x="45" y="78"/>
                  <a:pt x="45" y="78"/>
                </a:cubicBezTo>
                <a:cubicBezTo>
                  <a:pt x="46" y="78"/>
                  <a:pt x="46" y="78"/>
                  <a:pt x="46" y="78"/>
                </a:cubicBezTo>
                <a:cubicBezTo>
                  <a:pt x="48" y="79"/>
                  <a:pt x="48" y="78"/>
                  <a:pt x="49" y="78"/>
                </a:cubicBezTo>
                <a:cubicBezTo>
                  <a:pt x="50" y="78"/>
                  <a:pt x="51" y="78"/>
                  <a:pt x="51" y="78"/>
                </a:cubicBezTo>
                <a:cubicBezTo>
                  <a:pt x="52" y="79"/>
                  <a:pt x="53" y="78"/>
                  <a:pt x="54" y="79"/>
                </a:cubicBezTo>
                <a:cubicBezTo>
                  <a:pt x="54" y="79"/>
                  <a:pt x="57" y="80"/>
                  <a:pt x="56" y="78"/>
                </a:cubicBezTo>
                <a:cubicBezTo>
                  <a:pt x="57" y="78"/>
                  <a:pt x="57" y="79"/>
                  <a:pt x="58" y="79"/>
                </a:cubicBezTo>
                <a:cubicBezTo>
                  <a:pt x="58" y="79"/>
                  <a:pt x="58" y="78"/>
                  <a:pt x="58" y="78"/>
                </a:cubicBezTo>
                <a:cubicBezTo>
                  <a:pt x="58" y="78"/>
                  <a:pt x="59" y="78"/>
                  <a:pt x="59" y="78"/>
                </a:cubicBezTo>
                <a:cubicBezTo>
                  <a:pt x="61" y="77"/>
                  <a:pt x="62" y="78"/>
                  <a:pt x="63" y="78"/>
                </a:cubicBezTo>
                <a:cubicBezTo>
                  <a:pt x="64" y="79"/>
                  <a:pt x="64" y="78"/>
                  <a:pt x="64" y="79"/>
                </a:cubicBezTo>
                <a:cubicBezTo>
                  <a:pt x="64" y="80"/>
                  <a:pt x="64" y="80"/>
                  <a:pt x="64" y="80"/>
                </a:cubicBezTo>
                <a:cubicBezTo>
                  <a:pt x="64" y="80"/>
                  <a:pt x="64" y="81"/>
                  <a:pt x="64" y="81"/>
                </a:cubicBezTo>
                <a:cubicBezTo>
                  <a:pt x="64" y="82"/>
                  <a:pt x="64" y="82"/>
                  <a:pt x="65" y="82"/>
                </a:cubicBezTo>
                <a:cubicBezTo>
                  <a:pt x="65" y="82"/>
                  <a:pt x="65" y="82"/>
                  <a:pt x="66" y="82"/>
                </a:cubicBezTo>
                <a:cubicBezTo>
                  <a:pt x="66" y="82"/>
                  <a:pt x="65" y="83"/>
                  <a:pt x="65" y="83"/>
                </a:cubicBezTo>
                <a:cubicBezTo>
                  <a:pt x="66" y="84"/>
                  <a:pt x="66" y="85"/>
                  <a:pt x="65" y="85"/>
                </a:cubicBezTo>
                <a:cubicBezTo>
                  <a:pt x="66" y="85"/>
                  <a:pt x="66" y="86"/>
                  <a:pt x="66" y="86"/>
                </a:cubicBezTo>
                <a:cubicBezTo>
                  <a:pt x="82" y="93"/>
                  <a:pt x="82" y="93"/>
                  <a:pt x="82" y="93"/>
                </a:cubicBezTo>
                <a:cubicBezTo>
                  <a:pt x="82" y="93"/>
                  <a:pt x="82" y="93"/>
                  <a:pt x="82" y="93"/>
                </a:cubicBezTo>
                <a:cubicBezTo>
                  <a:pt x="82" y="93"/>
                  <a:pt x="82" y="93"/>
                  <a:pt x="82" y="93"/>
                </a:cubicBezTo>
                <a:cubicBezTo>
                  <a:pt x="82" y="93"/>
                  <a:pt x="82" y="92"/>
                  <a:pt x="82" y="92"/>
                </a:cubicBezTo>
                <a:cubicBezTo>
                  <a:pt x="82" y="92"/>
                  <a:pt x="82" y="91"/>
                  <a:pt x="82" y="91"/>
                </a:cubicBezTo>
                <a:cubicBezTo>
                  <a:pt x="82" y="90"/>
                  <a:pt x="83" y="91"/>
                  <a:pt x="83" y="90"/>
                </a:cubicBezTo>
                <a:cubicBezTo>
                  <a:pt x="83" y="90"/>
                  <a:pt x="83" y="89"/>
                  <a:pt x="82" y="89"/>
                </a:cubicBezTo>
                <a:cubicBezTo>
                  <a:pt x="82" y="89"/>
                  <a:pt x="81" y="89"/>
                  <a:pt x="82" y="89"/>
                </a:cubicBezTo>
                <a:cubicBezTo>
                  <a:pt x="82" y="88"/>
                  <a:pt x="82" y="88"/>
                  <a:pt x="82" y="88"/>
                </a:cubicBezTo>
                <a:cubicBezTo>
                  <a:pt x="82" y="88"/>
                  <a:pt x="82" y="88"/>
                  <a:pt x="82" y="87"/>
                </a:cubicBezTo>
                <a:cubicBezTo>
                  <a:pt x="82" y="87"/>
                  <a:pt x="82" y="87"/>
                  <a:pt x="82" y="87"/>
                </a:cubicBezTo>
                <a:cubicBezTo>
                  <a:pt x="82" y="86"/>
                  <a:pt x="82" y="86"/>
                  <a:pt x="82" y="86"/>
                </a:cubicBezTo>
                <a:cubicBezTo>
                  <a:pt x="82" y="86"/>
                  <a:pt x="83" y="85"/>
                  <a:pt x="83" y="85"/>
                </a:cubicBezTo>
                <a:cubicBezTo>
                  <a:pt x="83" y="84"/>
                  <a:pt x="83" y="84"/>
                  <a:pt x="83" y="84"/>
                </a:cubicBezTo>
                <a:cubicBezTo>
                  <a:pt x="83" y="83"/>
                  <a:pt x="83" y="83"/>
                  <a:pt x="83" y="83"/>
                </a:cubicBezTo>
                <a:cubicBezTo>
                  <a:pt x="83" y="82"/>
                  <a:pt x="83" y="82"/>
                  <a:pt x="84" y="82"/>
                </a:cubicBezTo>
                <a:cubicBezTo>
                  <a:pt x="84" y="82"/>
                  <a:pt x="84" y="81"/>
                  <a:pt x="84" y="81"/>
                </a:cubicBezTo>
                <a:cubicBezTo>
                  <a:pt x="84" y="81"/>
                  <a:pt x="84" y="81"/>
                  <a:pt x="84" y="81"/>
                </a:cubicBezTo>
                <a:cubicBezTo>
                  <a:pt x="84" y="80"/>
                  <a:pt x="84" y="80"/>
                  <a:pt x="84" y="79"/>
                </a:cubicBezTo>
                <a:cubicBezTo>
                  <a:pt x="84" y="79"/>
                  <a:pt x="84" y="79"/>
                  <a:pt x="84" y="78"/>
                </a:cubicBezTo>
                <a:cubicBezTo>
                  <a:pt x="84" y="77"/>
                  <a:pt x="84" y="77"/>
                  <a:pt x="84" y="77"/>
                </a:cubicBezTo>
                <a:cubicBezTo>
                  <a:pt x="85" y="77"/>
                  <a:pt x="85" y="77"/>
                  <a:pt x="85" y="76"/>
                </a:cubicBezTo>
                <a:cubicBezTo>
                  <a:pt x="85" y="76"/>
                  <a:pt x="85" y="76"/>
                  <a:pt x="85" y="76"/>
                </a:cubicBezTo>
                <a:cubicBezTo>
                  <a:pt x="85" y="76"/>
                  <a:pt x="85" y="76"/>
                  <a:pt x="85" y="75"/>
                </a:cubicBezTo>
                <a:cubicBezTo>
                  <a:pt x="85" y="75"/>
                  <a:pt x="85" y="75"/>
                  <a:pt x="85" y="75"/>
                </a:cubicBezTo>
                <a:cubicBezTo>
                  <a:pt x="85" y="74"/>
                  <a:pt x="86" y="74"/>
                  <a:pt x="86" y="74"/>
                </a:cubicBezTo>
                <a:cubicBezTo>
                  <a:pt x="86" y="74"/>
                  <a:pt x="86" y="73"/>
                  <a:pt x="86" y="73"/>
                </a:cubicBezTo>
                <a:cubicBezTo>
                  <a:pt x="86" y="73"/>
                  <a:pt x="86" y="73"/>
                  <a:pt x="87" y="73"/>
                </a:cubicBezTo>
                <a:cubicBezTo>
                  <a:pt x="87" y="72"/>
                  <a:pt x="87" y="72"/>
                  <a:pt x="87" y="72"/>
                </a:cubicBezTo>
                <a:cubicBezTo>
                  <a:pt x="88" y="71"/>
                  <a:pt x="88" y="71"/>
                  <a:pt x="88" y="71"/>
                </a:cubicBezTo>
                <a:cubicBezTo>
                  <a:pt x="88" y="70"/>
                  <a:pt x="89" y="70"/>
                  <a:pt x="89" y="70"/>
                </a:cubicBezTo>
                <a:cubicBezTo>
                  <a:pt x="89" y="69"/>
                  <a:pt x="89" y="69"/>
                  <a:pt x="90" y="69"/>
                </a:cubicBezTo>
                <a:cubicBezTo>
                  <a:pt x="90" y="69"/>
                  <a:pt x="90" y="70"/>
                  <a:pt x="90" y="69"/>
                </a:cubicBezTo>
                <a:cubicBezTo>
                  <a:pt x="90" y="69"/>
                  <a:pt x="90" y="68"/>
                  <a:pt x="90" y="67"/>
                </a:cubicBezTo>
                <a:cubicBezTo>
                  <a:pt x="90" y="67"/>
                  <a:pt x="89" y="67"/>
                  <a:pt x="89" y="66"/>
                </a:cubicBezTo>
                <a:cubicBezTo>
                  <a:pt x="90" y="66"/>
                  <a:pt x="90" y="66"/>
                  <a:pt x="90" y="65"/>
                </a:cubicBezTo>
                <a:cubicBezTo>
                  <a:pt x="91" y="65"/>
                  <a:pt x="91" y="64"/>
                  <a:pt x="91" y="63"/>
                </a:cubicBezTo>
                <a:cubicBezTo>
                  <a:pt x="91" y="63"/>
                  <a:pt x="91" y="62"/>
                  <a:pt x="91" y="62"/>
                </a:cubicBezTo>
                <a:cubicBezTo>
                  <a:pt x="91" y="62"/>
                  <a:pt x="91" y="61"/>
                  <a:pt x="92" y="61"/>
                </a:cubicBezTo>
                <a:cubicBezTo>
                  <a:pt x="92" y="60"/>
                  <a:pt x="93" y="60"/>
                  <a:pt x="94" y="59"/>
                </a:cubicBezTo>
                <a:cubicBezTo>
                  <a:pt x="94" y="59"/>
                  <a:pt x="93" y="58"/>
                  <a:pt x="94" y="58"/>
                </a:cubicBezTo>
                <a:cubicBezTo>
                  <a:pt x="94" y="57"/>
                  <a:pt x="95" y="58"/>
                  <a:pt x="95" y="57"/>
                </a:cubicBezTo>
                <a:cubicBezTo>
                  <a:pt x="95" y="57"/>
                  <a:pt x="95" y="56"/>
                  <a:pt x="95" y="56"/>
                </a:cubicBezTo>
                <a:cubicBezTo>
                  <a:pt x="95" y="55"/>
                  <a:pt x="94" y="54"/>
                  <a:pt x="95" y="54"/>
                </a:cubicBezTo>
                <a:cubicBezTo>
                  <a:pt x="95" y="53"/>
                  <a:pt x="95" y="53"/>
                  <a:pt x="96" y="53"/>
                </a:cubicBezTo>
                <a:cubicBezTo>
                  <a:pt x="96" y="53"/>
                  <a:pt x="96" y="53"/>
                  <a:pt x="96" y="53"/>
                </a:cubicBezTo>
                <a:cubicBezTo>
                  <a:pt x="96" y="53"/>
                  <a:pt x="96" y="52"/>
                  <a:pt x="97" y="52"/>
                </a:cubicBezTo>
                <a:cubicBezTo>
                  <a:pt x="97" y="51"/>
                  <a:pt x="97" y="51"/>
                  <a:pt x="97" y="51"/>
                </a:cubicBezTo>
                <a:cubicBezTo>
                  <a:pt x="98" y="51"/>
                  <a:pt x="98" y="50"/>
                  <a:pt x="98" y="50"/>
                </a:cubicBezTo>
                <a:cubicBezTo>
                  <a:pt x="98" y="49"/>
                  <a:pt x="98" y="49"/>
                  <a:pt x="99" y="49"/>
                </a:cubicBezTo>
                <a:cubicBezTo>
                  <a:pt x="99" y="48"/>
                  <a:pt x="99" y="48"/>
                  <a:pt x="99" y="48"/>
                </a:cubicBezTo>
                <a:cubicBezTo>
                  <a:pt x="100" y="47"/>
                  <a:pt x="100" y="47"/>
                  <a:pt x="100" y="47"/>
                </a:cubicBezTo>
                <a:cubicBezTo>
                  <a:pt x="101" y="46"/>
                  <a:pt x="101" y="47"/>
                  <a:pt x="101" y="46"/>
                </a:cubicBezTo>
                <a:cubicBezTo>
                  <a:pt x="101" y="46"/>
                  <a:pt x="101" y="46"/>
                  <a:pt x="101" y="46"/>
                </a:cubicBezTo>
                <a:cubicBezTo>
                  <a:pt x="101" y="45"/>
                  <a:pt x="102" y="45"/>
                  <a:pt x="102" y="45"/>
                </a:cubicBezTo>
                <a:cubicBezTo>
                  <a:pt x="102" y="45"/>
                  <a:pt x="103" y="45"/>
                  <a:pt x="103" y="45"/>
                </a:cubicBezTo>
                <a:cubicBezTo>
                  <a:pt x="103" y="45"/>
                  <a:pt x="103" y="45"/>
                  <a:pt x="104" y="45"/>
                </a:cubicBezTo>
                <a:cubicBezTo>
                  <a:pt x="104" y="45"/>
                  <a:pt x="104" y="45"/>
                  <a:pt x="104" y="45"/>
                </a:cubicBezTo>
                <a:cubicBezTo>
                  <a:pt x="104" y="44"/>
                  <a:pt x="104" y="44"/>
                  <a:pt x="104" y="44"/>
                </a:cubicBezTo>
                <a:cubicBezTo>
                  <a:pt x="105" y="44"/>
                  <a:pt x="105" y="44"/>
                  <a:pt x="105" y="44"/>
                </a:cubicBezTo>
                <a:cubicBezTo>
                  <a:pt x="105" y="43"/>
                  <a:pt x="106" y="43"/>
                  <a:pt x="106" y="43"/>
                </a:cubicBezTo>
                <a:cubicBezTo>
                  <a:pt x="106" y="43"/>
                  <a:pt x="106" y="42"/>
                  <a:pt x="106" y="41"/>
                </a:cubicBezTo>
                <a:cubicBezTo>
                  <a:pt x="106" y="41"/>
                  <a:pt x="106" y="41"/>
                  <a:pt x="106" y="40"/>
                </a:cubicBezTo>
                <a:cubicBezTo>
                  <a:pt x="106" y="40"/>
                  <a:pt x="106" y="40"/>
                  <a:pt x="106" y="39"/>
                </a:cubicBezTo>
                <a:cubicBezTo>
                  <a:pt x="106" y="39"/>
                  <a:pt x="106" y="39"/>
                  <a:pt x="106" y="39"/>
                </a:cubicBezTo>
                <a:cubicBezTo>
                  <a:pt x="106" y="38"/>
                  <a:pt x="107" y="38"/>
                  <a:pt x="107" y="38"/>
                </a:cubicBezTo>
                <a:cubicBezTo>
                  <a:pt x="107" y="37"/>
                  <a:pt x="108" y="37"/>
                  <a:pt x="108" y="37"/>
                </a:cubicBezTo>
                <a:cubicBezTo>
                  <a:pt x="108" y="36"/>
                  <a:pt x="108" y="36"/>
                  <a:pt x="108" y="36"/>
                </a:cubicBezTo>
                <a:cubicBezTo>
                  <a:pt x="109" y="35"/>
                  <a:pt x="109" y="35"/>
                  <a:pt x="109" y="35"/>
                </a:cubicBezTo>
                <a:cubicBezTo>
                  <a:pt x="109" y="34"/>
                  <a:pt x="110" y="34"/>
                  <a:pt x="110" y="33"/>
                </a:cubicBezTo>
                <a:cubicBezTo>
                  <a:pt x="110" y="32"/>
                  <a:pt x="110" y="31"/>
                  <a:pt x="110" y="29"/>
                </a:cubicBezTo>
                <a:cubicBezTo>
                  <a:pt x="111" y="29"/>
                  <a:pt x="111" y="29"/>
                  <a:pt x="111" y="28"/>
                </a:cubicBezTo>
                <a:cubicBezTo>
                  <a:pt x="111" y="28"/>
                  <a:pt x="111" y="28"/>
                  <a:pt x="111" y="28"/>
                </a:cubicBezTo>
                <a:cubicBezTo>
                  <a:pt x="111" y="28"/>
                  <a:pt x="110" y="27"/>
                  <a:pt x="110" y="27"/>
                </a:cubicBezTo>
                <a:cubicBezTo>
                  <a:pt x="110" y="27"/>
                  <a:pt x="110" y="27"/>
                  <a:pt x="110" y="27"/>
                </a:cubicBezTo>
                <a:cubicBezTo>
                  <a:pt x="110" y="27"/>
                  <a:pt x="110" y="26"/>
                  <a:pt x="110" y="26"/>
                </a:cubicBezTo>
                <a:cubicBezTo>
                  <a:pt x="110" y="25"/>
                  <a:pt x="111" y="25"/>
                  <a:pt x="111" y="24"/>
                </a:cubicBezTo>
                <a:cubicBezTo>
                  <a:pt x="111" y="24"/>
                  <a:pt x="111" y="23"/>
                  <a:pt x="111" y="23"/>
                </a:cubicBezTo>
                <a:cubicBezTo>
                  <a:pt x="111" y="23"/>
                  <a:pt x="111" y="23"/>
                  <a:pt x="112" y="23"/>
                </a:cubicBezTo>
                <a:cubicBezTo>
                  <a:pt x="112" y="23"/>
                  <a:pt x="112" y="22"/>
                  <a:pt x="112" y="22"/>
                </a:cubicBezTo>
                <a:cubicBezTo>
                  <a:pt x="112" y="21"/>
                  <a:pt x="112" y="21"/>
                  <a:pt x="112" y="20"/>
                </a:cubicBezTo>
                <a:cubicBezTo>
                  <a:pt x="112" y="20"/>
                  <a:pt x="112" y="20"/>
                  <a:pt x="112" y="19"/>
                </a:cubicBezTo>
                <a:cubicBezTo>
                  <a:pt x="112" y="19"/>
                  <a:pt x="113" y="19"/>
                  <a:pt x="113" y="18"/>
                </a:cubicBezTo>
                <a:cubicBezTo>
                  <a:pt x="113" y="18"/>
                  <a:pt x="113" y="17"/>
                  <a:pt x="113" y="17"/>
                </a:cubicBezTo>
                <a:cubicBezTo>
                  <a:pt x="113" y="16"/>
                  <a:pt x="113" y="15"/>
                  <a:pt x="114" y="15"/>
                </a:cubicBezTo>
                <a:cubicBezTo>
                  <a:pt x="114" y="14"/>
                  <a:pt x="114" y="13"/>
                  <a:pt x="114" y="12"/>
                </a:cubicBezTo>
                <a:cubicBezTo>
                  <a:pt x="114" y="12"/>
                  <a:pt x="114" y="12"/>
                  <a:pt x="114" y="11"/>
                </a:cubicBezTo>
                <a:cubicBezTo>
                  <a:pt x="114" y="11"/>
                  <a:pt x="114" y="10"/>
                  <a:pt x="115" y="9"/>
                </a:cubicBezTo>
                <a:cubicBezTo>
                  <a:pt x="115" y="9"/>
                  <a:pt x="115" y="8"/>
                  <a:pt x="115" y="8"/>
                </a:cubicBezTo>
                <a:cubicBezTo>
                  <a:pt x="115" y="8"/>
                  <a:pt x="116" y="8"/>
                  <a:pt x="116" y="8"/>
                </a:cubicBezTo>
                <a:cubicBezTo>
                  <a:pt x="116" y="8"/>
                  <a:pt x="116" y="7"/>
                  <a:pt x="116" y="7"/>
                </a:cubicBezTo>
                <a:cubicBezTo>
                  <a:pt x="116" y="7"/>
                  <a:pt x="116" y="6"/>
                  <a:pt x="116" y="6"/>
                </a:cubicBezTo>
                <a:cubicBezTo>
                  <a:pt x="116" y="5"/>
                  <a:pt x="116" y="5"/>
                  <a:pt x="116" y="5"/>
                </a:cubicBezTo>
                <a:close/>
                <a:moveTo>
                  <a:pt x="76" y="72"/>
                </a:moveTo>
                <a:cubicBezTo>
                  <a:pt x="76" y="72"/>
                  <a:pt x="75" y="72"/>
                  <a:pt x="75" y="72"/>
                </a:cubicBezTo>
                <a:cubicBezTo>
                  <a:pt x="74" y="73"/>
                  <a:pt x="74" y="73"/>
                  <a:pt x="74" y="73"/>
                </a:cubicBezTo>
                <a:cubicBezTo>
                  <a:pt x="75" y="74"/>
                  <a:pt x="75" y="74"/>
                  <a:pt x="75" y="75"/>
                </a:cubicBezTo>
                <a:cubicBezTo>
                  <a:pt x="75" y="75"/>
                  <a:pt x="75" y="75"/>
                  <a:pt x="74" y="75"/>
                </a:cubicBezTo>
                <a:cubicBezTo>
                  <a:pt x="74" y="75"/>
                  <a:pt x="74" y="75"/>
                  <a:pt x="74" y="75"/>
                </a:cubicBezTo>
                <a:cubicBezTo>
                  <a:pt x="74" y="75"/>
                  <a:pt x="74" y="75"/>
                  <a:pt x="74" y="75"/>
                </a:cubicBezTo>
                <a:cubicBezTo>
                  <a:pt x="74" y="76"/>
                  <a:pt x="74" y="76"/>
                  <a:pt x="74" y="77"/>
                </a:cubicBezTo>
                <a:cubicBezTo>
                  <a:pt x="74" y="77"/>
                  <a:pt x="74" y="77"/>
                  <a:pt x="74" y="77"/>
                </a:cubicBezTo>
                <a:cubicBezTo>
                  <a:pt x="74" y="77"/>
                  <a:pt x="74" y="77"/>
                  <a:pt x="74" y="78"/>
                </a:cubicBezTo>
                <a:cubicBezTo>
                  <a:pt x="74" y="78"/>
                  <a:pt x="74" y="77"/>
                  <a:pt x="73" y="77"/>
                </a:cubicBezTo>
                <a:cubicBezTo>
                  <a:pt x="73" y="77"/>
                  <a:pt x="73" y="77"/>
                  <a:pt x="73" y="77"/>
                </a:cubicBezTo>
                <a:cubicBezTo>
                  <a:pt x="72" y="77"/>
                  <a:pt x="73" y="76"/>
                  <a:pt x="72" y="76"/>
                </a:cubicBezTo>
                <a:cubicBezTo>
                  <a:pt x="72" y="76"/>
                  <a:pt x="72" y="76"/>
                  <a:pt x="71" y="76"/>
                </a:cubicBezTo>
                <a:cubicBezTo>
                  <a:pt x="71" y="75"/>
                  <a:pt x="71" y="75"/>
                  <a:pt x="71" y="75"/>
                </a:cubicBezTo>
                <a:cubicBezTo>
                  <a:pt x="71" y="74"/>
                  <a:pt x="71" y="73"/>
                  <a:pt x="71" y="73"/>
                </a:cubicBezTo>
                <a:cubicBezTo>
                  <a:pt x="71" y="72"/>
                  <a:pt x="71" y="72"/>
                  <a:pt x="71" y="72"/>
                </a:cubicBezTo>
                <a:cubicBezTo>
                  <a:pt x="72" y="71"/>
                  <a:pt x="71" y="71"/>
                  <a:pt x="72" y="71"/>
                </a:cubicBezTo>
                <a:cubicBezTo>
                  <a:pt x="72" y="71"/>
                  <a:pt x="72" y="71"/>
                  <a:pt x="73" y="71"/>
                </a:cubicBezTo>
                <a:cubicBezTo>
                  <a:pt x="73" y="70"/>
                  <a:pt x="73" y="70"/>
                  <a:pt x="73" y="70"/>
                </a:cubicBezTo>
                <a:cubicBezTo>
                  <a:pt x="74" y="70"/>
                  <a:pt x="74" y="70"/>
                  <a:pt x="74" y="69"/>
                </a:cubicBezTo>
                <a:cubicBezTo>
                  <a:pt x="74" y="69"/>
                  <a:pt x="75" y="69"/>
                  <a:pt x="75" y="70"/>
                </a:cubicBezTo>
                <a:cubicBezTo>
                  <a:pt x="75" y="70"/>
                  <a:pt x="75" y="70"/>
                  <a:pt x="75" y="70"/>
                </a:cubicBezTo>
                <a:cubicBezTo>
                  <a:pt x="76" y="71"/>
                  <a:pt x="76" y="71"/>
                  <a:pt x="76" y="71"/>
                </a:cubicBezTo>
                <a:cubicBezTo>
                  <a:pt x="77" y="71"/>
                  <a:pt x="77" y="71"/>
                  <a:pt x="77" y="71"/>
                </a:cubicBezTo>
                <a:cubicBezTo>
                  <a:pt x="77" y="72"/>
                  <a:pt x="76" y="72"/>
                  <a:pt x="76" y="72"/>
                </a:cubicBezTo>
                <a:close/>
              </a:path>
            </a:pathLst>
          </a:custGeom>
          <a:pattFill prst="wdUpDiag">
            <a:fgClr>
              <a:schemeClr val="accent3"/>
            </a:fgClr>
            <a:bgClr>
              <a:schemeClr val="bg1"/>
            </a:bgClr>
          </a:pattFill>
          <a:ln w="3175">
            <a:solidFill>
              <a:schemeClr val="tx2"/>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en-US"/>
          </a:p>
        </p:txBody>
      </p:sp>
      <p:sp>
        <p:nvSpPr>
          <p:cNvPr id="453" name="Notrhern Territory"/>
          <p:cNvSpPr>
            <a:spLocks noEditPoints="1"/>
          </p:cNvSpPr>
          <p:nvPr/>
        </p:nvSpPr>
        <p:spPr bwMode="auto">
          <a:xfrm>
            <a:off x="7984898" y="1378765"/>
            <a:ext cx="1171214" cy="2088073"/>
          </a:xfrm>
          <a:custGeom>
            <a:avLst/>
            <a:gdLst>
              <a:gd name="T0" fmla="*/ 2 w 84"/>
              <a:gd name="T1" fmla="*/ 41 h 149"/>
              <a:gd name="T2" fmla="*/ 7 w 84"/>
              <a:gd name="T3" fmla="*/ 41 h 149"/>
              <a:gd name="T4" fmla="*/ 10 w 84"/>
              <a:gd name="T5" fmla="*/ 37 h 149"/>
              <a:gd name="T6" fmla="*/ 8 w 84"/>
              <a:gd name="T7" fmla="*/ 35 h 149"/>
              <a:gd name="T8" fmla="*/ 5 w 84"/>
              <a:gd name="T9" fmla="*/ 31 h 149"/>
              <a:gd name="T10" fmla="*/ 8 w 84"/>
              <a:gd name="T11" fmla="*/ 25 h 149"/>
              <a:gd name="T12" fmla="*/ 10 w 84"/>
              <a:gd name="T13" fmla="*/ 22 h 149"/>
              <a:gd name="T14" fmla="*/ 16 w 84"/>
              <a:gd name="T15" fmla="*/ 17 h 149"/>
              <a:gd name="T16" fmla="*/ 19 w 84"/>
              <a:gd name="T17" fmla="*/ 13 h 149"/>
              <a:gd name="T18" fmla="*/ 22 w 84"/>
              <a:gd name="T19" fmla="*/ 13 h 149"/>
              <a:gd name="T20" fmla="*/ 30 w 84"/>
              <a:gd name="T21" fmla="*/ 12 h 149"/>
              <a:gd name="T22" fmla="*/ 34 w 84"/>
              <a:gd name="T23" fmla="*/ 8 h 149"/>
              <a:gd name="T24" fmla="*/ 30 w 84"/>
              <a:gd name="T25" fmla="*/ 5 h 149"/>
              <a:gd name="T26" fmla="*/ 27 w 84"/>
              <a:gd name="T27" fmla="*/ 2 h 149"/>
              <a:gd name="T28" fmla="*/ 32 w 84"/>
              <a:gd name="T29" fmla="*/ 3 h 149"/>
              <a:gd name="T30" fmla="*/ 36 w 84"/>
              <a:gd name="T31" fmla="*/ 4 h 149"/>
              <a:gd name="T32" fmla="*/ 41 w 84"/>
              <a:gd name="T33" fmla="*/ 7 h 149"/>
              <a:gd name="T34" fmla="*/ 48 w 84"/>
              <a:gd name="T35" fmla="*/ 10 h 149"/>
              <a:gd name="T36" fmla="*/ 53 w 84"/>
              <a:gd name="T37" fmla="*/ 11 h 149"/>
              <a:gd name="T38" fmla="*/ 57 w 84"/>
              <a:gd name="T39" fmla="*/ 12 h 149"/>
              <a:gd name="T40" fmla="*/ 61 w 84"/>
              <a:gd name="T41" fmla="*/ 11 h 149"/>
              <a:gd name="T42" fmla="*/ 65 w 84"/>
              <a:gd name="T43" fmla="*/ 12 h 149"/>
              <a:gd name="T44" fmla="*/ 68 w 84"/>
              <a:gd name="T45" fmla="*/ 12 h 149"/>
              <a:gd name="T46" fmla="*/ 71 w 84"/>
              <a:gd name="T47" fmla="*/ 12 h 149"/>
              <a:gd name="T48" fmla="*/ 72 w 84"/>
              <a:gd name="T49" fmla="*/ 15 h 149"/>
              <a:gd name="T50" fmla="*/ 71 w 84"/>
              <a:gd name="T51" fmla="*/ 20 h 149"/>
              <a:gd name="T52" fmla="*/ 68 w 84"/>
              <a:gd name="T53" fmla="*/ 21 h 149"/>
              <a:gd name="T54" fmla="*/ 64 w 84"/>
              <a:gd name="T55" fmla="*/ 24 h 149"/>
              <a:gd name="T56" fmla="*/ 64 w 84"/>
              <a:gd name="T57" fmla="*/ 30 h 149"/>
              <a:gd name="T58" fmla="*/ 60 w 84"/>
              <a:gd name="T59" fmla="*/ 37 h 149"/>
              <a:gd name="T60" fmla="*/ 64 w 84"/>
              <a:gd name="T61" fmla="*/ 42 h 149"/>
              <a:gd name="T62" fmla="*/ 69 w 84"/>
              <a:gd name="T63" fmla="*/ 46 h 149"/>
              <a:gd name="T64" fmla="*/ 74 w 84"/>
              <a:gd name="T65" fmla="*/ 48 h 149"/>
              <a:gd name="T66" fmla="*/ 83 w 84"/>
              <a:gd name="T67" fmla="*/ 54 h 149"/>
              <a:gd name="T68" fmla="*/ 19 w 84"/>
              <a:gd name="T69" fmla="*/ 9 h 149"/>
              <a:gd name="T70" fmla="*/ 24 w 84"/>
              <a:gd name="T71" fmla="*/ 4 h 149"/>
              <a:gd name="T72" fmla="*/ 20 w 84"/>
              <a:gd name="T73" fmla="*/ 3 h 149"/>
              <a:gd name="T74" fmla="*/ 16 w 84"/>
              <a:gd name="T75" fmla="*/ 4 h 149"/>
              <a:gd name="T76" fmla="*/ 13 w 84"/>
              <a:gd name="T77" fmla="*/ 8 h 149"/>
              <a:gd name="T78" fmla="*/ 12 w 84"/>
              <a:gd name="T79" fmla="*/ 4 h 149"/>
              <a:gd name="T80" fmla="*/ 10 w 84"/>
              <a:gd name="T81" fmla="*/ 7 h 149"/>
              <a:gd name="T82" fmla="*/ 34 w 84"/>
              <a:gd name="T83" fmla="*/ 2 h 149"/>
              <a:gd name="T84" fmla="*/ 34 w 84"/>
              <a:gd name="T85" fmla="*/ 3 h 149"/>
              <a:gd name="T86" fmla="*/ 66 w 84"/>
              <a:gd name="T87" fmla="*/ 7 h 149"/>
              <a:gd name="T88" fmla="*/ 69 w 84"/>
              <a:gd name="T89" fmla="*/ 5 h 149"/>
              <a:gd name="T90" fmla="*/ 71 w 84"/>
              <a:gd name="T91" fmla="*/ 2 h 149"/>
              <a:gd name="T92" fmla="*/ 72 w 84"/>
              <a:gd name="T93" fmla="*/ 31 h 149"/>
              <a:gd name="T94" fmla="*/ 74 w 84"/>
              <a:gd name="T95" fmla="*/ 28 h 149"/>
              <a:gd name="T96" fmla="*/ 71 w 84"/>
              <a:gd name="T97" fmla="*/ 26 h 149"/>
              <a:gd name="T98" fmla="*/ 69 w 84"/>
              <a:gd name="T99" fmla="*/ 29 h 149"/>
              <a:gd name="T100" fmla="*/ 74 w 84"/>
              <a:gd name="T101" fmla="*/ 32 h 149"/>
              <a:gd name="T102" fmla="*/ 75 w 84"/>
              <a:gd name="T103" fmla="*/ 46 h 149"/>
              <a:gd name="T104" fmla="*/ 71 w 84"/>
              <a:gd name="T105" fmla="*/ 47 h 149"/>
              <a:gd name="T106" fmla="*/ 71 w 84"/>
              <a:gd name="T107" fmla="*/ 47 h 149"/>
              <a:gd name="T108" fmla="*/ 71 w 84"/>
              <a:gd name="T109" fmla="*/ 4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149">
                <a:moveTo>
                  <a:pt x="84" y="55"/>
                </a:moveTo>
                <a:cubicBezTo>
                  <a:pt x="84" y="149"/>
                  <a:pt x="84" y="149"/>
                  <a:pt x="84" y="149"/>
                </a:cubicBezTo>
                <a:cubicBezTo>
                  <a:pt x="0" y="149"/>
                  <a:pt x="0" y="149"/>
                  <a:pt x="0" y="149"/>
                </a:cubicBezTo>
                <a:cubicBezTo>
                  <a:pt x="0" y="38"/>
                  <a:pt x="0" y="38"/>
                  <a:pt x="0" y="38"/>
                </a:cubicBezTo>
                <a:cubicBezTo>
                  <a:pt x="0" y="38"/>
                  <a:pt x="1" y="38"/>
                  <a:pt x="1" y="39"/>
                </a:cubicBezTo>
                <a:cubicBezTo>
                  <a:pt x="1" y="39"/>
                  <a:pt x="2" y="40"/>
                  <a:pt x="2" y="40"/>
                </a:cubicBezTo>
                <a:cubicBezTo>
                  <a:pt x="2" y="40"/>
                  <a:pt x="2" y="41"/>
                  <a:pt x="2" y="41"/>
                </a:cubicBezTo>
                <a:cubicBezTo>
                  <a:pt x="2" y="41"/>
                  <a:pt x="3" y="41"/>
                  <a:pt x="3" y="40"/>
                </a:cubicBezTo>
                <a:cubicBezTo>
                  <a:pt x="3" y="40"/>
                  <a:pt x="3" y="40"/>
                  <a:pt x="3" y="40"/>
                </a:cubicBezTo>
                <a:cubicBezTo>
                  <a:pt x="3" y="40"/>
                  <a:pt x="3" y="39"/>
                  <a:pt x="3" y="39"/>
                </a:cubicBezTo>
                <a:cubicBezTo>
                  <a:pt x="3" y="39"/>
                  <a:pt x="3" y="38"/>
                  <a:pt x="3" y="38"/>
                </a:cubicBezTo>
                <a:cubicBezTo>
                  <a:pt x="4" y="38"/>
                  <a:pt x="4" y="38"/>
                  <a:pt x="4" y="39"/>
                </a:cubicBezTo>
                <a:cubicBezTo>
                  <a:pt x="5" y="39"/>
                  <a:pt x="5" y="40"/>
                  <a:pt x="6" y="40"/>
                </a:cubicBezTo>
                <a:cubicBezTo>
                  <a:pt x="6" y="40"/>
                  <a:pt x="6" y="41"/>
                  <a:pt x="7" y="41"/>
                </a:cubicBezTo>
                <a:cubicBezTo>
                  <a:pt x="7" y="41"/>
                  <a:pt x="7" y="41"/>
                  <a:pt x="7" y="41"/>
                </a:cubicBezTo>
                <a:cubicBezTo>
                  <a:pt x="6" y="40"/>
                  <a:pt x="6" y="40"/>
                  <a:pt x="6" y="39"/>
                </a:cubicBezTo>
                <a:cubicBezTo>
                  <a:pt x="6" y="39"/>
                  <a:pt x="5" y="38"/>
                  <a:pt x="6" y="37"/>
                </a:cubicBezTo>
                <a:cubicBezTo>
                  <a:pt x="6" y="37"/>
                  <a:pt x="7" y="38"/>
                  <a:pt x="7" y="38"/>
                </a:cubicBezTo>
                <a:cubicBezTo>
                  <a:pt x="7" y="38"/>
                  <a:pt x="7" y="38"/>
                  <a:pt x="8" y="38"/>
                </a:cubicBezTo>
                <a:cubicBezTo>
                  <a:pt x="8" y="38"/>
                  <a:pt x="8" y="38"/>
                  <a:pt x="9" y="38"/>
                </a:cubicBezTo>
                <a:cubicBezTo>
                  <a:pt x="9" y="38"/>
                  <a:pt x="9" y="37"/>
                  <a:pt x="10" y="37"/>
                </a:cubicBezTo>
                <a:cubicBezTo>
                  <a:pt x="9" y="38"/>
                  <a:pt x="9" y="38"/>
                  <a:pt x="9" y="38"/>
                </a:cubicBezTo>
                <a:cubicBezTo>
                  <a:pt x="8" y="38"/>
                  <a:pt x="8" y="38"/>
                  <a:pt x="8" y="38"/>
                </a:cubicBezTo>
                <a:cubicBezTo>
                  <a:pt x="8" y="38"/>
                  <a:pt x="7" y="37"/>
                  <a:pt x="7" y="37"/>
                </a:cubicBezTo>
                <a:cubicBezTo>
                  <a:pt x="7" y="37"/>
                  <a:pt x="7" y="37"/>
                  <a:pt x="6" y="36"/>
                </a:cubicBezTo>
                <a:cubicBezTo>
                  <a:pt x="7" y="36"/>
                  <a:pt x="7" y="36"/>
                  <a:pt x="7" y="36"/>
                </a:cubicBezTo>
                <a:cubicBezTo>
                  <a:pt x="7" y="36"/>
                  <a:pt x="7" y="35"/>
                  <a:pt x="7" y="35"/>
                </a:cubicBezTo>
                <a:cubicBezTo>
                  <a:pt x="7" y="35"/>
                  <a:pt x="7" y="35"/>
                  <a:pt x="8" y="35"/>
                </a:cubicBezTo>
                <a:cubicBezTo>
                  <a:pt x="7" y="35"/>
                  <a:pt x="6" y="35"/>
                  <a:pt x="6" y="35"/>
                </a:cubicBezTo>
                <a:cubicBezTo>
                  <a:pt x="6" y="35"/>
                  <a:pt x="5" y="35"/>
                  <a:pt x="5" y="35"/>
                </a:cubicBezTo>
                <a:cubicBezTo>
                  <a:pt x="5" y="35"/>
                  <a:pt x="5" y="34"/>
                  <a:pt x="5" y="34"/>
                </a:cubicBezTo>
                <a:cubicBezTo>
                  <a:pt x="5" y="34"/>
                  <a:pt x="4" y="34"/>
                  <a:pt x="4" y="34"/>
                </a:cubicBezTo>
                <a:cubicBezTo>
                  <a:pt x="4" y="34"/>
                  <a:pt x="4" y="34"/>
                  <a:pt x="4" y="33"/>
                </a:cubicBezTo>
                <a:cubicBezTo>
                  <a:pt x="4" y="32"/>
                  <a:pt x="4" y="33"/>
                  <a:pt x="5" y="32"/>
                </a:cubicBezTo>
                <a:cubicBezTo>
                  <a:pt x="5" y="32"/>
                  <a:pt x="5" y="32"/>
                  <a:pt x="5" y="31"/>
                </a:cubicBezTo>
                <a:cubicBezTo>
                  <a:pt x="5" y="31"/>
                  <a:pt x="6" y="31"/>
                  <a:pt x="6" y="30"/>
                </a:cubicBezTo>
                <a:cubicBezTo>
                  <a:pt x="6" y="30"/>
                  <a:pt x="6" y="30"/>
                  <a:pt x="7" y="30"/>
                </a:cubicBezTo>
                <a:cubicBezTo>
                  <a:pt x="7" y="29"/>
                  <a:pt x="7" y="29"/>
                  <a:pt x="7" y="28"/>
                </a:cubicBezTo>
                <a:cubicBezTo>
                  <a:pt x="7" y="28"/>
                  <a:pt x="7" y="28"/>
                  <a:pt x="7" y="28"/>
                </a:cubicBezTo>
                <a:cubicBezTo>
                  <a:pt x="8" y="27"/>
                  <a:pt x="8" y="27"/>
                  <a:pt x="8" y="27"/>
                </a:cubicBezTo>
                <a:cubicBezTo>
                  <a:pt x="8" y="27"/>
                  <a:pt x="8" y="26"/>
                  <a:pt x="8" y="26"/>
                </a:cubicBezTo>
                <a:cubicBezTo>
                  <a:pt x="8" y="26"/>
                  <a:pt x="8" y="25"/>
                  <a:pt x="8" y="25"/>
                </a:cubicBezTo>
                <a:cubicBezTo>
                  <a:pt x="8" y="25"/>
                  <a:pt x="8" y="24"/>
                  <a:pt x="9" y="24"/>
                </a:cubicBezTo>
                <a:cubicBezTo>
                  <a:pt x="9" y="24"/>
                  <a:pt x="9" y="25"/>
                  <a:pt x="10" y="25"/>
                </a:cubicBezTo>
                <a:cubicBezTo>
                  <a:pt x="10" y="25"/>
                  <a:pt x="11" y="25"/>
                  <a:pt x="11" y="24"/>
                </a:cubicBezTo>
                <a:cubicBezTo>
                  <a:pt x="12" y="24"/>
                  <a:pt x="12" y="23"/>
                  <a:pt x="12" y="23"/>
                </a:cubicBezTo>
                <a:cubicBezTo>
                  <a:pt x="12" y="23"/>
                  <a:pt x="12" y="23"/>
                  <a:pt x="13" y="23"/>
                </a:cubicBezTo>
                <a:cubicBezTo>
                  <a:pt x="12" y="23"/>
                  <a:pt x="12" y="22"/>
                  <a:pt x="12" y="22"/>
                </a:cubicBezTo>
                <a:cubicBezTo>
                  <a:pt x="11" y="21"/>
                  <a:pt x="11" y="22"/>
                  <a:pt x="10" y="22"/>
                </a:cubicBezTo>
                <a:cubicBezTo>
                  <a:pt x="9" y="21"/>
                  <a:pt x="10" y="21"/>
                  <a:pt x="11" y="21"/>
                </a:cubicBezTo>
                <a:cubicBezTo>
                  <a:pt x="11" y="20"/>
                  <a:pt x="11" y="19"/>
                  <a:pt x="11" y="19"/>
                </a:cubicBezTo>
                <a:cubicBezTo>
                  <a:pt x="12" y="18"/>
                  <a:pt x="12" y="20"/>
                  <a:pt x="13" y="19"/>
                </a:cubicBezTo>
                <a:cubicBezTo>
                  <a:pt x="13" y="18"/>
                  <a:pt x="13" y="17"/>
                  <a:pt x="13" y="17"/>
                </a:cubicBezTo>
                <a:cubicBezTo>
                  <a:pt x="13" y="16"/>
                  <a:pt x="14" y="17"/>
                  <a:pt x="14" y="16"/>
                </a:cubicBezTo>
                <a:cubicBezTo>
                  <a:pt x="15" y="17"/>
                  <a:pt x="16" y="17"/>
                  <a:pt x="16" y="17"/>
                </a:cubicBezTo>
                <a:cubicBezTo>
                  <a:pt x="16" y="17"/>
                  <a:pt x="16" y="17"/>
                  <a:pt x="16" y="17"/>
                </a:cubicBezTo>
                <a:cubicBezTo>
                  <a:pt x="16" y="17"/>
                  <a:pt x="15" y="16"/>
                  <a:pt x="15" y="16"/>
                </a:cubicBezTo>
                <a:cubicBezTo>
                  <a:pt x="15" y="15"/>
                  <a:pt x="16" y="15"/>
                  <a:pt x="15" y="14"/>
                </a:cubicBezTo>
                <a:cubicBezTo>
                  <a:pt x="16" y="14"/>
                  <a:pt x="16" y="14"/>
                  <a:pt x="16" y="13"/>
                </a:cubicBezTo>
                <a:cubicBezTo>
                  <a:pt x="17" y="13"/>
                  <a:pt x="17" y="14"/>
                  <a:pt x="18" y="14"/>
                </a:cubicBezTo>
                <a:cubicBezTo>
                  <a:pt x="18" y="14"/>
                  <a:pt x="18" y="14"/>
                  <a:pt x="19" y="15"/>
                </a:cubicBezTo>
                <a:cubicBezTo>
                  <a:pt x="19" y="14"/>
                  <a:pt x="19" y="14"/>
                  <a:pt x="19" y="14"/>
                </a:cubicBezTo>
                <a:cubicBezTo>
                  <a:pt x="19" y="14"/>
                  <a:pt x="18" y="14"/>
                  <a:pt x="19" y="13"/>
                </a:cubicBezTo>
                <a:cubicBezTo>
                  <a:pt x="19" y="13"/>
                  <a:pt x="19" y="13"/>
                  <a:pt x="19" y="13"/>
                </a:cubicBezTo>
                <a:cubicBezTo>
                  <a:pt x="19" y="12"/>
                  <a:pt x="19" y="12"/>
                  <a:pt x="19" y="11"/>
                </a:cubicBezTo>
                <a:cubicBezTo>
                  <a:pt x="19" y="11"/>
                  <a:pt x="20" y="11"/>
                  <a:pt x="20" y="11"/>
                </a:cubicBezTo>
                <a:cubicBezTo>
                  <a:pt x="20" y="12"/>
                  <a:pt x="20" y="11"/>
                  <a:pt x="21" y="11"/>
                </a:cubicBezTo>
                <a:cubicBezTo>
                  <a:pt x="21" y="11"/>
                  <a:pt x="21" y="12"/>
                  <a:pt x="21" y="12"/>
                </a:cubicBezTo>
                <a:cubicBezTo>
                  <a:pt x="22" y="11"/>
                  <a:pt x="21" y="11"/>
                  <a:pt x="22" y="11"/>
                </a:cubicBezTo>
                <a:cubicBezTo>
                  <a:pt x="22" y="10"/>
                  <a:pt x="22" y="12"/>
                  <a:pt x="22" y="13"/>
                </a:cubicBezTo>
                <a:cubicBezTo>
                  <a:pt x="23" y="13"/>
                  <a:pt x="24" y="13"/>
                  <a:pt x="25" y="13"/>
                </a:cubicBezTo>
                <a:cubicBezTo>
                  <a:pt x="25" y="13"/>
                  <a:pt x="25" y="13"/>
                  <a:pt x="26" y="13"/>
                </a:cubicBezTo>
                <a:cubicBezTo>
                  <a:pt x="26" y="13"/>
                  <a:pt x="26" y="12"/>
                  <a:pt x="27" y="12"/>
                </a:cubicBezTo>
                <a:cubicBezTo>
                  <a:pt x="27" y="12"/>
                  <a:pt x="27" y="12"/>
                  <a:pt x="27" y="12"/>
                </a:cubicBezTo>
                <a:cubicBezTo>
                  <a:pt x="27" y="12"/>
                  <a:pt x="27" y="13"/>
                  <a:pt x="28" y="13"/>
                </a:cubicBezTo>
                <a:cubicBezTo>
                  <a:pt x="28" y="13"/>
                  <a:pt x="29" y="13"/>
                  <a:pt x="29" y="13"/>
                </a:cubicBezTo>
                <a:cubicBezTo>
                  <a:pt x="29" y="12"/>
                  <a:pt x="29" y="12"/>
                  <a:pt x="30" y="12"/>
                </a:cubicBezTo>
                <a:cubicBezTo>
                  <a:pt x="30" y="12"/>
                  <a:pt x="32" y="11"/>
                  <a:pt x="32" y="12"/>
                </a:cubicBezTo>
                <a:cubicBezTo>
                  <a:pt x="32" y="11"/>
                  <a:pt x="32" y="11"/>
                  <a:pt x="33" y="11"/>
                </a:cubicBezTo>
                <a:cubicBezTo>
                  <a:pt x="33" y="11"/>
                  <a:pt x="34" y="11"/>
                  <a:pt x="34" y="11"/>
                </a:cubicBezTo>
                <a:cubicBezTo>
                  <a:pt x="34" y="11"/>
                  <a:pt x="35" y="11"/>
                  <a:pt x="35" y="11"/>
                </a:cubicBezTo>
                <a:cubicBezTo>
                  <a:pt x="34" y="11"/>
                  <a:pt x="34" y="11"/>
                  <a:pt x="34" y="10"/>
                </a:cubicBezTo>
                <a:cubicBezTo>
                  <a:pt x="34" y="10"/>
                  <a:pt x="34" y="9"/>
                  <a:pt x="34" y="9"/>
                </a:cubicBezTo>
                <a:cubicBezTo>
                  <a:pt x="34" y="9"/>
                  <a:pt x="34" y="9"/>
                  <a:pt x="34" y="8"/>
                </a:cubicBezTo>
                <a:cubicBezTo>
                  <a:pt x="34" y="8"/>
                  <a:pt x="34" y="8"/>
                  <a:pt x="34" y="8"/>
                </a:cubicBezTo>
                <a:cubicBezTo>
                  <a:pt x="34" y="7"/>
                  <a:pt x="33" y="7"/>
                  <a:pt x="33" y="7"/>
                </a:cubicBezTo>
                <a:cubicBezTo>
                  <a:pt x="33" y="6"/>
                  <a:pt x="33" y="6"/>
                  <a:pt x="33" y="5"/>
                </a:cubicBezTo>
                <a:cubicBezTo>
                  <a:pt x="33" y="5"/>
                  <a:pt x="33" y="5"/>
                  <a:pt x="33" y="5"/>
                </a:cubicBezTo>
                <a:cubicBezTo>
                  <a:pt x="33" y="4"/>
                  <a:pt x="32" y="4"/>
                  <a:pt x="32" y="4"/>
                </a:cubicBezTo>
                <a:cubicBezTo>
                  <a:pt x="31" y="4"/>
                  <a:pt x="31" y="4"/>
                  <a:pt x="31" y="5"/>
                </a:cubicBezTo>
                <a:cubicBezTo>
                  <a:pt x="30" y="5"/>
                  <a:pt x="30" y="5"/>
                  <a:pt x="30" y="5"/>
                </a:cubicBezTo>
                <a:cubicBezTo>
                  <a:pt x="29" y="5"/>
                  <a:pt x="29" y="5"/>
                  <a:pt x="29" y="5"/>
                </a:cubicBezTo>
                <a:cubicBezTo>
                  <a:pt x="29" y="5"/>
                  <a:pt x="29" y="5"/>
                  <a:pt x="29" y="4"/>
                </a:cubicBezTo>
                <a:cubicBezTo>
                  <a:pt x="29" y="4"/>
                  <a:pt x="28" y="4"/>
                  <a:pt x="28" y="4"/>
                </a:cubicBezTo>
                <a:cubicBezTo>
                  <a:pt x="28" y="4"/>
                  <a:pt x="28" y="4"/>
                  <a:pt x="28" y="4"/>
                </a:cubicBezTo>
                <a:cubicBezTo>
                  <a:pt x="28" y="3"/>
                  <a:pt x="27" y="3"/>
                  <a:pt x="27" y="3"/>
                </a:cubicBezTo>
                <a:cubicBezTo>
                  <a:pt x="27" y="3"/>
                  <a:pt x="27" y="3"/>
                  <a:pt x="26" y="3"/>
                </a:cubicBezTo>
                <a:cubicBezTo>
                  <a:pt x="26" y="2"/>
                  <a:pt x="26" y="2"/>
                  <a:pt x="27" y="2"/>
                </a:cubicBezTo>
                <a:cubicBezTo>
                  <a:pt x="27" y="2"/>
                  <a:pt x="28" y="3"/>
                  <a:pt x="28" y="2"/>
                </a:cubicBezTo>
                <a:cubicBezTo>
                  <a:pt x="29" y="2"/>
                  <a:pt x="29" y="2"/>
                  <a:pt x="29" y="2"/>
                </a:cubicBezTo>
                <a:cubicBezTo>
                  <a:pt x="30" y="3"/>
                  <a:pt x="30" y="3"/>
                  <a:pt x="30" y="4"/>
                </a:cubicBezTo>
                <a:cubicBezTo>
                  <a:pt x="30" y="3"/>
                  <a:pt x="30" y="2"/>
                  <a:pt x="31" y="3"/>
                </a:cubicBezTo>
                <a:cubicBezTo>
                  <a:pt x="31" y="2"/>
                  <a:pt x="31" y="2"/>
                  <a:pt x="31" y="2"/>
                </a:cubicBezTo>
                <a:cubicBezTo>
                  <a:pt x="32" y="1"/>
                  <a:pt x="32" y="2"/>
                  <a:pt x="32" y="2"/>
                </a:cubicBezTo>
                <a:cubicBezTo>
                  <a:pt x="32" y="2"/>
                  <a:pt x="32" y="2"/>
                  <a:pt x="32" y="3"/>
                </a:cubicBezTo>
                <a:cubicBezTo>
                  <a:pt x="32" y="3"/>
                  <a:pt x="32" y="3"/>
                  <a:pt x="33" y="3"/>
                </a:cubicBezTo>
                <a:cubicBezTo>
                  <a:pt x="33" y="3"/>
                  <a:pt x="33" y="3"/>
                  <a:pt x="33" y="3"/>
                </a:cubicBezTo>
                <a:cubicBezTo>
                  <a:pt x="33" y="3"/>
                  <a:pt x="33" y="3"/>
                  <a:pt x="33" y="3"/>
                </a:cubicBezTo>
                <a:cubicBezTo>
                  <a:pt x="34" y="4"/>
                  <a:pt x="34" y="4"/>
                  <a:pt x="34" y="4"/>
                </a:cubicBezTo>
                <a:cubicBezTo>
                  <a:pt x="34" y="4"/>
                  <a:pt x="34" y="5"/>
                  <a:pt x="34" y="5"/>
                </a:cubicBezTo>
                <a:cubicBezTo>
                  <a:pt x="35" y="5"/>
                  <a:pt x="35" y="5"/>
                  <a:pt x="35" y="5"/>
                </a:cubicBezTo>
                <a:cubicBezTo>
                  <a:pt x="36" y="4"/>
                  <a:pt x="36" y="5"/>
                  <a:pt x="36" y="4"/>
                </a:cubicBezTo>
                <a:cubicBezTo>
                  <a:pt x="37" y="4"/>
                  <a:pt x="37" y="3"/>
                  <a:pt x="37" y="3"/>
                </a:cubicBezTo>
                <a:cubicBezTo>
                  <a:pt x="37" y="4"/>
                  <a:pt x="38" y="4"/>
                  <a:pt x="38" y="4"/>
                </a:cubicBezTo>
                <a:cubicBezTo>
                  <a:pt x="38" y="5"/>
                  <a:pt x="38" y="6"/>
                  <a:pt x="39" y="6"/>
                </a:cubicBezTo>
                <a:cubicBezTo>
                  <a:pt x="39" y="7"/>
                  <a:pt x="39" y="7"/>
                  <a:pt x="39" y="7"/>
                </a:cubicBezTo>
                <a:cubicBezTo>
                  <a:pt x="39" y="7"/>
                  <a:pt x="39" y="7"/>
                  <a:pt x="39" y="7"/>
                </a:cubicBezTo>
                <a:cubicBezTo>
                  <a:pt x="40" y="7"/>
                  <a:pt x="40" y="6"/>
                  <a:pt x="41" y="6"/>
                </a:cubicBezTo>
                <a:cubicBezTo>
                  <a:pt x="41" y="6"/>
                  <a:pt x="41" y="7"/>
                  <a:pt x="41" y="7"/>
                </a:cubicBezTo>
                <a:cubicBezTo>
                  <a:pt x="41" y="7"/>
                  <a:pt x="42" y="8"/>
                  <a:pt x="42" y="8"/>
                </a:cubicBezTo>
                <a:cubicBezTo>
                  <a:pt x="43" y="8"/>
                  <a:pt x="43" y="8"/>
                  <a:pt x="44" y="8"/>
                </a:cubicBezTo>
                <a:cubicBezTo>
                  <a:pt x="44" y="8"/>
                  <a:pt x="46" y="7"/>
                  <a:pt x="46" y="7"/>
                </a:cubicBezTo>
                <a:cubicBezTo>
                  <a:pt x="46" y="8"/>
                  <a:pt x="45" y="8"/>
                  <a:pt x="46" y="9"/>
                </a:cubicBezTo>
                <a:cubicBezTo>
                  <a:pt x="46" y="9"/>
                  <a:pt x="46" y="9"/>
                  <a:pt x="46" y="9"/>
                </a:cubicBezTo>
                <a:cubicBezTo>
                  <a:pt x="47" y="9"/>
                  <a:pt x="47" y="9"/>
                  <a:pt x="47" y="9"/>
                </a:cubicBezTo>
                <a:cubicBezTo>
                  <a:pt x="48" y="9"/>
                  <a:pt x="48" y="9"/>
                  <a:pt x="48" y="10"/>
                </a:cubicBezTo>
                <a:cubicBezTo>
                  <a:pt x="48" y="10"/>
                  <a:pt x="48" y="10"/>
                  <a:pt x="48" y="10"/>
                </a:cubicBezTo>
                <a:cubicBezTo>
                  <a:pt x="48" y="10"/>
                  <a:pt x="49" y="10"/>
                  <a:pt x="49" y="10"/>
                </a:cubicBezTo>
                <a:cubicBezTo>
                  <a:pt x="49" y="10"/>
                  <a:pt x="49" y="10"/>
                  <a:pt x="49" y="10"/>
                </a:cubicBezTo>
                <a:cubicBezTo>
                  <a:pt x="50" y="10"/>
                  <a:pt x="49" y="10"/>
                  <a:pt x="50" y="10"/>
                </a:cubicBezTo>
                <a:cubicBezTo>
                  <a:pt x="50" y="10"/>
                  <a:pt x="50" y="10"/>
                  <a:pt x="50" y="10"/>
                </a:cubicBezTo>
                <a:cubicBezTo>
                  <a:pt x="51" y="10"/>
                  <a:pt x="51" y="10"/>
                  <a:pt x="51" y="10"/>
                </a:cubicBezTo>
                <a:cubicBezTo>
                  <a:pt x="52" y="11"/>
                  <a:pt x="52" y="11"/>
                  <a:pt x="53" y="11"/>
                </a:cubicBezTo>
                <a:cubicBezTo>
                  <a:pt x="53" y="10"/>
                  <a:pt x="53" y="10"/>
                  <a:pt x="54" y="9"/>
                </a:cubicBezTo>
                <a:cubicBezTo>
                  <a:pt x="54" y="10"/>
                  <a:pt x="54" y="10"/>
                  <a:pt x="54" y="10"/>
                </a:cubicBezTo>
                <a:cubicBezTo>
                  <a:pt x="54" y="10"/>
                  <a:pt x="54" y="10"/>
                  <a:pt x="55" y="10"/>
                </a:cubicBezTo>
                <a:cubicBezTo>
                  <a:pt x="55" y="11"/>
                  <a:pt x="55" y="11"/>
                  <a:pt x="55" y="11"/>
                </a:cubicBezTo>
                <a:cubicBezTo>
                  <a:pt x="55" y="11"/>
                  <a:pt x="56" y="11"/>
                  <a:pt x="56" y="11"/>
                </a:cubicBezTo>
                <a:cubicBezTo>
                  <a:pt x="56" y="12"/>
                  <a:pt x="56" y="12"/>
                  <a:pt x="56" y="12"/>
                </a:cubicBezTo>
                <a:cubicBezTo>
                  <a:pt x="57" y="12"/>
                  <a:pt x="57" y="12"/>
                  <a:pt x="57" y="12"/>
                </a:cubicBezTo>
                <a:cubicBezTo>
                  <a:pt x="57" y="12"/>
                  <a:pt x="57" y="13"/>
                  <a:pt x="58" y="13"/>
                </a:cubicBezTo>
                <a:cubicBezTo>
                  <a:pt x="58" y="13"/>
                  <a:pt x="58" y="12"/>
                  <a:pt x="59" y="12"/>
                </a:cubicBezTo>
                <a:cubicBezTo>
                  <a:pt x="59" y="12"/>
                  <a:pt x="59" y="12"/>
                  <a:pt x="59" y="12"/>
                </a:cubicBezTo>
                <a:cubicBezTo>
                  <a:pt x="59" y="12"/>
                  <a:pt x="59" y="12"/>
                  <a:pt x="59" y="12"/>
                </a:cubicBezTo>
                <a:cubicBezTo>
                  <a:pt x="59" y="12"/>
                  <a:pt x="60" y="12"/>
                  <a:pt x="60" y="11"/>
                </a:cubicBezTo>
                <a:cubicBezTo>
                  <a:pt x="60" y="11"/>
                  <a:pt x="61" y="11"/>
                  <a:pt x="61" y="11"/>
                </a:cubicBezTo>
                <a:cubicBezTo>
                  <a:pt x="61" y="11"/>
                  <a:pt x="61" y="11"/>
                  <a:pt x="61" y="11"/>
                </a:cubicBezTo>
                <a:cubicBezTo>
                  <a:pt x="62" y="10"/>
                  <a:pt x="64" y="10"/>
                  <a:pt x="64" y="9"/>
                </a:cubicBezTo>
                <a:cubicBezTo>
                  <a:pt x="64" y="10"/>
                  <a:pt x="64" y="10"/>
                  <a:pt x="63" y="10"/>
                </a:cubicBezTo>
                <a:cubicBezTo>
                  <a:pt x="63" y="11"/>
                  <a:pt x="62" y="11"/>
                  <a:pt x="62" y="11"/>
                </a:cubicBezTo>
                <a:cubicBezTo>
                  <a:pt x="62" y="12"/>
                  <a:pt x="62" y="12"/>
                  <a:pt x="63" y="12"/>
                </a:cubicBezTo>
                <a:cubicBezTo>
                  <a:pt x="63" y="12"/>
                  <a:pt x="63" y="12"/>
                  <a:pt x="63" y="12"/>
                </a:cubicBezTo>
                <a:cubicBezTo>
                  <a:pt x="63" y="12"/>
                  <a:pt x="64" y="12"/>
                  <a:pt x="65" y="12"/>
                </a:cubicBezTo>
                <a:cubicBezTo>
                  <a:pt x="65" y="12"/>
                  <a:pt x="65" y="12"/>
                  <a:pt x="65" y="12"/>
                </a:cubicBezTo>
                <a:cubicBezTo>
                  <a:pt x="65" y="13"/>
                  <a:pt x="65" y="12"/>
                  <a:pt x="66" y="12"/>
                </a:cubicBezTo>
                <a:cubicBezTo>
                  <a:pt x="66" y="13"/>
                  <a:pt x="65" y="13"/>
                  <a:pt x="65" y="14"/>
                </a:cubicBezTo>
                <a:cubicBezTo>
                  <a:pt x="65" y="14"/>
                  <a:pt x="66" y="14"/>
                  <a:pt x="65" y="15"/>
                </a:cubicBezTo>
                <a:cubicBezTo>
                  <a:pt x="66" y="14"/>
                  <a:pt x="66" y="14"/>
                  <a:pt x="67" y="14"/>
                </a:cubicBezTo>
                <a:cubicBezTo>
                  <a:pt x="67" y="14"/>
                  <a:pt x="68" y="15"/>
                  <a:pt x="68" y="14"/>
                </a:cubicBezTo>
                <a:cubicBezTo>
                  <a:pt x="69" y="14"/>
                  <a:pt x="68" y="14"/>
                  <a:pt x="68" y="13"/>
                </a:cubicBezTo>
                <a:cubicBezTo>
                  <a:pt x="68" y="13"/>
                  <a:pt x="69" y="12"/>
                  <a:pt x="68" y="12"/>
                </a:cubicBezTo>
                <a:cubicBezTo>
                  <a:pt x="68" y="12"/>
                  <a:pt x="67" y="12"/>
                  <a:pt x="66" y="12"/>
                </a:cubicBezTo>
                <a:cubicBezTo>
                  <a:pt x="67" y="12"/>
                  <a:pt x="67" y="11"/>
                  <a:pt x="67" y="11"/>
                </a:cubicBezTo>
                <a:cubicBezTo>
                  <a:pt x="67" y="11"/>
                  <a:pt x="67" y="11"/>
                  <a:pt x="68" y="10"/>
                </a:cubicBezTo>
                <a:cubicBezTo>
                  <a:pt x="68" y="10"/>
                  <a:pt x="68" y="10"/>
                  <a:pt x="69" y="10"/>
                </a:cubicBezTo>
                <a:cubicBezTo>
                  <a:pt x="69" y="9"/>
                  <a:pt x="69" y="10"/>
                  <a:pt x="70" y="10"/>
                </a:cubicBezTo>
                <a:cubicBezTo>
                  <a:pt x="70" y="10"/>
                  <a:pt x="71" y="10"/>
                  <a:pt x="71" y="11"/>
                </a:cubicBezTo>
                <a:cubicBezTo>
                  <a:pt x="71" y="11"/>
                  <a:pt x="71" y="12"/>
                  <a:pt x="71" y="12"/>
                </a:cubicBezTo>
                <a:cubicBezTo>
                  <a:pt x="71" y="12"/>
                  <a:pt x="71" y="13"/>
                  <a:pt x="72" y="13"/>
                </a:cubicBezTo>
                <a:cubicBezTo>
                  <a:pt x="72" y="13"/>
                  <a:pt x="72" y="12"/>
                  <a:pt x="72" y="12"/>
                </a:cubicBezTo>
                <a:cubicBezTo>
                  <a:pt x="72" y="12"/>
                  <a:pt x="72" y="12"/>
                  <a:pt x="73" y="12"/>
                </a:cubicBezTo>
                <a:cubicBezTo>
                  <a:pt x="73" y="12"/>
                  <a:pt x="74" y="12"/>
                  <a:pt x="74" y="13"/>
                </a:cubicBezTo>
                <a:cubicBezTo>
                  <a:pt x="74" y="13"/>
                  <a:pt x="73" y="14"/>
                  <a:pt x="73" y="14"/>
                </a:cubicBezTo>
                <a:cubicBezTo>
                  <a:pt x="73" y="14"/>
                  <a:pt x="73" y="14"/>
                  <a:pt x="73" y="15"/>
                </a:cubicBezTo>
                <a:cubicBezTo>
                  <a:pt x="72" y="15"/>
                  <a:pt x="72" y="15"/>
                  <a:pt x="72" y="15"/>
                </a:cubicBezTo>
                <a:cubicBezTo>
                  <a:pt x="72" y="16"/>
                  <a:pt x="72" y="16"/>
                  <a:pt x="71" y="16"/>
                </a:cubicBezTo>
                <a:cubicBezTo>
                  <a:pt x="71" y="17"/>
                  <a:pt x="71" y="17"/>
                  <a:pt x="71" y="17"/>
                </a:cubicBezTo>
                <a:cubicBezTo>
                  <a:pt x="71" y="17"/>
                  <a:pt x="70" y="17"/>
                  <a:pt x="70" y="18"/>
                </a:cubicBezTo>
                <a:cubicBezTo>
                  <a:pt x="70" y="18"/>
                  <a:pt x="70" y="18"/>
                  <a:pt x="70" y="18"/>
                </a:cubicBezTo>
                <a:cubicBezTo>
                  <a:pt x="70" y="19"/>
                  <a:pt x="70" y="19"/>
                  <a:pt x="70" y="19"/>
                </a:cubicBezTo>
                <a:cubicBezTo>
                  <a:pt x="70" y="19"/>
                  <a:pt x="70" y="19"/>
                  <a:pt x="70" y="19"/>
                </a:cubicBezTo>
                <a:cubicBezTo>
                  <a:pt x="71" y="19"/>
                  <a:pt x="71" y="19"/>
                  <a:pt x="71" y="20"/>
                </a:cubicBezTo>
                <a:cubicBezTo>
                  <a:pt x="71" y="20"/>
                  <a:pt x="70" y="20"/>
                  <a:pt x="70" y="20"/>
                </a:cubicBezTo>
                <a:cubicBezTo>
                  <a:pt x="70" y="20"/>
                  <a:pt x="70" y="20"/>
                  <a:pt x="70" y="20"/>
                </a:cubicBezTo>
                <a:cubicBezTo>
                  <a:pt x="70" y="21"/>
                  <a:pt x="70" y="21"/>
                  <a:pt x="70" y="21"/>
                </a:cubicBezTo>
                <a:cubicBezTo>
                  <a:pt x="70" y="22"/>
                  <a:pt x="69" y="23"/>
                  <a:pt x="68" y="23"/>
                </a:cubicBezTo>
                <a:cubicBezTo>
                  <a:pt x="68" y="22"/>
                  <a:pt x="69" y="21"/>
                  <a:pt x="68" y="20"/>
                </a:cubicBezTo>
                <a:cubicBezTo>
                  <a:pt x="68" y="21"/>
                  <a:pt x="68" y="21"/>
                  <a:pt x="68" y="21"/>
                </a:cubicBezTo>
                <a:cubicBezTo>
                  <a:pt x="68" y="21"/>
                  <a:pt x="68" y="21"/>
                  <a:pt x="68" y="21"/>
                </a:cubicBezTo>
                <a:cubicBezTo>
                  <a:pt x="67" y="22"/>
                  <a:pt x="67" y="22"/>
                  <a:pt x="67" y="22"/>
                </a:cubicBezTo>
                <a:cubicBezTo>
                  <a:pt x="66" y="22"/>
                  <a:pt x="66" y="20"/>
                  <a:pt x="66" y="21"/>
                </a:cubicBezTo>
                <a:cubicBezTo>
                  <a:pt x="66" y="22"/>
                  <a:pt x="66" y="22"/>
                  <a:pt x="66" y="22"/>
                </a:cubicBezTo>
                <a:cubicBezTo>
                  <a:pt x="65" y="22"/>
                  <a:pt x="65" y="22"/>
                  <a:pt x="65" y="22"/>
                </a:cubicBezTo>
                <a:cubicBezTo>
                  <a:pt x="65" y="22"/>
                  <a:pt x="64" y="23"/>
                  <a:pt x="64" y="23"/>
                </a:cubicBezTo>
                <a:cubicBezTo>
                  <a:pt x="64" y="24"/>
                  <a:pt x="64" y="24"/>
                  <a:pt x="64" y="24"/>
                </a:cubicBezTo>
                <a:cubicBezTo>
                  <a:pt x="64" y="24"/>
                  <a:pt x="64" y="24"/>
                  <a:pt x="64" y="24"/>
                </a:cubicBezTo>
                <a:cubicBezTo>
                  <a:pt x="64" y="25"/>
                  <a:pt x="64" y="25"/>
                  <a:pt x="64" y="26"/>
                </a:cubicBezTo>
                <a:cubicBezTo>
                  <a:pt x="64" y="26"/>
                  <a:pt x="64" y="27"/>
                  <a:pt x="65" y="27"/>
                </a:cubicBezTo>
                <a:cubicBezTo>
                  <a:pt x="65" y="27"/>
                  <a:pt x="65" y="26"/>
                  <a:pt x="66" y="26"/>
                </a:cubicBezTo>
                <a:cubicBezTo>
                  <a:pt x="66" y="27"/>
                  <a:pt x="66" y="27"/>
                  <a:pt x="66" y="27"/>
                </a:cubicBezTo>
                <a:cubicBezTo>
                  <a:pt x="65" y="27"/>
                  <a:pt x="66" y="28"/>
                  <a:pt x="65" y="28"/>
                </a:cubicBezTo>
                <a:cubicBezTo>
                  <a:pt x="65" y="28"/>
                  <a:pt x="65" y="29"/>
                  <a:pt x="65" y="29"/>
                </a:cubicBezTo>
                <a:cubicBezTo>
                  <a:pt x="65" y="29"/>
                  <a:pt x="65" y="30"/>
                  <a:pt x="64" y="30"/>
                </a:cubicBezTo>
                <a:cubicBezTo>
                  <a:pt x="64" y="31"/>
                  <a:pt x="64" y="31"/>
                  <a:pt x="64" y="31"/>
                </a:cubicBezTo>
                <a:cubicBezTo>
                  <a:pt x="64" y="32"/>
                  <a:pt x="63" y="32"/>
                  <a:pt x="63" y="33"/>
                </a:cubicBezTo>
                <a:cubicBezTo>
                  <a:pt x="62" y="33"/>
                  <a:pt x="62" y="34"/>
                  <a:pt x="61" y="34"/>
                </a:cubicBezTo>
                <a:cubicBezTo>
                  <a:pt x="61" y="35"/>
                  <a:pt x="61" y="35"/>
                  <a:pt x="61" y="35"/>
                </a:cubicBezTo>
                <a:cubicBezTo>
                  <a:pt x="61" y="35"/>
                  <a:pt x="61" y="35"/>
                  <a:pt x="61" y="35"/>
                </a:cubicBezTo>
                <a:cubicBezTo>
                  <a:pt x="61" y="36"/>
                  <a:pt x="61" y="36"/>
                  <a:pt x="61" y="36"/>
                </a:cubicBezTo>
                <a:cubicBezTo>
                  <a:pt x="60" y="36"/>
                  <a:pt x="60" y="37"/>
                  <a:pt x="60" y="37"/>
                </a:cubicBezTo>
                <a:cubicBezTo>
                  <a:pt x="60" y="37"/>
                  <a:pt x="60" y="37"/>
                  <a:pt x="60" y="37"/>
                </a:cubicBezTo>
                <a:cubicBezTo>
                  <a:pt x="60" y="38"/>
                  <a:pt x="60" y="38"/>
                  <a:pt x="60" y="38"/>
                </a:cubicBezTo>
                <a:cubicBezTo>
                  <a:pt x="60" y="39"/>
                  <a:pt x="60" y="39"/>
                  <a:pt x="61" y="40"/>
                </a:cubicBezTo>
                <a:cubicBezTo>
                  <a:pt x="61" y="40"/>
                  <a:pt x="62" y="40"/>
                  <a:pt x="62" y="40"/>
                </a:cubicBezTo>
                <a:cubicBezTo>
                  <a:pt x="62" y="40"/>
                  <a:pt x="62" y="41"/>
                  <a:pt x="62" y="41"/>
                </a:cubicBezTo>
                <a:cubicBezTo>
                  <a:pt x="63" y="41"/>
                  <a:pt x="63" y="41"/>
                  <a:pt x="63" y="41"/>
                </a:cubicBezTo>
                <a:cubicBezTo>
                  <a:pt x="63" y="41"/>
                  <a:pt x="64" y="41"/>
                  <a:pt x="64" y="42"/>
                </a:cubicBezTo>
                <a:cubicBezTo>
                  <a:pt x="65" y="42"/>
                  <a:pt x="65" y="43"/>
                  <a:pt x="66" y="43"/>
                </a:cubicBezTo>
                <a:cubicBezTo>
                  <a:pt x="66" y="43"/>
                  <a:pt x="66" y="43"/>
                  <a:pt x="66" y="43"/>
                </a:cubicBezTo>
                <a:cubicBezTo>
                  <a:pt x="67" y="43"/>
                  <a:pt x="67" y="43"/>
                  <a:pt x="67" y="44"/>
                </a:cubicBezTo>
                <a:cubicBezTo>
                  <a:pt x="68" y="44"/>
                  <a:pt x="67" y="44"/>
                  <a:pt x="68" y="45"/>
                </a:cubicBezTo>
                <a:cubicBezTo>
                  <a:pt x="68" y="45"/>
                  <a:pt x="68" y="45"/>
                  <a:pt x="69" y="45"/>
                </a:cubicBezTo>
                <a:cubicBezTo>
                  <a:pt x="69" y="45"/>
                  <a:pt x="69" y="46"/>
                  <a:pt x="69" y="46"/>
                </a:cubicBezTo>
                <a:cubicBezTo>
                  <a:pt x="69" y="46"/>
                  <a:pt x="69" y="46"/>
                  <a:pt x="69" y="46"/>
                </a:cubicBezTo>
                <a:cubicBezTo>
                  <a:pt x="70" y="46"/>
                  <a:pt x="70" y="47"/>
                  <a:pt x="71" y="47"/>
                </a:cubicBezTo>
                <a:cubicBezTo>
                  <a:pt x="71" y="47"/>
                  <a:pt x="71" y="47"/>
                  <a:pt x="71" y="48"/>
                </a:cubicBezTo>
                <a:cubicBezTo>
                  <a:pt x="72" y="48"/>
                  <a:pt x="71" y="48"/>
                  <a:pt x="72" y="48"/>
                </a:cubicBezTo>
                <a:cubicBezTo>
                  <a:pt x="72" y="48"/>
                  <a:pt x="71" y="49"/>
                  <a:pt x="72" y="49"/>
                </a:cubicBezTo>
                <a:cubicBezTo>
                  <a:pt x="72" y="49"/>
                  <a:pt x="72" y="49"/>
                  <a:pt x="72" y="49"/>
                </a:cubicBezTo>
                <a:cubicBezTo>
                  <a:pt x="73" y="48"/>
                  <a:pt x="73" y="48"/>
                  <a:pt x="73" y="48"/>
                </a:cubicBezTo>
                <a:cubicBezTo>
                  <a:pt x="73" y="48"/>
                  <a:pt x="73" y="48"/>
                  <a:pt x="74" y="48"/>
                </a:cubicBezTo>
                <a:cubicBezTo>
                  <a:pt x="74" y="48"/>
                  <a:pt x="74" y="48"/>
                  <a:pt x="74" y="48"/>
                </a:cubicBezTo>
                <a:cubicBezTo>
                  <a:pt x="75" y="48"/>
                  <a:pt x="75" y="48"/>
                  <a:pt x="75" y="49"/>
                </a:cubicBezTo>
                <a:cubicBezTo>
                  <a:pt x="76" y="49"/>
                  <a:pt x="76" y="49"/>
                  <a:pt x="77" y="50"/>
                </a:cubicBezTo>
                <a:cubicBezTo>
                  <a:pt x="78" y="50"/>
                  <a:pt x="78" y="51"/>
                  <a:pt x="79" y="51"/>
                </a:cubicBezTo>
                <a:cubicBezTo>
                  <a:pt x="79" y="51"/>
                  <a:pt x="80" y="51"/>
                  <a:pt x="80" y="51"/>
                </a:cubicBezTo>
                <a:cubicBezTo>
                  <a:pt x="80" y="52"/>
                  <a:pt x="81" y="52"/>
                  <a:pt x="81" y="52"/>
                </a:cubicBezTo>
                <a:cubicBezTo>
                  <a:pt x="82" y="52"/>
                  <a:pt x="82" y="53"/>
                  <a:pt x="83" y="54"/>
                </a:cubicBezTo>
                <a:cubicBezTo>
                  <a:pt x="83" y="54"/>
                  <a:pt x="84" y="55"/>
                  <a:pt x="84" y="55"/>
                </a:cubicBezTo>
                <a:close/>
                <a:moveTo>
                  <a:pt x="14" y="5"/>
                </a:moveTo>
                <a:cubicBezTo>
                  <a:pt x="14" y="6"/>
                  <a:pt x="14" y="6"/>
                  <a:pt x="14" y="6"/>
                </a:cubicBezTo>
                <a:cubicBezTo>
                  <a:pt x="14" y="7"/>
                  <a:pt x="15" y="7"/>
                  <a:pt x="15" y="7"/>
                </a:cubicBezTo>
                <a:cubicBezTo>
                  <a:pt x="16" y="7"/>
                  <a:pt x="16" y="8"/>
                  <a:pt x="17" y="8"/>
                </a:cubicBezTo>
                <a:cubicBezTo>
                  <a:pt x="17" y="8"/>
                  <a:pt x="18" y="8"/>
                  <a:pt x="18" y="9"/>
                </a:cubicBezTo>
                <a:cubicBezTo>
                  <a:pt x="18" y="9"/>
                  <a:pt x="18" y="9"/>
                  <a:pt x="19" y="9"/>
                </a:cubicBezTo>
                <a:cubicBezTo>
                  <a:pt x="19" y="9"/>
                  <a:pt x="20" y="8"/>
                  <a:pt x="20" y="8"/>
                </a:cubicBezTo>
                <a:cubicBezTo>
                  <a:pt x="20" y="8"/>
                  <a:pt x="21" y="8"/>
                  <a:pt x="21" y="7"/>
                </a:cubicBezTo>
                <a:cubicBezTo>
                  <a:pt x="21" y="7"/>
                  <a:pt x="22" y="7"/>
                  <a:pt x="22" y="7"/>
                </a:cubicBezTo>
                <a:cubicBezTo>
                  <a:pt x="23" y="6"/>
                  <a:pt x="22" y="6"/>
                  <a:pt x="23" y="6"/>
                </a:cubicBezTo>
                <a:cubicBezTo>
                  <a:pt x="23" y="6"/>
                  <a:pt x="23" y="6"/>
                  <a:pt x="23" y="5"/>
                </a:cubicBezTo>
                <a:cubicBezTo>
                  <a:pt x="23" y="5"/>
                  <a:pt x="23" y="5"/>
                  <a:pt x="24" y="5"/>
                </a:cubicBezTo>
                <a:cubicBezTo>
                  <a:pt x="24" y="5"/>
                  <a:pt x="24" y="5"/>
                  <a:pt x="24" y="4"/>
                </a:cubicBezTo>
                <a:cubicBezTo>
                  <a:pt x="24" y="4"/>
                  <a:pt x="24" y="4"/>
                  <a:pt x="24" y="3"/>
                </a:cubicBezTo>
                <a:cubicBezTo>
                  <a:pt x="23" y="3"/>
                  <a:pt x="23" y="3"/>
                  <a:pt x="23" y="3"/>
                </a:cubicBezTo>
                <a:cubicBezTo>
                  <a:pt x="23" y="3"/>
                  <a:pt x="23" y="3"/>
                  <a:pt x="23" y="3"/>
                </a:cubicBezTo>
                <a:cubicBezTo>
                  <a:pt x="22" y="3"/>
                  <a:pt x="21" y="2"/>
                  <a:pt x="21" y="3"/>
                </a:cubicBezTo>
                <a:cubicBezTo>
                  <a:pt x="21" y="3"/>
                  <a:pt x="21" y="3"/>
                  <a:pt x="21" y="4"/>
                </a:cubicBezTo>
                <a:cubicBezTo>
                  <a:pt x="21" y="4"/>
                  <a:pt x="21" y="4"/>
                  <a:pt x="21" y="4"/>
                </a:cubicBezTo>
                <a:cubicBezTo>
                  <a:pt x="21" y="4"/>
                  <a:pt x="20" y="3"/>
                  <a:pt x="20" y="3"/>
                </a:cubicBezTo>
                <a:cubicBezTo>
                  <a:pt x="19" y="3"/>
                  <a:pt x="20" y="4"/>
                  <a:pt x="19" y="4"/>
                </a:cubicBezTo>
                <a:cubicBezTo>
                  <a:pt x="19" y="4"/>
                  <a:pt x="19" y="3"/>
                  <a:pt x="18" y="3"/>
                </a:cubicBezTo>
                <a:cubicBezTo>
                  <a:pt x="18" y="3"/>
                  <a:pt x="18" y="3"/>
                  <a:pt x="17" y="3"/>
                </a:cubicBezTo>
                <a:cubicBezTo>
                  <a:pt x="17" y="4"/>
                  <a:pt x="17" y="3"/>
                  <a:pt x="17" y="3"/>
                </a:cubicBezTo>
                <a:cubicBezTo>
                  <a:pt x="16" y="4"/>
                  <a:pt x="17" y="4"/>
                  <a:pt x="17" y="5"/>
                </a:cubicBezTo>
                <a:cubicBezTo>
                  <a:pt x="17" y="5"/>
                  <a:pt x="17" y="5"/>
                  <a:pt x="17" y="5"/>
                </a:cubicBezTo>
                <a:cubicBezTo>
                  <a:pt x="17" y="5"/>
                  <a:pt x="16" y="4"/>
                  <a:pt x="16" y="4"/>
                </a:cubicBezTo>
                <a:cubicBezTo>
                  <a:pt x="16" y="4"/>
                  <a:pt x="15" y="4"/>
                  <a:pt x="15" y="4"/>
                </a:cubicBezTo>
                <a:cubicBezTo>
                  <a:pt x="15" y="3"/>
                  <a:pt x="15" y="3"/>
                  <a:pt x="15" y="3"/>
                </a:cubicBezTo>
                <a:cubicBezTo>
                  <a:pt x="14" y="3"/>
                  <a:pt x="15" y="2"/>
                  <a:pt x="14" y="2"/>
                </a:cubicBezTo>
                <a:cubicBezTo>
                  <a:pt x="14" y="2"/>
                  <a:pt x="14" y="2"/>
                  <a:pt x="13" y="3"/>
                </a:cubicBezTo>
                <a:cubicBezTo>
                  <a:pt x="13" y="3"/>
                  <a:pt x="14" y="4"/>
                  <a:pt x="14" y="5"/>
                </a:cubicBezTo>
                <a:cubicBezTo>
                  <a:pt x="14" y="5"/>
                  <a:pt x="14" y="5"/>
                  <a:pt x="14" y="5"/>
                </a:cubicBezTo>
                <a:close/>
                <a:moveTo>
                  <a:pt x="13" y="8"/>
                </a:moveTo>
                <a:cubicBezTo>
                  <a:pt x="13" y="8"/>
                  <a:pt x="14" y="8"/>
                  <a:pt x="15" y="8"/>
                </a:cubicBezTo>
                <a:cubicBezTo>
                  <a:pt x="16" y="9"/>
                  <a:pt x="15" y="8"/>
                  <a:pt x="15" y="8"/>
                </a:cubicBezTo>
                <a:cubicBezTo>
                  <a:pt x="16" y="8"/>
                  <a:pt x="14" y="7"/>
                  <a:pt x="14" y="6"/>
                </a:cubicBezTo>
                <a:cubicBezTo>
                  <a:pt x="14" y="6"/>
                  <a:pt x="14" y="6"/>
                  <a:pt x="14" y="6"/>
                </a:cubicBezTo>
                <a:cubicBezTo>
                  <a:pt x="14" y="5"/>
                  <a:pt x="14" y="5"/>
                  <a:pt x="13" y="5"/>
                </a:cubicBezTo>
                <a:cubicBezTo>
                  <a:pt x="13" y="5"/>
                  <a:pt x="13" y="4"/>
                  <a:pt x="13" y="4"/>
                </a:cubicBezTo>
                <a:cubicBezTo>
                  <a:pt x="13" y="3"/>
                  <a:pt x="13" y="3"/>
                  <a:pt x="12" y="4"/>
                </a:cubicBezTo>
                <a:cubicBezTo>
                  <a:pt x="12" y="4"/>
                  <a:pt x="11" y="4"/>
                  <a:pt x="11" y="5"/>
                </a:cubicBezTo>
                <a:cubicBezTo>
                  <a:pt x="11" y="5"/>
                  <a:pt x="12" y="5"/>
                  <a:pt x="12" y="5"/>
                </a:cubicBezTo>
                <a:cubicBezTo>
                  <a:pt x="12" y="6"/>
                  <a:pt x="11" y="6"/>
                  <a:pt x="12" y="6"/>
                </a:cubicBezTo>
                <a:cubicBezTo>
                  <a:pt x="12" y="6"/>
                  <a:pt x="12" y="7"/>
                  <a:pt x="12" y="7"/>
                </a:cubicBezTo>
                <a:cubicBezTo>
                  <a:pt x="12" y="7"/>
                  <a:pt x="12" y="7"/>
                  <a:pt x="12" y="7"/>
                </a:cubicBezTo>
                <a:cubicBezTo>
                  <a:pt x="12" y="7"/>
                  <a:pt x="11" y="7"/>
                  <a:pt x="11" y="7"/>
                </a:cubicBezTo>
                <a:cubicBezTo>
                  <a:pt x="11" y="7"/>
                  <a:pt x="11" y="7"/>
                  <a:pt x="10" y="7"/>
                </a:cubicBezTo>
                <a:cubicBezTo>
                  <a:pt x="10" y="7"/>
                  <a:pt x="10" y="8"/>
                  <a:pt x="10" y="8"/>
                </a:cubicBezTo>
                <a:cubicBezTo>
                  <a:pt x="10" y="8"/>
                  <a:pt x="10" y="8"/>
                  <a:pt x="11" y="8"/>
                </a:cubicBezTo>
                <a:cubicBezTo>
                  <a:pt x="11" y="8"/>
                  <a:pt x="12" y="8"/>
                  <a:pt x="13" y="8"/>
                </a:cubicBezTo>
                <a:close/>
                <a:moveTo>
                  <a:pt x="34" y="3"/>
                </a:moveTo>
                <a:cubicBezTo>
                  <a:pt x="34" y="3"/>
                  <a:pt x="34" y="3"/>
                  <a:pt x="34" y="3"/>
                </a:cubicBezTo>
                <a:cubicBezTo>
                  <a:pt x="34" y="3"/>
                  <a:pt x="34" y="3"/>
                  <a:pt x="34" y="3"/>
                </a:cubicBezTo>
                <a:cubicBezTo>
                  <a:pt x="34" y="3"/>
                  <a:pt x="34" y="3"/>
                  <a:pt x="34" y="2"/>
                </a:cubicBezTo>
                <a:cubicBezTo>
                  <a:pt x="34" y="2"/>
                  <a:pt x="34" y="2"/>
                  <a:pt x="34" y="1"/>
                </a:cubicBezTo>
                <a:cubicBezTo>
                  <a:pt x="34" y="1"/>
                  <a:pt x="34" y="1"/>
                  <a:pt x="34" y="0"/>
                </a:cubicBezTo>
                <a:cubicBezTo>
                  <a:pt x="34" y="0"/>
                  <a:pt x="33" y="0"/>
                  <a:pt x="33" y="0"/>
                </a:cubicBezTo>
                <a:cubicBezTo>
                  <a:pt x="33" y="0"/>
                  <a:pt x="33" y="0"/>
                  <a:pt x="33" y="0"/>
                </a:cubicBezTo>
                <a:cubicBezTo>
                  <a:pt x="33" y="1"/>
                  <a:pt x="33" y="1"/>
                  <a:pt x="33" y="1"/>
                </a:cubicBezTo>
                <a:cubicBezTo>
                  <a:pt x="33" y="1"/>
                  <a:pt x="33" y="2"/>
                  <a:pt x="33" y="2"/>
                </a:cubicBezTo>
                <a:cubicBezTo>
                  <a:pt x="33" y="3"/>
                  <a:pt x="33" y="3"/>
                  <a:pt x="34" y="3"/>
                </a:cubicBezTo>
                <a:close/>
                <a:moveTo>
                  <a:pt x="66" y="7"/>
                </a:moveTo>
                <a:cubicBezTo>
                  <a:pt x="67" y="7"/>
                  <a:pt x="67" y="7"/>
                  <a:pt x="68" y="7"/>
                </a:cubicBezTo>
                <a:cubicBezTo>
                  <a:pt x="68" y="6"/>
                  <a:pt x="68" y="6"/>
                  <a:pt x="68" y="5"/>
                </a:cubicBezTo>
                <a:cubicBezTo>
                  <a:pt x="69" y="5"/>
                  <a:pt x="69" y="5"/>
                  <a:pt x="69" y="5"/>
                </a:cubicBezTo>
                <a:cubicBezTo>
                  <a:pt x="69" y="5"/>
                  <a:pt x="69" y="5"/>
                  <a:pt x="69" y="5"/>
                </a:cubicBezTo>
                <a:cubicBezTo>
                  <a:pt x="68" y="5"/>
                  <a:pt x="67" y="6"/>
                  <a:pt x="67" y="7"/>
                </a:cubicBezTo>
                <a:cubicBezTo>
                  <a:pt x="66" y="7"/>
                  <a:pt x="66" y="7"/>
                  <a:pt x="66" y="7"/>
                </a:cubicBezTo>
                <a:cubicBezTo>
                  <a:pt x="66" y="7"/>
                  <a:pt x="66" y="7"/>
                  <a:pt x="66" y="7"/>
                </a:cubicBezTo>
                <a:cubicBezTo>
                  <a:pt x="65" y="8"/>
                  <a:pt x="65" y="8"/>
                  <a:pt x="65" y="9"/>
                </a:cubicBezTo>
                <a:cubicBezTo>
                  <a:pt x="65" y="9"/>
                  <a:pt x="65" y="9"/>
                  <a:pt x="65" y="9"/>
                </a:cubicBezTo>
                <a:cubicBezTo>
                  <a:pt x="65" y="9"/>
                  <a:pt x="66" y="8"/>
                  <a:pt x="66" y="7"/>
                </a:cubicBezTo>
                <a:close/>
                <a:moveTo>
                  <a:pt x="70" y="4"/>
                </a:moveTo>
                <a:cubicBezTo>
                  <a:pt x="70" y="4"/>
                  <a:pt x="70" y="4"/>
                  <a:pt x="69" y="5"/>
                </a:cubicBezTo>
                <a:cubicBezTo>
                  <a:pt x="69" y="5"/>
                  <a:pt x="69" y="5"/>
                  <a:pt x="69" y="5"/>
                </a:cubicBezTo>
                <a:cubicBezTo>
                  <a:pt x="69" y="5"/>
                  <a:pt x="70" y="5"/>
                  <a:pt x="70" y="5"/>
                </a:cubicBezTo>
                <a:cubicBezTo>
                  <a:pt x="70" y="5"/>
                  <a:pt x="70" y="4"/>
                  <a:pt x="70" y="4"/>
                </a:cubicBezTo>
                <a:close/>
                <a:moveTo>
                  <a:pt x="71" y="3"/>
                </a:moveTo>
                <a:cubicBezTo>
                  <a:pt x="72" y="2"/>
                  <a:pt x="72" y="1"/>
                  <a:pt x="72" y="1"/>
                </a:cubicBezTo>
                <a:cubicBezTo>
                  <a:pt x="72" y="1"/>
                  <a:pt x="72" y="0"/>
                  <a:pt x="72" y="0"/>
                </a:cubicBezTo>
                <a:cubicBezTo>
                  <a:pt x="72" y="0"/>
                  <a:pt x="72" y="1"/>
                  <a:pt x="72" y="1"/>
                </a:cubicBezTo>
                <a:cubicBezTo>
                  <a:pt x="71" y="2"/>
                  <a:pt x="71" y="2"/>
                  <a:pt x="71" y="2"/>
                </a:cubicBezTo>
                <a:cubicBezTo>
                  <a:pt x="71" y="3"/>
                  <a:pt x="71" y="3"/>
                  <a:pt x="70" y="3"/>
                </a:cubicBezTo>
                <a:cubicBezTo>
                  <a:pt x="70" y="4"/>
                  <a:pt x="70" y="4"/>
                  <a:pt x="70" y="4"/>
                </a:cubicBezTo>
                <a:cubicBezTo>
                  <a:pt x="70" y="4"/>
                  <a:pt x="70" y="4"/>
                  <a:pt x="70" y="4"/>
                </a:cubicBezTo>
                <a:cubicBezTo>
                  <a:pt x="71" y="4"/>
                  <a:pt x="71" y="3"/>
                  <a:pt x="71" y="3"/>
                </a:cubicBezTo>
                <a:close/>
                <a:moveTo>
                  <a:pt x="74" y="31"/>
                </a:moveTo>
                <a:cubicBezTo>
                  <a:pt x="73" y="32"/>
                  <a:pt x="73" y="31"/>
                  <a:pt x="73" y="31"/>
                </a:cubicBezTo>
                <a:cubicBezTo>
                  <a:pt x="73" y="31"/>
                  <a:pt x="73" y="31"/>
                  <a:pt x="72" y="31"/>
                </a:cubicBezTo>
                <a:cubicBezTo>
                  <a:pt x="72" y="31"/>
                  <a:pt x="73" y="31"/>
                  <a:pt x="72" y="31"/>
                </a:cubicBezTo>
                <a:cubicBezTo>
                  <a:pt x="72" y="31"/>
                  <a:pt x="72" y="31"/>
                  <a:pt x="72" y="31"/>
                </a:cubicBezTo>
                <a:cubicBezTo>
                  <a:pt x="72" y="30"/>
                  <a:pt x="72" y="30"/>
                  <a:pt x="72" y="30"/>
                </a:cubicBezTo>
                <a:cubicBezTo>
                  <a:pt x="72" y="30"/>
                  <a:pt x="73" y="30"/>
                  <a:pt x="73" y="30"/>
                </a:cubicBezTo>
                <a:cubicBezTo>
                  <a:pt x="73" y="29"/>
                  <a:pt x="72" y="29"/>
                  <a:pt x="72" y="29"/>
                </a:cubicBezTo>
                <a:cubicBezTo>
                  <a:pt x="73" y="28"/>
                  <a:pt x="73" y="28"/>
                  <a:pt x="73" y="29"/>
                </a:cubicBezTo>
                <a:cubicBezTo>
                  <a:pt x="74" y="29"/>
                  <a:pt x="73" y="28"/>
                  <a:pt x="74" y="28"/>
                </a:cubicBezTo>
                <a:cubicBezTo>
                  <a:pt x="74" y="28"/>
                  <a:pt x="74" y="27"/>
                  <a:pt x="74" y="27"/>
                </a:cubicBezTo>
                <a:cubicBezTo>
                  <a:pt x="73" y="26"/>
                  <a:pt x="73" y="28"/>
                  <a:pt x="72" y="28"/>
                </a:cubicBezTo>
                <a:cubicBezTo>
                  <a:pt x="72" y="28"/>
                  <a:pt x="72" y="28"/>
                  <a:pt x="72" y="28"/>
                </a:cubicBezTo>
                <a:cubicBezTo>
                  <a:pt x="72" y="28"/>
                  <a:pt x="72" y="27"/>
                  <a:pt x="72" y="27"/>
                </a:cubicBezTo>
                <a:cubicBezTo>
                  <a:pt x="71" y="27"/>
                  <a:pt x="72" y="27"/>
                  <a:pt x="72" y="26"/>
                </a:cubicBezTo>
                <a:cubicBezTo>
                  <a:pt x="72" y="26"/>
                  <a:pt x="72" y="26"/>
                  <a:pt x="71" y="26"/>
                </a:cubicBezTo>
                <a:cubicBezTo>
                  <a:pt x="71" y="26"/>
                  <a:pt x="71" y="26"/>
                  <a:pt x="71" y="26"/>
                </a:cubicBezTo>
                <a:cubicBezTo>
                  <a:pt x="71" y="27"/>
                  <a:pt x="71" y="27"/>
                  <a:pt x="71" y="27"/>
                </a:cubicBezTo>
                <a:cubicBezTo>
                  <a:pt x="71" y="27"/>
                  <a:pt x="71" y="28"/>
                  <a:pt x="70" y="27"/>
                </a:cubicBezTo>
                <a:cubicBezTo>
                  <a:pt x="70" y="27"/>
                  <a:pt x="70" y="26"/>
                  <a:pt x="70" y="27"/>
                </a:cubicBezTo>
                <a:cubicBezTo>
                  <a:pt x="69" y="27"/>
                  <a:pt x="70" y="27"/>
                  <a:pt x="70" y="28"/>
                </a:cubicBezTo>
                <a:cubicBezTo>
                  <a:pt x="70" y="28"/>
                  <a:pt x="69" y="28"/>
                  <a:pt x="69" y="28"/>
                </a:cubicBezTo>
                <a:cubicBezTo>
                  <a:pt x="69" y="29"/>
                  <a:pt x="69" y="29"/>
                  <a:pt x="69" y="29"/>
                </a:cubicBezTo>
                <a:cubicBezTo>
                  <a:pt x="69" y="29"/>
                  <a:pt x="69" y="29"/>
                  <a:pt x="69" y="29"/>
                </a:cubicBezTo>
                <a:cubicBezTo>
                  <a:pt x="69" y="30"/>
                  <a:pt x="69" y="30"/>
                  <a:pt x="69" y="30"/>
                </a:cubicBezTo>
                <a:cubicBezTo>
                  <a:pt x="69" y="31"/>
                  <a:pt x="68" y="31"/>
                  <a:pt x="68" y="32"/>
                </a:cubicBezTo>
                <a:cubicBezTo>
                  <a:pt x="69" y="32"/>
                  <a:pt x="70" y="32"/>
                  <a:pt x="71" y="32"/>
                </a:cubicBezTo>
                <a:cubicBezTo>
                  <a:pt x="71" y="32"/>
                  <a:pt x="71" y="32"/>
                  <a:pt x="72" y="32"/>
                </a:cubicBezTo>
                <a:cubicBezTo>
                  <a:pt x="72" y="32"/>
                  <a:pt x="72" y="32"/>
                  <a:pt x="72" y="32"/>
                </a:cubicBezTo>
                <a:cubicBezTo>
                  <a:pt x="72" y="32"/>
                  <a:pt x="72" y="32"/>
                  <a:pt x="72" y="32"/>
                </a:cubicBezTo>
                <a:cubicBezTo>
                  <a:pt x="73" y="33"/>
                  <a:pt x="74" y="33"/>
                  <a:pt x="74" y="32"/>
                </a:cubicBezTo>
                <a:cubicBezTo>
                  <a:pt x="74" y="32"/>
                  <a:pt x="74" y="31"/>
                  <a:pt x="74" y="31"/>
                </a:cubicBezTo>
                <a:cubicBezTo>
                  <a:pt x="74" y="31"/>
                  <a:pt x="74" y="31"/>
                  <a:pt x="74" y="31"/>
                </a:cubicBezTo>
                <a:close/>
                <a:moveTo>
                  <a:pt x="74" y="46"/>
                </a:moveTo>
                <a:cubicBezTo>
                  <a:pt x="74" y="46"/>
                  <a:pt x="74" y="46"/>
                  <a:pt x="74" y="47"/>
                </a:cubicBezTo>
                <a:cubicBezTo>
                  <a:pt x="74" y="47"/>
                  <a:pt x="74" y="47"/>
                  <a:pt x="75" y="48"/>
                </a:cubicBezTo>
                <a:cubicBezTo>
                  <a:pt x="75" y="48"/>
                  <a:pt x="75" y="47"/>
                  <a:pt x="76" y="47"/>
                </a:cubicBezTo>
                <a:cubicBezTo>
                  <a:pt x="76" y="47"/>
                  <a:pt x="75" y="47"/>
                  <a:pt x="75" y="46"/>
                </a:cubicBezTo>
                <a:cubicBezTo>
                  <a:pt x="75" y="46"/>
                  <a:pt x="75" y="46"/>
                  <a:pt x="75" y="46"/>
                </a:cubicBezTo>
                <a:cubicBezTo>
                  <a:pt x="75" y="46"/>
                  <a:pt x="75" y="46"/>
                  <a:pt x="75" y="45"/>
                </a:cubicBezTo>
                <a:cubicBezTo>
                  <a:pt x="75" y="45"/>
                  <a:pt x="75" y="45"/>
                  <a:pt x="75" y="45"/>
                </a:cubicBezTo>
                <a:cubicBezTo>
                  <a:pt x="74" y="45"/>
                  <a:pt x="74" y="46"/>
                  <a:pt x="74" y="46"/>
                </a:cubicBezTo>
                <a:cubicBezTo>
                  <a:pt x="74" y="46"/>
                  <a:pt x="74" y="46"/>
                  <a:pt x="74" y="46"/>
                </a:cubicBezTo>
                <a:close/>
                <a:moveTo>
                  <a:pt x="71" y="47"/>
                </a:moveTo>
                <a:cubicBezTo>
                  <a:pt x="71" y="47"/>
                  <a:pt x="71" y="47"/>
                  <a:pt x="71" y="47"/>
                </a:cubicBezTo>
                <a:cubicBezTo>
                  <a:pt x="71" y="47"/>
                  <a:pt x="72" y="47"/>
                  <a:pt x="72" y="47"/>
                </a:cubicBezTo>
                <a:cubicBezTo>
                  <a:pt x="72" y="47"/>
                  <a:pt x="73" y="46"/>
                  <a:pt x="73" y="46"/>
                </a:cubicBezTo>
                <a:cubicBezTo>
                  <a:pt x="73" y="46"/>
                  <a:pt x="74" y="45"/>
                  <a:pt x="73" y="45"/>
                </a:cubicBezTo>
                <a:cubicBezTo>
                  <a:pt x="73" y="44"/>
                  <a:pt x="73" y="45"/>
                  <a:pt x="72" y="45"/>
                </a:cubicBezTo>
                <a:cubicBezTo>
                  <a:pt x="72" y="45"/>
                  <a:pt x="73" y="46"/>
                  <a:pt x="72" y="46"/>
                </a:cubicBezTo>
                <a:cubicBezTo>
                  <a:pt x="72" y="46"/>
                  <a:pt x="72" y="46"/>
                  <a:pt x="72" y="46"/>
                </a:cubicBezTo>
                <a:cubicBezTo>
                  <a:pt x="71" y="46"/>
                  <a:pt x="71" y="46"/>
                  <a:pt x="71" y="47"/>
                </a:cubicBezTo>
                <a:cubicBezTo>
                  <a:pt x="71" y="47"/>
                  <a:pt x="71" y="47"/>
                  <a:pt x="71" y="47"/>
                </a:cubicBezTo>
                <a:cubicBezTo>
                  <a:pt x="71" y="47"/>
                  <a:pt x="71" y="48"/>
                  <a:pt x="71" y="47"/>
                </a:cubicBezTo>
                <a:close/>
                <a:moveTo>
                  <a:pt x="71" y="45"/>
                </a:moveTo>
                <a:cubicBezTo>
                  <a:pt x="71" y="45"/>
                  <a:pt x="71" y="44"/>
                  <a:pt x="70" y="45"/>
                </a:cubicBezTo>
                <a:cubicBezTo>
                  <a:pt x="70" y="45"/>
                  <a:pt x="70" y="46"/>
                  <a:pt x="70" y="46"/>
                </a:cubicBezTo>
                <a:cubicBezTo>
                  <a:pt x="71" y="46"/>
                  <a:pt x="71" y="46"/>
                  <a:pt x="71" y="45"/>
                </a:cubicBezTo>
                <a:cubicBezTo>
                  <a:pt x="71" y="45"/>
                  <a:pt x="71" y="46"/>
                  <a:pt x="71" y="45"/>
                </a:cubicBezTo>
                <a:cubicBezTo>
                  <a:pt x="72" y="45"/>
                  <a:pt x="72" y="45"/>
                  <a:pt x="72" y="45"/>
                </a:cubicBezTo>
                <a:cubicBezTo>
                  <a:pt x="72" y="45"/>
                  <a:pt x="71" y="45"/>
                  <a:pt x="71" y="45"/>
                </a:cubicBezTo>
                <a:cubicBezTo>
                  <a:pt x="71" y="45"/>
                  <a:pt x="72" y="45"/>
                  <a:pt x="72" y="45"/>
                </a:cubicBezTo>
                <a:cubicBezTo>
                  <a:pt x="72" y="45"/>
                  <a:pt x="71" y="45"/>
                  <a:pt x="71" y="45"/>
                </a:cubicBezTo>
                <a:close/>
              </a:path>
            </a:pathLst>
          </a:custGeom>
          <a:pattFill prst="wdUpDiag">
            <a:fgClr>
              <a:schemeClr val="accent1"/>
            </a:fgClr>
            <a:bgClr>
              <a:schemeClr val="bg1"/>
            </a:bgClr>
          </a:pattFill>
          <a:ln w="3175">
            <a:solidFill>
              <a:schemeClr val="tx2"/>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14:bounceEnd="60000">
                                          <p:cBhvr additive="base">
                                            <p:cTn id="7" dur="500" fill="hold"/>
                                            <p:tgtEl>
                                              <p:spTgt spid="44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14:bounceEnd="60000">
                                          <p:cBhvr additive="base">
                                            <p:cTn id="11"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445"/>
                                            </p:tgtEl>
                                            <p:attrNameLst>
                                              <p:attrName>style.visibility</p:attrName>
                                            </p:attrNameLst>
                                          </p:cBhvr>
                                          <p:to>
                                            <p:strVal val="visible"/>
                                          </p:to>
                                        </p:set>
                                        <p:anim calcmode="lin" valueType="num" p14:bounceEnd="60000">
                                          <p:cBhvr additive="base">
                                            <p:cTn id="15" dur="500" fill="hold"/>
                                            <p:tgtEl>
                                              <p:spTgt spid="445"/>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445"/>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250"/>
                                      </p:stCondLst>
                                      <p:childTnLst>
                                        <p:set>
                                          <p:cBhvr>
                                            <p:cTn id="18" dur="1" fill="hold">
                                              <p:stCondLst>
                                                <p:cond delay="0"/>
                                              </p:stCondLst>
                                            </p:cTn>
                                            <p:tgtEl>
                                              <p:spTgt spid="453"/>
                                            </p:tgtEl>
                                            <p:attrNameLst>
                                              <p:attrName>style.visibility</p:attrName>
                                            </p:attrNameLst>
                                          </p:cBhvr>
                                          <p:to>
                                            <p:strVal val="visible"/>
                                          </p:to>
                                        </p:set>
                                        <p:anim calcmode="lin" valueType="num">
                                          <p:cBhvr>
                                            <p:cTn id="19" dur="500" fill="hold"/>
                                            <p:tgtEl>
                                              <p:spTgt spid="453"/>
                                            </p:tgtEl>
                                            <p:attrNameLst>
                                              <p:attrName>ppt_w</p:attrName>
                                            </p:attrNameLst>
                                          </p:cBhvr>
                                          <p:tavLst>
                                            <p:tav tm="0">
                                              <p:val>
                                                <p:fltVal val="0"/>
                                              </p:val>
                                            </p:tav>
                                            <p:tav tm="100000">
                                              <p:val>
                                                <p:strVal val="#ppt_w"/>
                                              </p:val>
                                            </p:tav>
                                          </p:tavLst>
                                        </p:anim>
                                        <p:anim calcmode="lin" valueType="num">
                                          <p:cBhvr>
                                            <p:cTn id="20" dur="500" fill="hold"/>
                                            <p:tgtEl>
                                              <p:spTgt spid="453"/>
                                            </p:tgtEl>
                                            <p:attrNameLst>
                                              <p:attrName>ppt_h</p:attrName>
                                            </p:attrNameLst>
                                          </p:cBhvr>
                                          <p:tavLst>
                                            <p:tav tm="0">
                                              <p:val>
                                                <p:fltVal val="0"/>
                                              </p:val>
                                            </p:tav>
                                            <p:tav tm="100000">
                                              <p:val>
                                                <p:strVal val="#ppt_h"/>
                                              </p:val>
                                            </p:tav>
                                          </p:tavLst>
                                        </p:anim>
                                        <p:animEffect transition="in" filter="fade">
                                          <p:cBhvr>
                                            <p:cTn id="21" dur="500"/>
                                            <p:tgtEl>
                                              <p:spTgt spid="453"/>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52"/>
                                            </p:tgtEl>
                                            <p:attrNameLst>
                                              <p:attrName>style.visibility</p:attrName>
                                            </p:attrNameLst>
                                          </p:cBhvr>
                                          <p:to>
                                            <p:strVal val="visible"/>
                                          </p:to>
                                        </p:set>
                                        <p:anim calcmode="lin" valueType="num">
                                          <p:cBhvr>
                                            <p:cTn id="24" dur="500" fill="hold"/>
                                            <p:tgtEl>
                                              <p:spTgt spid="452"/>
                                            </p:tgtEl>
                                            <p:attrNameLst>
                                              <p:attrName>ppt_w</p:attrName>
                                            </p:attrNameLst>
                                          </p:cBhvr>
                                          <p:tavLst>
                                            <p:tav tm="0">
                                              <p:val>
                                                <p:fltVal val="0"/>
                                              </p:val>
                                            </p:tav>
                                            <p:tav tm="100000">
                                              <p:val>
                                                <p:strVal val="#ppt_w"/>
                                              </p:val>
                                            </p:tav>
                                          </p:tavLst>
                                        </p:anim>
                                        <p:anim calcmode="lin" valueType="num">
                                          <p:cBhvr>
                                            <p:cTn id="25" dur="500" fill="hold"/>
                                            <p:tgtEl>
                                              <p:spTgt spid="452"/>
                                            </p:tgtEl>
                                            <p:attrNameLst>
                                              <p:attrName>ppt_h</p:attrName>
                                            </p:attrNameLst>
                                          </p:cBhvr>
                                          <p:tavLst>
                                            <p:tav tm="0">
                                              <p:val>
                                                <p:fltVal val="0"/>
                                              </p:val>
                                            </p:tav>
                                            <p:tav tm="100000">
                                              <p:val>
                                                <p:strVal val="#ppt_h"/>
                                              </p:val>
                                            </p:tav>
                                          </p:tavLst>
                                        </p:anim>
                                        <p:animEffect transition="in" filter="fade">
                                          <p:cBhvr>
                                            <p:cTn id="26"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452" grpId="0" animBg="1"/>
          <p:bldP spid="45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500" fill="hold"/>
                                            <p:tgtEl>
                                              <p:spTgt spid="443"/>
                                            </p:tgtEl>
                                            <p:attrNameLst>
                                              <p:attrName>ppt_x</p:attrName>
                                            </p:attrNameLst>
                                          </p:cBhvr>
                                          <p:tavLst>
                                            <p:tav tm="0">
                                              <p:val>
                                                <p:strVal val="0-#ppt_w/2"/>
                                              </p:val>
                                            </p:tav>
                                            <p:tav tm="100000">
                                              <p:val>
                                                <p:strVal val="#ppt_x"/>
                                              </p:val>
                                            </p:tav>
                                          </p:tavLst>
                                        </p:anim>
                                        <p:anim calcmode="lin" valueType="num">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cBhvr additive="base">
                                            <p:cTn id="11" dur="500" fill="hold"/>
                                            <p:tgtEl>
                                              <p:spTgt spid="444"/>
                                            </p:tgtEl>
                                            <p:attrNameLst>
                                              <p:attrName>ppt_x</p:attrName>
                                            </p:attrNameLst>
                                          </p:cBhvr>
                                          <p:tavLst>
                                            <p:tav tm="0">
                                              <p:val>
                                                <p:strVal val="0-#ppt_w/2"/>
                                              </p:val>
                                            </p:tav>
                                            <p:tav tm="100000">
                                              <p:val>
                                                <p:strVal val="#ppt_x"/>
                                              </p:val>
                                            </p:tav>
                                          </p:tavLst>
                                        </p:anim>
                                        <p:anim calcmode="lin" valueType="num">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45"/>
                                            </p:tgtEl>
                                            <p:attrNameLst>
                                              <p:attrName>style.visibility</p:attrName>
                                            </p:attrNameLst>
                                          </p:cBhvr>
                                          <p:to>
                                            <p:strVal val="visible"/>
                                          </p:to>
                                        </p:set>
                                        <p:anim calcmode="lin" valueType="num">
                                          <p:cBhvr additive="base">
                                            <p:cTn id="15" dur="500" fill="hold"/>
                                            <p:tgtEl>
                                              <p:spTgt spid="445"/>
                                            </p:tgtEl>
                                            <p:attrNameLst>
                                              <p:attrName>ppt_x</p:attrName>
                                            </p:attrNameLst>
                                          </p:cBhvr>
                                          <p:tavLst>
                                            <p:tav tm="0">
                                              <p:val>
                                                <p:strVal val="1+#ppt_w/2"/>
                                              </p:val>
                                            </p:tav>
                                            <p:tav tm="100000">
                                              <p:val>
                                                <p:strVal val="#ppt_x"/>
                                              </p:val>
                                            </p:tav>
                                          </p:tavLst>
                                        </p:anim>
                                        <p:anim calcmode="lin" valueType="num">
                                          <p:cBhvr additive="base">
                                            <p:cTn id="16" dur="500" fill="hold"/>
                                            <p:tgtEl>
                                              <p:spTgt spid="445"/>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250"/>
                                      </p:stCondLst>
                                      <p:childTnLst>
                                        <p:set>
                                          <p:cBhvr>
                                            <p:cTn id="18" dur="1" fill="hold">
                                              <p:stCondLst>
                                                <p:cond delay="0"/>
                                              </p:stCondLst>
                                            </p:cTn>
                                            <p:tgtEl>
                                              <p:spTgt spid="453"/>
                                            </p:tgtEl>
                                            <p:attrNameLst>
                                              <p:attrName>style.visibility</p:attrName>
                                            </p:attrNameLst>
                                          </p:cBhvr>
                                          <p:to>
                                            <p:strVal val="visible"/>
                                          </p:to>
                                        </p:set>
                                        <p:anim calcmode="lin" valueType="num">
                                          <p:cBhvr>
                                            <p:cTn id="19" dur="500" fill="hold"/>
                                            <p:tgtEl>
                                              <p:spTgt spid="453"/>
                                            </p:tgtEl>
                                            <p:attrNameLst>
                                              <p:attrName>ppt_w</p:attrName>
                                            </p:attrNameLst>
                                          </p:cBhvr>
                                          <p:tavLst>
                                            <p:tav tm="0">
                                              <p:val>
                                                <p:fltVal val="0"/>
                                              </p:val>
                                            </p:tav>
                                            <p:tav tm="100000">
                                              <p:val>
                                                <p:strVal val="#ppt_w"/>
                                              </p:val>
                                            </p:tav>
                                          </p:tavLst>
                                        </p:anim>
                                        <p:anim calcmode="lin" valueType="num">
                                          <p:cBhvr>
                                            <p:cTn id="20" dur="500" fill="hold"/>
                                            <p:tgtEl>
                                              <p:spTgt spid="453"/>
                                            </p:tgtEl>
                                            <p:attrNameLst>
                                              <p:attrName>ppt_h</p:attrName>
                                            </p:attrNameLst>
                                          </p:cBhvr>
                                          <p:tavLst>
                                            <p:tav tm="0">
                                              <p:val>
                                                <p:fltVal val="0"/>
                                              </p:val>
                                            </p:tav>
                                            <p:tav tm="100000">
                                              <p:val>
                                                <p:strVal val="#ppt_h"/>
                                              </p:val>
                                            </p:tav>
                                          </p:tavLst>
                                        </p:anim>
                                        <p:animEffect transition="in" filter="fade">
                                          <p:cBhvr>
                                            <p:cTn id="21" dur="500"/>
                                            <p:tgtEl>
                                              <p:spTgt spid="453"/>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52"/>
                                            </p:tgtEl>
                                            <p:attrNameLst>
                                              <p:attrName>style.visibility</p:attrName>
                                            </p:attrNameLst>
                                          </p:cBhvr>
                                          <p:to>
                                            <p:strVal val="visible"/>
                                          </p:to>
                                        </p:set>
                                        <p:anim calcmode="lin" valueType="num">
                                          <p:cBhvr>
                                            <p:cTn id="24" dur="500" fill="hold"/>
                                            <p:tgtEl>
                                              <p:spTgt spid="452"/>
                                            </p:tgtEl>
                                            <p:attrNameLst>
                                              <p:attrName>ppt_w</p:attrName>
                                            </p:attrNameLst>
                                          </p:cBhvr>
                                          <p:tavLst>
                                            <p:tav tm="0">
                                              <p:val>
                                                <p:fltVal val="0"/>
                                              </p:val>
                                            </p:tav>
                                            <p:tav tm="100000">
                                              <p:val>
                                                <p:strVal val="#ppt_w"/>
                                              </p:val>
                                            </p:tav>
                                          </p:tavLst>
                                        </p:anim>
                                        <p:anim calcmode="lin" valueType="num">
                                          <p:cBhvr>
                                            <p:cTn id="25" dur="500" fill="hold"/>
                                            <p:tgtEl>
                                              <p:spTgt spid="452"/>
                                            </p:tgtEl>
                                            <p:attrNameLst>
                                              <p:attrName>ppt_h</p:attrName>
                                            </p:attrNameLst>
                                          </p:cBhvr>
                                          <p:tavLst>
                                            <p:tav tm="0">
                                              <p:val>
                                                <p:fltVal val="0"/>
                                              </p:val>
                                            </p:tav>
                                            <p:tav tm="100000">
                                              <p:val>
                                                <p:strVal val="#ppt_h"/>
                                              </p:val>
                                            </p:tav>
                                          </p:tavLst>
                                        </p:anim>
                                        <p:animEffect transition="in" filter="fade">
                                          <p:cBhvr>
                                            <p:cTn id="26"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452" grpId="0" animBg="1"/>
          <p:bldP spid="453"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1598295" y="3463125"/>
            <a:ext cx="8995410" cy="588220"/>
          </a:xfrm>
        </p:spPr>
        <p:txBody>
          <a:bodyPr/>
          <a:lstStyle/>
          <a:p>
            <a:pPr>
              <a:lnSpc>
                <a:spcPct val="150000"/>
              </a:lnSpc>
            </a:pPr>
            <a:r>
              <a:rPr lang="en-ID" dirty="0">
                <a:solidFill>
                  <a:schemeClr val="tx1"/>
                </a:solidFill>
                <a:ea typeface="Open Sans" pitchFamily="34" charset="0"/>
                <a:cs typeface="Open Sans" pitchFamily="34" charset="0"/>
              </a:rPr>
              <a:t>One day however a small line of blind text by the name of Lorem Ipsum decided to leave for World of Grammar. Perceived end knowledge certainly day sweetness why cordially. </a:t>
            </a:r>
            <a:endParaRPr lang="en-US" dirty="0">
              <a:solidFill>
                <a:schemeClr val="tx1"/>
              </a:solidFill>
              <a:ea typeface="Open Sans" pitchFamily="34" charset="0"/>
              <a:cs typeface="Open Sans" pitchFamily="34" charset="0"/>
            </a:endParaRPr>
          </a:p>
        </p:txBody>
      </p:sp>
      <p:sp>
        <p:nvSpPr>
          <p:cNvPr id="28" name="Text Placeholder 27"/>
          <p:cNvSpPr>
            <a:spLocks noGrp="1"/>
          </p:cNvSpPr>
          <p:nvPr>
            <p:ph type="body" sz="quarter" idx="10"/>
          </p:nvPr>
        </p:nvSpPr>
        <p:spPr>
          <a:xfrm>
            <a:off x="415273" y="2526030"/>
            <a:ext cx="11363111" cy="868846"/>
          </a:xfrm>
        </p:spPr>
        <p:txBody>
          <a:bodyPr/>
          <a:lstStyle/>
          <a:p>
            <a:r>
              <a:rPr lang="en-ID" sz="6600" dirty="0">
                <a:solidFill>
                  <a:schemeClr val="accent1"/>
                </a:solidFill>
              </a:rPr>
              <a:t>Section Break Slide</a:t>
            </a:r>
            <a:endParaRPr lang="en-ID" sz="66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9697634" y="4910520"/>
            <a:ext cx="2005734" cy="1558860"/>
          </a:xfrm>
        </p:spPr>
        <p:txBody>
          <a:bodyPr/>
          <a:lstStyle/>
          <a:p>
            <a:pPr algn="r">
              <a:lnSpc>
                <a:spcPct val="150000"/>
              </a:lnSpc>
            </a:pPr>
            <a:r>
              <a:rPr lang="en-ID" sz="9600" b="1" dirty="0">
                <a:solidFill>
                  <a:schemeClr val="tx1"/>
                </a:solidFill>
                <a:latin typeface="+mj-lt"/>
                <a:ea typeface="Open Sans" pitchFamily="34" charset="0"/>
                <a:cs typeface="Open Sans" pitchFamily="34" charset="0"/>
              </a:rPr>
              <a:t>01</a:t>
            </a:r>
            <a:endParaRPr lang="en-US" sz="9600" b="1" dirty="0">
              <a:solidFill>
                <a:schemeClr val="tx1"/>
              </a:solidFill>
              <a:latin typeface="+mj-lt"/>
              <a:ea typeface="Open Sans" pitchFamily="34" charset="0"/>
              <a:cs typeface="Open Sans" pitchFamily="34" charset="0"/>
            </a:endParaRPr>
          </a:p>
        </p:txBody>
      </p:sp>
      <p:sp>
        <p:nvSpPr>
          <p:cNvPr id="28" name="Text Placeholder 27"/>
          <p:cNvSpPr>
            <a:spLocks noGrp="1"/>
          </p:cNvSpPr>
          <p:nvPr>
            <p:ph type="body" sz="quarter" idx="10"/>
          </p:nvPr>
        </p:nvSpPr>
        <p:spPr>
          <a:xfrm>
            <a:off x="483853" y="509490"/>
            <a:ext cx="11363111" cy="3068100"/>
          </a:xfrm>
        </p:spPr>
        <p:txBody>
          <a:bodyPr/>
          <a:lstStyle/>
          <a:p>
            <a:r>
              <a:rPr lang="en-ID" sz="6600" dirty="0">
                <a:solidFill>
                  <a:schemeClr val="accent1"/>
                </a:solidFill>
              </a:rPr>
              <a:t>Section</a:t>
            </a:r>
            <a:endParaRPr lang="en-ID" sz="6600" dirty="0">
              <a:solidFill>
                <a:schemeClr val="accent1"/>
              </a:solidFill>
            </a:endParaRPr>
          </a:p>
          <a:p>
            <a:r>
              <a:rPr lang="en-ID" sz="6600" dirty="0">
                <a:solidFill>
                  <a:schemeClr val="accent1"/>
                </a:solidFill>
              </a:rPr>
              <a:t>Break </a:t>
            </a:r>
            <a:endParaRPr lang="en-ID" sz="6600" dirty="0">
              <a:solidFill>
                <a:schemeClr val="accent1"/>
              </a:solidFill>
            </a:endParaRPr>
          </a:p>
          <a:p>
            <a:r>
              <a:rPr lang="en-ID" sz="6600" dirty="0">
                <a:solidFill>
                  <a:schemeClr val="accent1"/>
                </a:solidFill>
              </a:rPr>
              <a:t>Slide</a:t>
            </a:r>
            <a:endParaRPr lang="en-ID" sz="66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sz="quarter" idx="11"/>
          </p:nvPr>
        </p:nvSpPr>
        <p:spPr/>
        <p:txBody>
          <a:bodyPr/>
          <a:lstStyle/>
          <a:p>
            <a:r>
              <a:rPr lang="en-US" altLang="en-ID" sz="2400" dirty="0"/>
              <a:t>Team members</a:t>
            </a:r>
            <a:endParaRPr lang="en-US" altLang="en-ID" sz="2400" dirty="0"/>
          </a:p>
        </p:txBody>
      </p:sp>
      <p:sp>
        <p:nvSpPr>
          <p:cNvPr id="26" name="Text Placeholder 25"/>
          <p:cNvSpPr>
            <a:spLocks noGrp="1"/>
          </p:cNvSpPr>
          <p:nvPr>
            <p:ph type="body" sz="quarter" idx="10"/>
          </p:nvPr>
        </p:nvSpPr>
        <p:spPr/>
        <p:txBody>
          <a:bodyPr/>
          <a:lstStyle/>
          <a:p>
            <a:r>
              <a:rPr lang="en-ID" dirty="0"/>
              <a:t>Welcome </a:t>
            </a:r>
            <a:endParaRPr lang="en-ID" dirty="0"/>
          </a:p>
        </p:txBody>
      </p:sp>
      <p:sp>
        <p:nvSpPr>
          <p:cNvPr id="12" name="TextBox 11"/>
          <p:cNvSpPr txBox="1"/>
          <p:nvPr/>
        </p:nvSpPr>
        <p:spPr>
          <a:xfrm>
            <a:off x="1306328" y="2967820"/>
            <a:ext cx="9062454" cy="1198880"/>
          </a:xfrm>
          <a:prstGeom prst="rect">
            <a:avLst/>
          </a:prstGeom>
          <a:noFill/>
        </p:spPr>
        <p:txBody>
          <a:bodyPr wrap="square" rtlCol="0">
            <a:spAutoFit/>
          </a:bodyPr>
          <a:lstStyle/>
          <a:p>
            <a:pPr algn="ctr">
              <a:lnSpc>
                <a:spcPct val="150000"/>
              </a:lnSpc>
              <a:buClr>
                <a:schemeClr val="accent6"/>
              </a:buClr>
            </a:pPr>
            <a:r>
              <a:rPr lang="en-ID" sz="1200" dirty="0">
                <a:ea typeface="Open Sans" pitchFamily="34" charset="0"/>
                <a:cs typeface="Open Sans" pitchFamily="34" charset="0"/>
              </a:rPr>
              <a:t>Sunday Aspita Abraham				BU21CSC2006</a:t>
            </a:r>
            <a:endParaRPr lang="en-ID" sz="1200" dirty="0">
              <a:ea typeface="Open Sans" pitchFamily="34" charset="0"/>
              <a:cs typeface="Open Sans" pitchFamily="34" charset="0"/>
            </a:endParaRPr>
          </a:p>
          <a:p>
            <a:pPr algn="ctr">
              <a:lnSpc>
                <a:spcPct val="150000"/>
              </a:lnSpc>
              <a:buClr>
                <a:schemeClr val="accent6"/>
              </a:buClr>
            </a:pPr>
            <a:r>
              <a:rPr lang="en-ID" sz="1200" dirty="0">
                <a:ea typeface="Open Sans" pitchFamily="34" charset="0"/>
                <a:cs typeface="Open Sans" pitchFamily="34" charset="0"/>
              </a:rPr>
              <a:t>Awoleye Moses Kolade				BU20CIT1078</a:t>
            </a:r>
            <a:endParaRPr lang="en-ID" sz="1200" dirty="0">
              <a:ea typeface="Open Sans" pitchFamily="34" charset="0"/>
              <a:cs typeface="Open Sans" pitchFamily="34" charset="0"/>
            </a:endParaRPr>
          </a:p>
          <a:p>
            <a:pPr algn="ctr">
              <a:lnSpc>
                <a:spcPct val="150000"/>
              </a:lnSpc>
              <a:buClr>
                <a:schemeClr val="accent6"/>
              </a:buClr>
            </a:pPr>
            <a:r>
              <a:rPr lang="en-ID" sz="1200" dirty="0">
                <a:ea typeface="Open Sans" pitchFamily="34" charset="0"/>
                <a:cs typeface="Open Sans" pitchFamily="34" charset="0"/>
              </a:rPr>
              <a:t>Oluwole Samuel					BU20CIT1053</a:t>
            </a:r>
            <a:endParaRPr lang="en-ID" sz="1200" dirty="0">
              <a:ea typeface="Open Sans" pitchFamily="34" charset="0"/>
              <a:cs typeface="Open Sans" pitchFamily="34" charset="0"/>
            </a:endParaRPr>
          </a:p>
          <a:p>
            <a:pPr algn="l">
              <a:lnSpc>
                <a:spcPct val="150000"/>
              </a:lnSpc>
              <a:buClr>
                <a:schemeClr val="accent6"/>
              </a:buClr>
            </a:pPr>
            <a:r>
              <a:rPr lang="en-US" altLang="en-ID" sz="1200" dirty="0">
                <a:ea typeface="Open Sans" pitchFamily="34" charset="0"/>
                <a:cs typeface="Open Sans" pitchFamily="34" charset="0"/>
              </a:rPr>
              <a:t>					owolabi blessing oluwaferami			  Bu20CIT1023</a:t>
            </a:r>
            <a:endParaRPr lang="en-US" altLang="en-ID" sz="1200" dirty="0">
              <a:ea typeface="Open Sans" pitchFamily="34" charset="0"/>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Contact Us</a:t>
            </a:r>
            <a:endParaRPr lang="en-ID" dirty="0"/>
          </a:p>
        </p:txBody>
      </p:sp>
      <p:sp>
        <p:nvSpPr>
          <p:cNvPr id="28" name="Text Placeholder 27"/>
          <p:cNvSpPr>
            <a:spLocks noGrp="1"/>
          </p:cNvSpPr>
          <p:nvPr>
            <p:ph type="body" sz="quarter" idx="10"/>
          </p:nvPr>
        </p:nvSpPr>
        <p:spPr/>
        <p:txBody>
          <a:bodyPr/>
          <a:lstStyle/>
          <a:p>
            <a:r>
              <a:rPr lang="en-ID" dirty="0" err="1"/>
              <a:t>Wher</a:t>
            </a:r>
            <a:r>
              <a:rPr lang="en-ID" dirty="0"/>
              <a:t> You Can Find Us</a:t>
            </a:r>
            <a:endParaRPr lang="en-ID" dirty="0"/>
          </a:p>
        </p:txBody>
      </p:sp>
      <p:sp>
        <p:nvSpPr>
          <p:cNvPr id="17" name="TextBox 16"/>
          <p:cNvSpPr txBox="1"/>
          <p:nvPr/>
        </p:nvSpPr>
        <p:spPr>
          <a:xfrm>
            <a:off x="1192168" y="4606839"/>
            <a:ext cx="3138914" cy="1061829"/>
          </a:xfrm>
          <a:prstGeom prst="rect">
            <a:avLst/>
          </a:prstGeom>
          <a:noFill/>
        </p:spPr>
        <p:txBody>
          <a:bodyPr wrap="square" rtlCol="0">
            <a:spAutoFit/>
          </a:bodyPr>
          <a:lstStyle/>
          <a:p>
            <a:pPr>
              <a:lnSpc>
                <a:spcPct val="150000"/>
              </a:lnSpc>
            </a:pPr>
            <a:r>
              <a:rPr lang="id-ID" sz="1400" dirty="0"/>
              <a:t>Inspirasign Studio</a:t>
            </a:r>
            <a:endParaRPr lang="id-ID" sz="1400" dirty="0"/>
          </a:p>
          <a:p>
            <a:pPr>
              <a:lnSpc>
                <a:spcPct val="150000"/>
              </a:lnSpc>
              <a:defRPr/>
            </a:pPr>
            <a:r>
              <a:rPr lang="id-ID" sz="1400" dirty="0">
                <a:ea typeface="Tahoma" panose="020B0604030504040204" pitchFamily="34" charset="0"/>
                <a:cs typeface="Arial" panose="020B0604020202020204" pitchFamily="34" charset="0"/>
              </a:rPr>
              <a:t>Braga City Walk, 3th floor, West Java,</a:t>
            </a:r>
            <a:r>
              <a:rPr lang="en-US" sz="1400" dirty="0">
                <a:ea typeface="Tahoma" panose="020B0604030504040204" pitchFamily="34" charset="0"/>
                <a:cs typeface="Arial" panose="020B0604020202020204" pitchFamily="34" charset="0"/>
              </a:rPr>
              <a:t> </a:t>
            </a:r>
            <a:r>
              <a:rPr lang="id-ID" sz="1400" dirty="0">
                <a:ea typeface="Tahoma" panose="020B0604030504040204" pitchFamily="34" charset="0"/>
                <a:cs typeface="Arial" panose="020B0604020202020204" pitchFamily="34" charset="0"/>
              </a:rPr>
              <a:t>Indonesia 30925</a:t>
            </a:r>
            <a:endParaRPr lang="en-US" sz="1400" dirty="0">
              <a:cs typeface="Arial" panose="020B0604020202020204" pitchFamily="34" charset="0"/>
            </a:endParaRPr>
          </a:p>
        </p:txBody>
      </p:sp>
      <p:sp>
        <p:nvSpPr>
          <p:cNvPr id="18" name="TextBox 17"/>
          <p:cNvSpPr txBox="1"/>
          <p:nvPr/>
        </p:nvSpPr>
        <p:spPr>
          <a:xfrm>
            <a:off x="4866701" y="4606839"/>
            <a:ext cx="3138914" cy="1384995"/>
          </a:xfrm>
          <a:prstGeom prst="rect">
            <a:avLst/>
          </a:prstGeom>
          <a:noFill/>
        </p:spPr>
        <p:txBody>
          <a:bodyPr wrap="square" rtlCol="0">
            <a:spAutoFit/>
          </a:bodyPr>
          <a:lstStyle/>
          <a:p>
            <a:pPr>
              <a:lnSpc>
                <a:spcPct val="150000"/>
              </a:lnSpc>
            </a:pPr>
            <a:r>
              <a:rPr lang="en-US" sz="1400" dirty="0"/>
              <a:t>Phone : +6222 8796521</a:t>
            </a:r>
            <a:endParaRPr lang="en-US" sz="1400" dirty="0"/>
          </a:p>
          <a:p>
            <a:pPr>
              <a:lnSpc>
                <a:spcPct val="150000"/>
              </a:lnSpc>
            </a:pPr>
            <a:r>
              <a:rPr lang="en-US" sz="1400" dirty="0">
                <a:cs typeface="Arial" panose="020B0604020202020204" pitchFamily="34" charset="0"/>
              </a:rPr>
              <a:t>Fax : +6222 8291234</a:t>
            </a:r>
            <a:endParaRPr lang="en-US" sz="1400" dirty="0">
              <a:cs typeface="Arial" panose="020B0604020202020204" pitchFamily="34" charset="0"/>
            </a:endParaRPr>
          </a:p>
          <a:p>
            <a:pPr>
              <a:lnSpc>
                <a:spcPct val="150000"/>
              </a:lnSpc>
            </a:pPr>
            <a:r>
              <a:rPr lang="en-US" sz="1400" dirty="0">
                <a:cs typeface="Arial" panose="020B0604020202020204" pitchFamily="34" charset="0"/>
              </a:rPr>
              <a:t>Email : inspirasign@gmail.com</a:t>
            </a:r>
            <a:endParaRPr lang="en-US" sz="1400" dirty="0">
              <a:cs typeface="Arial" panose="020B0604020202020204" pitchFamily="34" charset="0"/>
            </a:endParaRPr>
          </a:p>
          <a:p>
            <a:pPr>
              <a:lnSpc>
                <a:spcPct val="150000"/>
              </a:lnSpc>
            </a:pPr>
            <a:r>
              <a:rPr lang="en-US" sz="1400" dirty="0">
                <a:cs typeface="Arial" panose="020B0604020202020204" pitchFamily="34" charset="0"/>
              </a:rPr>
              <a:t>Web : inspirasign.com</a:t>
            </a:r>
            <a:endParaRPr lang="en-US" sz="1400" dirty="0">
              <a:cs typeface="Arial" panose="020B0604020202020204" pitchFamily="34" charset="0"/>
            </a:endParaRPr>
          </a:p>
        </p:txBody>
      </p:sp>
      <p:sp>
        <p:nvSpPr>
          <p:cNvPr id="19" name="TextBox 18"/>
          <p:cNvSpPr txBox="1"/>
          <p:nvPr/>
        </p:nvSpPr>
        <p:spPr>
          <a:xfrm>
            <a:off x="8541234" y="4606839"/>
            <a:ext cx="2458597" cy="1061829"/>
          </a:xfrm>
          <a:prstGeom prst="rect">
            <a:avLst/>
          </a:prstGeom>
          <a:noFill/>
        </p:spPr>
        <p:txBody>
          <a:bodyPr wrap="square" rtlCol="0">
            <a:spAutoFit/>
          </a:bodyPr>
          <a:lstStyle/>
          <a:p>
            <a:pPr>
              <a:lnSpc>
                <a:spcPct val="150000"/>
              </a:lnSpc>
            </a:pPr>
            <a:r>
              <a:rPr lang="en-US" sz="1400" dirty="0"/>
              <a:t>Facebook : </a:t>
            </a:r>
            <a:r>
              <a:rPr lang="en-US" sz="1400" dirty="0" err="1"/>
              <a:t>Inspirasign</a:t>
            </a:r>
            <a:endParaRPr lang="en-US" sz="1400" dirty="0"/>
          </a:p>
          <a:p>
            <a:pPr>
              <a:lnSpc>
                <a:spcPct val="150000"/>
              </a:lnSpc>
            </a:pPr>
            <a:r>
              <a:rPr lang="en-US" sz="1400" dirty="0">
                <a:cs typeface="Arial" panose="020B0604020202020204" pitchFamily="34" charset="0"/>
              </a:rPr>
              <a:t>Twitter : @</a:t>
            </a:r>
            <a:r>
              <a:rPr lang="en-US" sz="1400" dirty="0" err="1">
                <a:cs typeface="Arial" panose="020B0604020202020204" pitchFamily="34" charset="0"/>
              </a:rPr>
              <a:t>inspirasign</a:t>
            </a:r>
            <a:endParaRPr lang="en-US" sz="1400" dirty="0">
              <a:cs typeface="Arial" panose="020B0604020202020204" pitchFamily="34" charset="0"/>
            </a:endParaRPr>
          </a:p>
          <a:p>
            <a:pPr>
              <a:lnSpc>
                <a:spcPct val="150000"/>
              </a:lnSpc>
            </a:pPr>
            <a:r>
              <a:rPr lang="en-US" sz="1400" dirty="0">
                <a:cs typeface="Arial" panose="020B0604020202020204" pitchFamily="34" charset="0"/>
              </a:rPr>
              <a:t>Google+ : </a:t>
            </a:r>
            <a:r>
              <a:rPr lang="en-US" sz="1400" dirty="0" err="1">
                <a:cs typeface="Arial" panose="020B0604020202020204" pitchFamily="34" charset="0"/>
              </a:rPr>
              <a:t>Inspirasign</a:t>
            </a:r>
            <a:endParaRPr lang="en-US" sz="1400" dirty="0">
              <a:cs typeface="Arial" panose="020B0604020202020204" pitchFamily="34" charset="0"/>
            </a:endParaRPr>
          </a:p>
        </p:txBody>
      </p:sp>
      <p:sp>
        <p:nvSpPr>
          <p:cNvPr id="20" name="TextBox 19"/>
          <p:cNvSpPr txBox="1"/>
          <p:nvPr/>
        </p:nvSpPr>
        <p:spPr>
          <a:xfrm>
            <a:off x="1192168" y="4268285"/>
            <a:ext cx="3138914" cy="338554"/>
          </a:xfrm>
          <a:prstGeom prst="rect">
            <a:avLst/>
          </a:prstGeom>
          <a:noFill/>
        </p:spPr>
        <p:txBody>
          <a:bodyPr wrap="square" rtlCol="0">
            <a:spAutoFit/>
          </a:bodyPr>
          <a:lstStyle/>
          <a:p>
            <a:r>
              <a:rPr lang="en-US" sz="1600" dirty="0">
                <a:solidFill>
                  <a:schemeClr val="accent5"/>
                </a:solidFill>
                <a:latin typeface="+mj-lt"/>
                <a:ea typeface="Open Sans" pitchFamily="34" charset="0"/>
                <a:cs typeface="Open Sans" pitchFamily="34" charset="0"/>
              </a:rPr>
              <a:t>Mailing Address</a:t>
            </a:r>
            <a:endParaRPr lang="en-US" sz="1600" dirty="0">
              <a:solidFill>
                <a:schemeClr val="accent5"/>
              </a:solidFill>
              <a:latin typeface="+mj-lt"/>
              <a:ea typeface="Open Sans" pitchFamily="34" charset="0"/>
              <a:cs typeface="Open Sans" pitchFamily="34" charset="0"/>
            </a:endParaRPr>
          </a:p>
        </p:txBody>
      </p:sp>
      <p:sp>
        <p:nvSpPr>
          <p:cNvPr id="21" name="TextBox 20"/>
          <p:cNvSpPr txBox="1"/>
          <p:nvPr/>
        </p:nvSpPr>
        <p:spPr>
          <a:xfrm>
            <a:off x="4865072" y="4268285"/>
            <a:ext cx="3138914" cy="338554"/>
          </a:xfrm>
          <a:prstGeom prst="rect">
            <a:avLst/>
          </a:prstGeom>
          <a:noFill/>
        </p:spPr>
        <p:txBody>
          <a:bodyPr wrap="square" rtlCol="0">
            <a:spAutoFit/>
          </a:bodyPr>
          <a:lstStyle/>
          <a:p>
            <a:r>
              <a:rPr lang="en-US" sz="1600" dirty="0">
                <a:solidFill>
                  <a:schemeClr val="accent5"/>
                </a:solidFill>
                <a:latin typeface="+mj-lt"/>
                <a:ea typeface="Open Sans" pitchFamily="34" charset="0"/>
                <a:cs typeface="Open Sans" pitchFamily="34" charset="0"/>
              </a:rPr>
              <a:t>Contact Info</a:t>
            </a:r>
            <a:endParaRPr lang="en-US" sz="1600" dirty="0">
              <a:solidFill>
                <a:schemeClr val="accent5"/>
              </a:solidFill>
              <a:latin typeface="+mj-lt"/>
              <a:ea typeface="Open Sans" pitchFamily="34" charset="0"/>
              <a:cs typeface="Open Sans" pitchFamily="34" charset="0"/>
            </a:endParaRPr>
          </a:p>
        </p:txBody>
      </p:sp>
      <p:sp>
        <p:nvSpPr>
          <p:cNvPr id="22" name="TextBox 21"/>
          <p:cNvSpPr txBox="1"/>
          <p:nvPr/>
        </p:nvSpPr>
        <p:spPr>
          <a:xfrm>
            <a:off x="8537976" y="4268285"/>
            <a:ext cx="2461855" cy="338554"/>
          </a:xfrm>
          <a:prstGeom prst="rect">
            <a:avLst/>
          </a:prstGeom>
          <a:noFill/>
        </p:spPr>
        <p:txBody>
          <a:bodyPr wrap="square" rtlCol="0">
            <a:spAutoFit/>
          </a:bodyPr>
          <a:lstStyle/>
          <a:p>
            <a:r>
              <a:rPr lang="en-US" sz="1600" dirty="0">
                <a:solidFill>
                  <a:schemeClr val="accent5"/>
                </a:solidFill>
                <a:latin typeface="+mj-lt"/>
                <a:ea typeface="Open Sans" pitchFamily="34" charset="0"/>
                <a:cs typeface="Open Sans" pitchFamily="34" charset="0"/>
              </a:rPr>
              <a:t>Social Media</a:t>
            </a:r>
            <a:endParaRPr lang="en-US" sz="1600" dirty="0">
              <a:solidFill>
                <a:schemeClr val="accent5"/>
              </a:solidFill>
              <a:latin typeface="+mj-lt"/>
              <a:ea typeface="Open Sans" pitchFamily="34" charset="0"/>
              <a:cs typeface="Open Sans" pitchFamily="34" charset="0"/>
            </a:endParaRPr>
          </a:p>
        </p:txBody>
      </p:sp>
      <p:sp>
        <p:nvSpPr>
          <p:cNvPr id="23" name="TextBox 22"/>
          <p:cNvSpPr txBox="1"/>
          <p:nvPr/>
        </p:nvSpPr>
        <p:spPr>
          <a:xfrm>
            <a:off x="1141478" y="2351782"/>
            <a:ext cx="9909044" cy="1077218"/>
          </a:xfrm>
          <a:prstGeom prst="rect">
            <a:avLst/>
          </a:prstGeom>
          <a:noFill/>
        </p:spPr>
        <p:txBody>
          <a:bodyPr wrap="square" rtlCol="0">
            <a:spAutoFit/>
          </a:bodyPr>
          <a:lstStyle/>
          <a:p>
            <a:pPr algn="ctr"/>
            <a:r>
              <a:rPr lang="en-US" sz="3200" dirty="0">
                <a:solidFill>
                  <a:schemeClr val="accent5"/>
                </a:solidFill>
                <a:latin typeface="+mj-lt"/>
                <a:ea typeface="Open Sans" pitchFamily="34" charset="0"/>
                <a:cs typeface="Open Sans" pitchFamily="34" charset="0"/>
              </a:rPr>
              <a:t>“ In case you have </a:t>
            </a:r>
            <a:r>
              <a:rPr lang="en-US" sz="3200" b="1" dirty="0">
                <a:solidFill>
                  <a:schemeClr val="accent5"/>
                </a:solidFill>
                <a:latin typeface="+mj-lt"/>
                <a:ea typeface="Open Sans" pitchFamily="34" charset="0"/>
                <a:cs typeface="Open Sans" pitchFamily="34" charset="0"/>
              </a:rPr>
              <a:t>a project</a:t>
            </a:r>
            <a:r>
              <a:rPr lang="en-US" sz="3200" dirty="0">
                <a:solidFill>
                  <a:schemeClr val="accent5"/>
                </a:solidFill>
                <a:latin typeface="+mj-lt"/>
                <a:ea typeface="Open Sans" pitchFamily="34" charset="0"/>
                <a:cs typeface="Open Sans" pitchFamily="34" charset="0"/>
              </a:rPr>
              <a:t> and </a:t>
            </a:r>
            <a:r>
              <a:rPr lang="en-US" sz="3200" b="1" dirty="0">
                <a:solidFill>
                  <a:schemeClr val="accent5"/>
                </a:solidFill>
                <a:latin typeface="+mj-lt"/>
                <a:ea typeface="Open Sans" pitchFamily="34" charset="0"/>
                <a:cs typeface="Open Sans" pitchFamily="34" charset="0"/>
              </a:rPr>
              <a:t>need us</a:t>
            </a:r>
            <a:r>
              <a:rPr lang="en-US" sz="3200" dirty="0">
                <a:solidFill>
                  <a:schemeClr val="accent5"/>
                </a:solidFill>
                <a:latin typeface="+mj-lt"/>
                <a:ea typeface="Open Sans" pitchFamily="34" charset="0"/>
                <a:cs typeface="Open Sans" pitchFamily="34" charset="0"/>
              </a:rPr>
              <a:t>, would like to </a:t>
            </a:r>
            <a:r>
              <a:rPr lang="en-US" sz="3200" b="1" dirty="0">
                <a:solidFill>
                  <a:schemeClr val="accent5"/>
                </a:solidFill>
                <a:latin typeface="+mj-lt"/>
                <a:ea typeface="Open Sans" pitchFamily="34" charset="0"/>
                <a:cs typeface="Open Sans" pitchFamily="34" charset="0"/>
              </a:rPr>
              <a:t>discuss</a:t>
            </a:r>
            <a:r>
              <a:rPr lang="en-US" sz="3200" dirty="0">
                <a:solidFill>
                  <a:schemeClr val="accent5"/>
                </a:solidFill>
                <a:latin typeface="+mj-lt"/>
                <a:ea typeface="Open Sans" pitchFamily="34" charset="0"/>
                <a:cs typeface="Open Sans" pitchFamily="34" charset="0"/>
              </a:rPr>
              <a:t> and </a:t>
            </a:r>
            <a:r>
              <a:rPr lang="en-US" sz="3200" b="1" dirty="0">
                <a:solidFill>
                  <a:schemeClr val="accent5"/>
                </a:solidFill>
                <a:latin typeface="+mj-lt"/>
                <a:ea typeface="Open Sans" pitchFamily="34" charset="0"/>
                <a:cs typeface="Open Sans" pitchFamily="34" charset="0"/>
              </a:rPr>
              <a:t>get in touch</a:t>
            </a:r>
            <a:r>
              <a:rPr lang="en-US" sz="3200" dirty="0">
                <a:solidFill>
                  <a:schemeClr val="accent5"/>
                </a:solidFill>
                <a:latin typeface="+mj-lt"/>
                <a:ea typeface="Open Sans" pitchFamily="34" charset="0"/>
                <a:cs typeface="Open Sans" pitchFamily="34" charset="0"/>
              </a:rPr>
              <a:t> with us ”</a:t>
            </a:r>
            <a:endParaRPr lang="id-ID" sz="3200" b="1" dirty="0">
              <a:solidFill>
                <a:schemeClr val="accent5"/>
              </a:solidFill>
              <a:latin typeface="+mj-lt"/>
              <a:ea typeface="Open Sans" pitchFamily="34" charset="0"/>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60000">
                                          <p:cBhvr additive="base">
                                            <p:cTn id="15" dur="5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14:bounceEnd="60000">
                                          <p:cBhvr additive="base">
                                            <p:cTn id="19" dur="5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14:bounceEnd="60000">
                                          <p:cBhvr additive="base">
                                            <p:cTn id="23" dur="5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5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14:bounceEnd="60000">
                                          <p:cBhvr additive="base">
                                            <p:cTn id="31"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1598295" y="3451144"/>
            <a:ext cx="8995410" cy="588220"/>
          </a:xfrm>
        </p:spPr>
        <p:txBody>
          <a:bodyPr/>
          <a:lstStyle/>
          <a:p>
            <a:pPr>
              <a:lnSpc>
                <a:spcPct val="150000"/>
              </a:lnSpc>
            </a:pPr>
            <a:r>
              <a:rPr lang="en-ID" sz="1800" dirty="0">
                <a:solidFill>
                  <a:schemeClr val="tx1"/>
                </a:solidFill>
                <a:ea typeface="Open Sans" pitchFamily="34" charset="0"/>
                <a:cs typeface="Open Sans" pitchFamily="34" charset="0"/>
              </a:rPr>
              <a:t>For The Attention</a:t>
            </a:r>
            <a:endParaRPr lang="en-US" sz="1800" dirty="0">
              <a:solidFill>
                <a:schemeClr val="tx1"/>
              </a:solidFill>
              <a:ea typeface="Open Sans" pitchFamily="34" charset="0"/>
              <a:cs typeface="Open Sans" pitchFamily="34" charset="0"/>
            </a:endParaRPr>
          </a:p>
        </p:txBody>
      </p:sp>
      <p:sp>
        <p:nvSpPr>
          <p:cNvPr id="28" name="Text Placeholder 27"/>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endParaRPr lang="en-ID" sz="80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10"/>
          </p:nvPr>
        </p:nvSpPr>
        <p:spPr>
          <a:xfrm>
            <a:off x="415273" y="2131140"/>
            <a:ext cx="11363111" cy="2595720"/>
          </a:xfrm>
        </p:spPr>
        <p:txBody>
          <a:bodyPr/>
          <a:lstStyle/>
          <a:p>
            <a:r>
              <a:rPr lang="en-US" sz="5400" b="1" dirty="0"/>
              <a:t>You like this template?</a:t>
            </a:r>
            <a:endParaRPr lang="en-US" sz="5400" b="1" dirty="0"/>
          </a:p>
          <a:p>
            <a:r>
              <a:rPr lang="en-US" sz="5400" b="1" dirty="0"/>
              <a:t>Go get the full version here</a:t>
            </a:r>
            <a:endParaRPr lang="en-US" sz="5400" b="1" dirty="0"/>
          </a:p>
          <a:p>
            <a:r>
              <a:rPr lang="en-ID" sz="4000" b="1" dirty="0">
                <a:solidFill>
                  <a:schemeClr val="accent1"/>
                </a:solidFill>
                <a:hlinkClick r:id="rId1"/>
              </a:rPr>
              <a:t>https://crmrkt.com/Wpeawo</a:t>
            </a:r>
            <a:endParaRPr lang="en-ID" sz="4000"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1"/>
          </p:nvPr>
        </p:nvSpPr>
        <p:spPr>
          <a:xfrm>
            <a:off x="415290" y="1711325"/>
            <a:ext cx="11661775" cy="3376295"/>
          </a:xfrm>
        </p:spPr>
        <p:txBody>
          <a:bodyPr/>
          <a:p>
            <a:pPr algn="ctr"/>
            <a:r>
              <a:rPr lang="en-US" sz="2000"/>
              <a:t>What is college management system?</a:t>
            </a:r>
            <a:endParaRPr lang="en-US" sz="2000"/>
          </a:p>
          <a:p>
            <a:pPr algn="ctr"/>
            <a:r>
              <a:rPr lang="en-US" sz="2000"/>
              <a:t>You have gotten admission to your desired school and whats next you need to submit your information to school ,how do you do that?</a:t>
            </a:r>
            <a:endParaRPr lang="en-US" sz="2000"/>
          </a:p>
          <a:p>
            <a:pPr algn="ctr"/>
            <a:r>
              <a:rPr lang="en-US" sz="2000"/>
              <a:t>Thais where our software comes in .</a:t>
            </a:r>
            <a:endParaRPr lang="en-US" sz="2000"/>
          </a:p>
          <a:p>
            <a:pPr algn="ctr"/>
            <a:r>
              <a:rPr lang="en-US" sz="2000"/>
              <a:t>It makes it easier for storing and retrieval of records by both staff and student .</a:t>
            </a:r>
            <a:endParaRPr lang="en-US" sz="2000"/>
          </a:p>
        </p:txBody>
      </p:sp>
      <p:sp>
        <p:nvSpPr>
          <p:cNvPr id="3" name="Text Placeholder 2"/>
          <p:cNvSpPr>
            <a:spLocks noGrp="1"/>
          </p:cNvSpPr>
          <p:nvPr>
            <p:ph type="body" sz="quarter" idx="10"/>
          </p:nvPr>
        </p:nvSpPr>
        <p:spPr/>
        <p:txBody>
          <a:bodyPr/>
          <a:p>
            <a:r>
              <a:rPr lang="en-US"/>
              <a:t>Introduction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29" name="Text Placeholder 28"/>
          <p:cNvSpPr>
            <a:spLocks noGrp="1"/>
          </p:cNvSpPr>
          <p:nvPr>
            <p:ph type="body" sz="quarter" idx="11"/>
          </p:nvPr>
        </p:nvSpPr>
        <p:spPr/>
        <p:txBody>
          <a:bodyPr/>
          <a:lstStyle/>
          <a:p>
            <a:r>
              <a:rPr lang="en-ID" dirty="0"/>
              <a:t>About us</a:t>
            </a:r>
            <a:endParaRPr lang="en-ID" dirty="0"/>
          </a:p>
        </p:txBody>
      </p:sp>
      <p:sp>
        <p:nvSpPr>
          <p:cNvPr id="28" name="Text Placeholder 27"/>
          <p:cNvSpPr>
            <a:spLocks noGrp="1"/>
          </p:cNvSpPr>
          <p:nvPr>
            <p:ph type="body" sz="quarter" idx="10"/>
          </p:nvPr>
        </p:nvSpPr>
        <p:spPr/>
        <p:txBody>
          <a:bodyPr/>
          <a:lstStyle/>
          <a:p>
            <a:r>
              <a:rPr lang="en-ID" dirty="0"/>
              <a:t>About The Company</a:t>
            </a:r>
            <a:endParaRPr lang="en-ID" dirty="0"/>
          </a:p>
        </p:txBody>
      </p:sp>
      <p:sp>
        <p:nvSpPr>
          <p:cNvPr id="104" name="TextBox 103"/>
          <p:cNvSpPr txBox="1"/>
          <p:nvPr/>
        </p:nvSpPr>
        <p:spPr>
          <a:xfrm>
            <a:off x="5929806" y="2003501"/>
            <a:ext cx="5397585" cy="1869743"/>
          </a:xfrm>
          <a:prstGeom prst="rect">
            <a:avLst/>
          </a:prstGeom>
          <a:noFill/>
        </p:spPr>
        <p:txBody>
          <a:bodyPr wrap="square" rtlCol="0">
            <a:spAutoFit/>
          </a:bodyPr>
          <a:lstStyle/>
          <a:p>
            <a:pPr algn="just">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eaque ipsa quae ab illo inventore veritatis et quasi architecto beatae vitae dicta sunt explicabo. Suitable for all categories business and personal presentation</a:t>
            </a:r>
            <a:r>
              <a:rPr lang="en-US" sz="1100" dirty="0">
                <a:ea typeface="Open Sans Light" panose="020B0306030504020204" pitchFamily="34" charset="0"/>
                <a:cs typeface="Open Sans Light" panose="020B0306030504020204" pitchFamily="34" charset="0"/>
              </a:rPr>
              <a:t>.</a:t>
            </a:r>
            <a:endParaRPr lang="en-US" sz="1100" dirty="0">
              <a:ea typeface="Open Sans Light" panose="020B0306030504020204" pitchFamily="34" charset="0"/>
              <a:cs typeface="Open Sans Light" panose="020B0306030504020204" pitchFamily="34" charset="0"/>
            </a:endParaRPr>
          </a:p>
          <a:p>
            <a:pPr algn="just">
              <a:lnSpc>
                <a:spcPct val="150000"/>
              </a:lnSpc>
            </a:pPr>
            <a:r>
              <a:rPr lang="en-US" sz="1100" dirty="0">
                <a:ea typeface="Open Sans Light" panose="020B0306030504020204" pitchFamily="34" charset="0"/>
                <a:cs typeface="Open Sans Light" panose="020B0306030504020204" pitchFamily="34" charset="0"/>
              </a:rPr>
              <a:t>P</a:t>
            </a:r>
            <a:r>
              <a:rPr lang="id-ID" sz="1100" dirty="0">
                <a:ea typeface="Open Sans Light" panose="020B0306030504020204" pitchFamily="34" charset="0"/>
                <a:cs typeface="Open Sans Light" panose="020B0306030504020204" pitchFamily="34" charset="0"/>
              </a:rPr>
              <a:t>ersonal presentation, eaque ipsa quae ab illo eaque ipsa quae ab illo inventore veritatis et quasi architecto beatae vitae dicta sunt explicabo. Suitable for all categories business and personal presentation</a:t>
            </a:r>
            <a:endParaRPr lang="en-US" sz="1100" dirty="0">
              <a:ea typeface="Open Sans Light" panose="020B0306030504020204" pitchFamily="34" charset="0"/>
              <a:cs typeface="Open Sans Light" panose="020B0306030504020204" pitchFamily="34" charset="0"/>
            </a:endParaRPr>
          </a:p>
        </p:txBody>
      </p:sp>
      <p:sp>
        <p:nvSpPr>
          <p:cNvPr id="106" name="TextBox 105"/>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p:cNvSpPr txBox="1"/>
          <p:nvPr/>
        </p:nvSpPr>
        <p:spPr>
          <a:xfrm>
            <a:off x="1032059" y="4138452"/>
            <a:ext cx="2573802" cy="400110"/>
          </a:xfrm>
          <a:prstGeom prst="rect">
            <a:avLst/>
          </a:prstGeom>
          <a:noFill/>
        </p:spPr>
        <p:txBody>
          <a:bodyPr wrap="square" rtlCol="0">
            <a:spAutoFit/>
          </a:bodyPr>
          <a:lstStyle/>
          <a:p>
            <a:r>
              <a:rPr lang="en-US" sz="2000" dirty="0">
                <a:latin typeface="+mj-lt"/>
              </a:rPr>
              <a:t>Innovative</a:t>
            </a:r>
            <a:endParaRPr lang="en-US" sz="2000" dirty="0">
              <a:latin typeface="+mj-lt"/>
            </a:endParaRPr>
          </a:p>
        </p:txBody>
      </p:sp>
      <p:sp>
        <p:nvSpPr>
          <p:cNvPr id="108" name="TextBox 107"/>
          <p:cNvSpPr txBox="1"/>
          <p:nvPr/>
        </p:nvSpPr>
        <p:spPr>
          <a:xfrm>
            <a:off x="526534"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endParaRPr lang="en-US" sz="1050" dirty="0">
              <a:ea typeface="Open Sans Light" panose="020B0306030504020204" pitchFamily="34" charset="0"/>
              <a:cs typeface="Open Sans Light" panose="020B0306030504020204" pitchFamily="34" charset="0"/>
            </a:endParaRPr>
          </a:p>
        </p:txBody>
      </p:sp>
      <p:sp>
        <p:nvSpPr>
          <p:cNvPr id="110" name="TextBox 109"/>
          <p:cNvSpPr txBox="1"/>
          <p:nvPr/>
        </p:nvSpPr>
        <p:spPr>
          <a:xfrm>
            <a:off x="4192228"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p:cNvSpPr txBox="1"/>
          <p:nvPr/>
        </p:nvSpPr>
        <p:spPr>
          <a:xfrm>
            <a:off x="4742883" y="4138452"/>
            <a:ext cx="2573802" cy="400110"/>
          </a:xfrm>
          <a:prstGeom prst="rect">
            <a:avLst/>
          </a:prstGeom>
          <a:noFill/>
        </p:spPr>
        <p:txBody>
          <a:bodyPr wrap="square" rtlCol="0">
            <a:spAutoFit/>
          </a:bodyPr>
          <a:lstStyle/>
          <a:p>
            <a:r>
              <a:rPr lang="en-US" sz="2000" dirty="0">
                <a:latin typeface="+mj-lt"/>
              </a:rPr>
              <a:t>Fast Response</a:t>
            </a:r>
            <a:endParaRPr lang="en-US" sz="2000" dirty="0">
              <a:latin typeface="+mj-lt"/>
            </a:endParaRPr>
          </a:p>
        </p:txBody>
      </p:sp>
      <p:sp>
        <p:nvSpPr>
          <p:cNvPr id="112" name="TextBox 111"/>
          <p:cNvSpPr txBox="1"/>
          <p:nvPr/>
        </p:nvSpPr>
        <p:spPr>
          <a:xfrm>
            <a:off x="4192228"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endParaRPr lang="en-US" sz="1050" dirty="0">
              <a:ea typeface="Open Sans Light" panose="020B0306030504020204" pitchFamily="34" charset="0"/>
              <a:cs typeface="Open Sans Light" panose="020B0306030504020204" pitchFamily="34" charset="0"/>
            </a:endParaRPr>
          </a:p>
        </p:txBody>
      </p:sp>
      <p:sp>
        <p:nvSpPr>
          <p:cNvPr id="114" name="TextBox 113"/>
          <p:cNvSpPr txBox="1"/>
          <p:nvPr/>
        </p:nvSpPr>
        <p:spPr>
          <a:xfrm>
            <a:off x="7843204"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p:cNvSpPr txBox="1"/>
          <p:nvPr/>
        </p:nvSpPr>
        <p:spPr>
          <a:xfrm>
            <a:off x="8393859" y="4138452"/>
            <a:ext cx="2573802" cy="400110"/>
          </a:xfrm>
          <a:prstGeom prst="rect">
            <a:avLst/>
          </a:prstGeom>
          <a:noFill/>
        </p:spPr>
        <p:txBody>
          <a:bodyPr wrap="square" rtlCol="0">
            <a:spAutoFit/>
          </a:bodyPr>
          <a:lstStyle/>
          <a:p>
            <a:r>
              <a:rPr lang="en-US" sz="2000" dirty="0">
                <a:latin typeface="+mj-lt"/>
              </a:rPr>
              <a:t>Enjoy and Fun</a:t>
            </a:r>
            <a:endParaRPr lang="en-US" sz="2000" dirty="0">
              <a:latin typeface="+mj-lt"/>
            </a:endParaRPr>
          </a:p>
        </p:txBody>
      </p:sp>
      <p:sp>
        <p:nvSpPr>
          <p:cNvPr id="116" name="TextBox 115"/>
          <p:cNvSpPr txBox="1"/>
          <p:nvPr/>
        </p:nvSpPr>
        <p:spPr>
          <a:xfrm>
            <a:off x="7843204"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endParaRPr lang="en-US" sz="1050" dirty="0">
              <a:ea typeface="Open Sans Light" panose="020B0306030504020204" pitchFamily="34" charset="0"/>
              <a:cs typeface="Open Sans Light" panose="020B0306030504020204" pitchFamily="34" charset="0"/>
            </a:endParaRPr>
          </a:p>
        </p:txBody>
      </p:sp>
      <p:sp>
        <p:nvSpPr>
          <p:cNvPr id="117" name="TextBox 116"/>
          <p:cNvSpPr txBox="1"/>
          <p:nvPr/>
        </p:nvSpPr>
        <p:spPr>
          <a:xfrm>
            <a:off x="5929806" y="1541836"/>
            <a:ext cx="4550248" cy="461665"/>
          </a:xfrm>
          <a:prstGeom prst="rect">
            <a:avLst/>
          </a:prstGeom>
          <a:noFill/>
        </p:spPr>
        <p:txBody>
          <a:bodyPr wrap="square" rtlCol="0">
            <a:spAutoFit/>
          </a:bodyPr>
          <a:lstStyle/>
          <a:p>
            <a:r>
              <a:rPr lang="en-US" sz="2400" dirty="0">
                <a:solidFill>
                  <a:schemeClr val="accent1"/>
                </a:solidFill>
                <a:latin typeface="+mj-lt"/>
              </a:rPr>
              <a:t>This is Our Background</a:t>
            </a:r>
            <a:endParaRPr lang="en-US" sz="2400" dirty="0">
              <a:solidFill>
                <a:schemeClr val="accent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Our Service</a:t>
            </a:r>
            <a:endParaRPr lang="en-ID" dirty="0"/>
          </a:p>
        </p:txBody>
      </p:sp>
      <p:sp>
        <p:nvSpPr>
          <p:cNvPr id="28" name="Text Placeholder 27"/>
          <p:cNvSpPr>
            <a:spLocks noGrp="1"/>
          </p:cNvSpPr>
          <p:nvPr>
            <p:ph type="body" sz="quarter" idx="10"/>
          </p:nvPr>
        </p:nvSpPr>
        <p:spPr/>
        <p:txBody>
          <a:bodyPr/>
          <a:lstStyle/>
          <a:p>
            <a:r>
              <a:rPr lang="en-ID" dirty="0"/>
              <a:t>What We Offer</a:t>
            </a:r>
            <a:endParaRPr lang="en-ID" dirty="0"/>
          </a:p>
        </p:txBody>
      </p:sp>
      <p:sp>
        <p:nvSpPr>
          <p:cNvPr id="17" name="TextBox 16"/>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p:cNvSpPr txBox="1"/>
          <p:nvPr/>
        </p:nvSpPr>
        <p:spPr>
          <a:xfrm>
            <a:off x="61835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19" name="Rectangle 18"/>
          <p:cNvSpPr/>
          <p:nvPr/>
        </p:nvSpPr>
        <p:spPr>
          <a:xfrm>
            <a:off x="61994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endParaRPr lang="id-ID" sz="1100" dirty="0">
              <a:ea typeface="Open Sans Light" panose="020B0306030504020204" pitchFamily="34" charset="0"/>
              <a:cs typeface="Open Sans Light" panose="020B0306030504020204" pitchFamily="34" charset="0"/>
            </a:endParaRPr>
          </a:p>
        </p:txBody>
      </p:sp>
      <p:sp>
        <p:nvSpPr>
          <p:cNvPr id="20" name="TextBox 19"/>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p:cNvSpPr txBox="1"/>
          <p:nvPr/>
        </p:nvSpPr>
        <p:spPr>
          <a:xfrm>
            <a:off x="3453225"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22" name="Rectangle 21"/>
          <p:cNvSpPr/>
          <p:nvPr/>
        </p:nvSpPr>
        <p:spPr>
          <a:xfrm>
            <a:off x="3454808"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endParaRPr lang="id-ID" sz="1100" dirty="0">
              <a:ea typeface="Open Sans Light" panose="020B0306030504020204" pitchFamily="34" charset="0"/>
              <a:cs typeface="Open Sans Light" panose="020B0306030504020204" pitchFamily="34" charset="0"/>
            </a:endParaRPr>
          </a:p>
        </p:txBody>
      </p:sp>
      <p:sp>
        <p:nvSpPr>
          <p:cNvPr id="23" name="TextBox 22"/>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p:cNvSpPr txBox="1"/>
          <p:nvPr/>
        </p:nvSpPr>
        <p:spPr>
          <a:xfrm>
            <a:off x="630843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31" name="Rectangle 30"/>
          <p:cNvSpPr/>
          <p:nvPr/>
        </p:nvSpPr>
        <p:spPr>
          <a:xfrm>
            <a:off x="631002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endParaRPr lang="id-ID" sz="1100" dirty="0">
              <a:ea typeface="Open Sans Light" panose="020B0306030504020204" pitchFamily="34" charset="0"/>
              <a:cs typeface="Open Sans Light" panose="020B0306030504020204" pitchFamily="34" charset="0"/>
            </a:endParaRPr>
          </a:p>
        </p:txBody>
      </p:sp>
      <p:sp>
        <p:nvSpPr>
          <p:cNvPr id="32" name="TextBox 31"/>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p:cNvSpPr txBox="1"/>
          <p:nvPr/>
        </p:nvSpPr>
        <p:spPr>
          <a:xfrm>
            <a:off x="913618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34" name="Rectangle 33"/>
          <p:cNvSpPr/>
          <p:nvPr/>
        </p:nvSpPr>
        <p:spPr>
          <a:xfrm>
            <a:off x="913777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endParaRPr lang="id-ID" sz="1100" dirty="0">
              <a:ea typeface="Open Sans Light" panose="020B0306030504020204" pitchFamily="34" charset="0"/>
              <a:cs typeface="Open Sans Light" panose="020B03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051891" y="1679712"/>
            <a:ext cx="2017644" cy="2017643"/>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Rectangle 36"/>
          <p:cNvSpPr/>
          <p:nvPr/>
        </p:nvSpPr>
        <p:spPr>
          <a:xfrm>
            <a:off x="5087178" y="1679712"/>
            <a:ext cx="2017644" cy="2017643"/>
          </a:xfrm>
          <a:prstGeom prst="rect">
            <a:avLst/>
          </a:prstGeom>
          <a:pattFill prst="wdUpDiag">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37"/>
          <p:cNvSpPr/>
          <p:nvPr/>
        </p:nvSpPr>
        <p:spPr>
          <a:xfrm>
            <a:off x="9122465" y="1679712"/>
            <a:ext cx="2017644" cy="2017643"/>
          </a:xfrm>
          <a:prstGeom prst="rect">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38"/>
          <p:cNvSpPr/>
          <p:nvPr/>
        </p:nvSpPr>
        <p:spPr>
          <a:xfrm>
            <a:off x="3069535" y="3697356"/>
            <a:ext cx="2017644" cy="2017643"/>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Rectangle 39"/>
          <p:cNvSpPr/>
          <p:nvPr/>
        </p:nvSpPr>
        <p:spPr>
          <a:xfrm>
            <a:off x="7104822" y="3697356"/>
            <a:ext cx="2017644" cy="2017643"/>
          </a:xfrm>
          <a:prstGeom prst="rect">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icture Placeholder 11"/>
          <p:cNvSpPr>
            <a:spLocks noGrp="1"/>
          </p:cNvSpPr>
          <p:nvPr>
            <p:ph type="pic" sz="quarter" idx="12"/>
          </p:nvPr>
        </p:nvSpPr>
        <p:spPr/>
      </p:sp>
      <p:sp>
        <p:nvSpPr>
          <p:cNvPr id="13" name="Picture Placeholder 12"/>
          <p:cNvSpPr>
            <a:spLocks noGrp="1"/>
          </p:cNvSpPr>
          <p:nvPr>
            <p:ph type="pic" sz="quarter" idx="13"/>
          </p:nvPr>
        </p:nvSpPr>
        <p:spPr/>
      </p:sp>
      <p:sp>
        <p:nvSpPr>
          <p:cNvPr id="14" name="Picture Placeholder 13"/>
          <p:cNvSpPr>
            <a:spLocks noGrp="1"/>
          </p:cNvSpPr>
          <p:nvPr>
            <p:ph type="pic" sz="quarter" idx="14"/>
          </p:nvPr>
        </p:nvSpPr>
        <p:spPr/>
      </p:sp>
      <p:sp>
        <p:nvSpPr>
          <p:cNvPr id="15" name="Picture Placeholder 14"/>
          <p:cNvSpPr>
            <a:spLocks noGrp="1"/>
          </p:cNvSpPr>
          <p:nvPr>
            <p:ph type="pic" sz="quarter" idx="15"/>
          </p:nvPr>
        </p:nvSpPr>
        <p:spPr/>
      </p:sp>
      <p:sp>
        <p:nvSpPr>
          <p:cNvPr id="16" name="Picture Placeholder 15"/>
          <p:cNvSpPr>
            <a:spLocks noGrp="1"/>
          </p:cNvSpPr>
          <p:nvPr>
            <p:ph type="pic" sz="quarter" idx="16"/>
          </p:nvPr>
        </p:nvSpPr>
        <p:spPr/>
      </p:sp>
      <p:sp>
        <p:nvSpPr>
          <p:cNvPr id="29" name="Text Placeholder 28"/>
          <p:cNvSpPr>
            <a:spLocks noGrp="1"/>
          </p:cNvSpPr>
          <p:nvPr>
            <p:ph type="body" sz="quarter" idx="11"/>
          </p:nvPr>
        </p:nvSpPr>
        <p:spPr/>
        <p:txBody>
          <a:bodyPr/>
          <a:lstStyle/>
          <a:p>
            <a:r>
              <a:rPr lang="en-ID" dirty="0"/>
              <a:t>The Team</a:t>
            </a:r>
            <a:endParaRPr lang="en-ID" dirty="0"/>
          </a:p>
        </p:txBody>
      </p:sp>
      <p:sp>
        <p:nvSpPr>
          <p:cNvPr id="28" name="Text Placeholder 27"/>
          <p:cNvSpPr>
            <a:spLocks noGrp="1"/>
          </p:cNvSpPr>
          <p:nvPr>
            <p:ph type="body" sz="quarter" idx="10"/>
          </p:nvPr>
        </p:nvSpPr>
        <p:spPr/>
        <p:txBody>
          <a:bodyPr/>
          <a:lstStyle/>
          <a:p>
            <a:r>
              <a:rPr lang="en-ID" dirty="0"/>
              <a:t>The Creative Team</a:t>
            </a:r>
            <a:endParaRPr lang="en-ID" dirty="0"/>
          </a:p>
        </p:txBody>
      </p:sp>
      <p:sp>
        <p:nvSpPr>
          <p:cNvPr id="46" name="TextBox 45"/>
          <p:cNvSpPr txBox="1"/>
          <p:nvPr/>
        </p:nvSpPr>
        <p:spPr>
          <a:xfrm>
            <a:off x="3138835" y="1845412"/>
            <a:ext cx="1879041" cy="338554"/>
          </a:xfrm>
          <a:prstGeom prst="rect">
            <a:avLst/>
          </a:prstGeom>
          <a:noFill/>
        </p:spPr>
        <p:txBody>
          <a:bodyPr wrap="none" rtlCol="0">
            <a:spAutoFit/>
          </a:bodyPr>
          <a:lstStyle/>
          <a:p>
            <a:pPr algn="ctr"/>
            <a:r>
              <a:rPr lang="en-US" sz="1600" spc="300" dirty="0">
                <a:latin typeface="+mj-lt"/>
                <a:cs typeface="Poppins" panose="02000000000000000000" pitchFamily="2" charset="0"/>
              </a:rPr>
              <a:t>Arthur Curry</a:t>
            </a:r>
            <a:endParaRPr lang="id-ID" sz="1600" spc="300" dirty="0">
              <a:latin typeface="+mj-lt"/>
              <a:cs typeface="Poppins" panose="02000000000000000000" pitchFamily="2" charset="0"/>
            </a:endParaRPr>
          </a:p>
        </p:txBody>
      </p:sp>
      <p:sp>
        <p:nvSpPr>
          <p:cNvPr id="47" name="TextBox 46"/>
          <p:cNvSpPr txBox="1"/>
          <p:nvPr/>
        </p:nvSpPr>
        <p:spPr>
          <a:xfrm>
            <a:off x="3369603" y="2129374"/>
            <a:ext cx="1417504" cy="276999"/>
          </a:xfrm>
          <a:prstGeom prst="rect">
            <a:avLst/>
          </a:prstGeom>
          <a:noFill/>
        </p:spPr>
        <p:txBody>
          <a:bodyPr wrap="none" rtlCol="0">
            <a:spAutoFit/>
          </a:bodyPr>
          <a:lstStyle/>
          <a:p>
            <a:pPr algn="ctr"/>
            <a:r>
              <a:rPr lang="en-US" sz="1200" dirty="0">
                <a:solidFill>
                  <a:schemeClr val="accent2"/>
                </a:solidFill>
                <a:ea typeface="Open Sans" pitchFamily="34" charset="0"/>
                <a:cs typeface="Open Sans" pitchFamily="34" charset="0"/>
              </a:rPr>
              <a:t>Human Resource</a:t>
            </a:r>
            <a:endParaRPr lang="id-ID" sz="1200" dirty="0">
              <a:solidFill>
                <a:schemeClr val="accent2"/>
              </a:solidFill>
              <a:ea typeface="Open Sans" pitchFamily="34" charset="0"/>
              <a:cs typeface="Open Sans" pitchFamily="34" charset="0"/>
            </a:endParaRPr>
          </a:p>
        </p:txBody>
      </p:sp>
      <p:sp>
        <p:nvSpPr>
          <p:cNvPr id="48" name="Rectangle 47"/>
          <p:cNvSpPr/>
          <p:nvPr/>
        </p:nvSpPr>
        <p:spPr>
          <a:xfrm>
            <a:off x="3069534" y="2406373"/>
            <a:ext cx="2017642" cy="1107996"/>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
        <p:nvSpPr>
          <p:cNvPr id="49" name="TextBox 48"/>
          <p:cNvSpPr txBox="1"/>
          <p:nvPr/>
        </p:nvSpPr>
        <p:spPr>
          <a:xfrm>
            <a:off x="7184544" y="1845412"/>
            <a:ext cx="1858202" cy="338554"/>
          </a:xfrm>
          <a:prstGeom prst="rect">
            <a:avLst/>
          </a:prstGeom>
          <a:noFill/>
        </p:spPr>
        <p:txBody>
          <a:bodyPr wrap="none" rtlCol="0">
            <a:spAutoFit/>
          </a:bodyPr>
          <a:lstStyle/>
          <a:p>
            <a:pPr algn="ctr"/>
            <a:r>
              <a:rPr lang="en-US" sz="1600" spc="300" dirty="0">
                <a:latin typeface="+mj-lt"/>
                <a:cs typeface="Poppins" panose="02000000000000000000" pitchFamily="2" charset="0"/>
              </a:rPr>
              <a:t>Jim Winston</a:t>
            </a:r>
            <a:endParaRPr lang="id-ID" sz="1600" spc="300" dirty="0">
              <a:latin typeface="+mj-lt"/>
              <a:cs typeface="Poppins" panose="02000000000000000000" pitchFamily="2" charset="0"/>
            </a:endParaRPr>
          </a:p>
        </p:txBody>
      </p:sp>
      <p:sp>
        <p:nvSpPr>
          <p:cNvPr id="50" name="TextBox 49"/>
          <p:cNvSpPr txBox="1"/>
          <p:nvPr/>
        </p:nvSpPr>
        <p:spPr>
          <a:xfrm>
            <a:off x="7404891" y="2129374"/>
            <a:ext cx="1417504" cy="276999"/>
          </a:xfrm>
          <a:prstGeom prst="rect">
            <a:avLst/>
          </a:prstGeom>
          <a:noFill/>
        </p:spPr>
        <p:txBody>
          <a:bodyPr wrap="none" rtlCol="0">
            <a:spAutoFit/>
          </a:bodyPr>
          <a:lstStyle/>
          <a:p>
            <a:pPr algn="ctr"/>
            <a:r>
              <a:rPr lang="en-US" sz="1200" dirty="0">
                <a:solidFill>
                  <a:schemeClr val="accent4"/>
                </a:solidFill>
                <a:ea typeface="Open Sans" pitchFamily="34" charset="0"/>
                <a:cs typeface="Open Sans" pitchFamily="34" charset="0"/>
              </a:rPr>
              <a:t>Human Resource</a:t>
            </a:r>
            <a:endParaRPr lang="id-ID" sz="1200" dirty="0">
              <a:solidFill>
                <a:schemeClr val="accent4"/>
              </a:solidFill>
              <a:ea typeface="Open Sans" pitchFamily="34" charset="0"/>
              <a:cs typeface="Open Sans" pitchFamily="34" charset="0"/>
            </a:endParaRPr>
          </a:p>
        </p:txBody>
      </p:sp>
      <p:sp>
        <p:nvSpPr>
          <p:cNvPr id="51" name="Rectangle 50"/>
          <p:cNvSpPr/>
          <p:nvPr/>
        </p:nvSpPr>
        <p:spPr>
          <a:xfrm>
            <a:off x="7104822" y="2406373"/>
            <a:ext cx="2017642" cy="1107996"/>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
        <p:nvSpPr>
          <p:cNvPr id="52" name="TextBox 51"/>
          <p:cNvSpPr txBox="1"/>
          <p:nvPr/>
        </p:nvSpPr>
        <p:spPr>
          <a:xfrm>
            <a:off x="1111576" y="3872108"/>
            <a:ext cx="1898277" cy="338554"/>
          </a:xfrm>
          <a:prstGeom prst="rect">
            <a:avLst/>
          </a:prstGeom>
          <a:noFill/>
        </p:spPr>
        <p:txBody>
          <a:bodyPr wrap="none" rtlCol="0">
            <a:spAutoFit/>
          </a:bodyPr>
          <a:lstStyle/>
          <a:p>
            <a:pPr algn="ctr"/>
            <a:r>
              <a:rPr lang="en-US" sz="1600" spc="300" dirty="0">
                <a:latin typeface="+mj-lt"/>
                <a:cs typeface="Poppins" panose="02000000000000000000" pitchFamily="2" charset="0"/>
              </a:rPr>
              <a:t>Jason Green</a:t>
            </a:r>
            <a:endParaRPr lang="id-ID" sz="1600" spc="300" dirty="0">
              <a:latin typeface="+mj-lt"/>
              <a:cs typeface="Poppins" panose="02000000000000000000" pitchFamily="2" charset="0"/>
            </a:endParaRPr>
          </a:p>
        </p:txBody>
      </p:sp>
      <p:sp>
        <p:nvSpPr>
          <p:cNvPr id="53" name="TextBox 52"/>
          <p:cNvSpPr txBox="1"/>
          <p:nvPr/>
        </p:nvSpPr>
        <p:spPr>
          <a:xfrm>
            <a:off x="1351960" y="4156070"/>
            <a:ext cx="1417504" cy="276999"/>
          </a:xfrm>
          <a:prstGeom prst="rect">
            <a:avLst/>
          </a:prstGeom>
          <a:noFill/>
        </p:spPr>
        <p:txBody>
          <a:bodyPr wrap="none" rtlCol="0">
            <a:spAutoFit/>
          </a:bodyPr>
          <a:lstStyle/>
          <a:p>
            <a:pPr algn="ctr"/>
            <a:r>
              <a:rPr lang="en-US" sz="1200" dirty="0">
                <a:solidFill>
                  <a:schemeClr val="accent1"/>
                </a:solidFill>
                <a:ea typeface="Open Sans" pitchFamily="34" charset="0"/>
                <a:cs typeface="Open Sans" pitchFamily="34" charset="0"/>
              </a:rPr>
              <a:t>Human Resource</a:t>
            </a:r>
            <a:endParaRPr lang="id-ID" sz="1200" dirty="0">
              <a:solidFill>
                <a:schemeClr val="accent1"/>
              </a:solidFill>
              <a:ea typeface="Open Sans" pitchFamily="34" charset="0"/>
              <a:cs typeface="Open Sans" pitchFamily="34" charset="0"/>
            </a:endParaRPr>
          </a:p>
        </p:txBody>
      </p:sp>
      <p:sp>
        <p:nvSpPr>
          <p:cNvPr id="54" name="Rectangle 53"/>
          <p:cNvSpPr/>
          <p:nvPr/>
        </p:nvSpPr>
        <p:spPr>
          <a:xfrm>
            <a:off x="1051891"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
        <p:nvSpPr>
          <p:cNvPr id="55" name="TextBox 54"/>
          <p:cNvSpPr txBox="1"/>
          <p:nvPr/>
        </p:nvSpPr>
        <p:spPr>
          <a:xfrm>
            <a:off x="5269493" y="3872108"/>
            <a:ext cx="1653017" cy="338554"/>
          </a:xfrm>
          <a:prstGeom prst="rect">
            <a:avLst/>
          </a:prstGeom>
          <a:noFill/>
        </p:spPr>
        <p:txBody>
          <a:bodyPr wrap="none" rtlCol="0">
            <a:spAutoFit/>
          </a:bodyPr>
          <a:lstStyle/>
          <a:p>
            <a:pPr algn="ctr"/>
            <a:r>
              <a:rPr lang="en-US" sz="1600" spc="300" dirty="0">
                <a:latin typeface="+mj-lt"/>
                <a:cs typeface="Poppins" panose="02000000000000000000" pitchFamily="2" charset="0"/>
              </a:rPr>
              <a:t>Jessie Day</a:t>
            </a:r>
            <a:endParaRPr lang="id-ID" sz="1600" spc="300" dirty="0">
              <a:latin typeface="+mj-lt"/>
              <a:cs typeface="Poppins" panose="02000000000000000000" pitchFamily="2" charset="0"/>
            </a:endParaRPr>
          </a:p>
        </p:txBody>
      </p:sp>
      <p:sp>
        <p:nvSpPr>
          <p:cNvPr id="56" name="TextBox 55"/>
          <p:cNvSpPr txBox="1"/>
          <p:nvPr/>
        </p:nvSpPr>
        <p:spPr>
          <a:xfrm>
            <a:off x="5387249" y="4156070"/>
            <a:ext cx="1417504" cy="276999"/>
          </a:xfrm>
          <a:prstGeom prst="rect">
            <a:avLst/>
          </a:prstGeom>
          <a:noFill/>
        </p:spPr>
        <p:txBody>
          <a:bodyPr wrap="none" rtlCol="0">
            <a:spAutoFit/>
          </a:bodyPr>
          <a:lstStyle/>
          <a:p>
            <a:pPr algn="ctr"/>
            <a:r>
              <a:rPr lang="en-US" sz="1200" dirty="0">
                <a:solidFill>
                  <a:schemeClr val="accent3"/>
                </a:solidFill>
                <a:ea typeface="Open Sans" pitchFamily="34" charset="0"/>
                <a:cs typeface="Open Sans" pitchFamily="34" charset="0"/>
              </a:rPr>
              <a:t>Human Resource</a:t>
            </a:r>
            <a:endParaRPr lang="id-ID" sz="1200" dirty="0">
              <a:solidFill>
                <a:schemeClr val="accent3"/>
              </a:solidFill>
              <a:ea typeface="Open Sans" pitchFamily="34" charset="0"/>
              <a:cs typeface="Open Sans" pitchFamily="34" charset="0"/>
            </a:endParaRPr>
          </a:p>
        </p:txBody>
      </p:sp>
      <p:sp>
        <p:nvSpPr>
          <p:cNvPr id="57" name="Rectangle 56"/>
          <p:cNvSpPr/>
          <p:nvPr/>
        </p:nvSpPr>
        <p:spPr>
          <a:xfrm>
            <a:off x="5087180"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
        <p:nvSpPr>
          <p:cNvPr id="58" name="TextBox 57"/>
          <p:cNvSpPr txBox="1"/>
          <p:nvPr/>
        </p:nvSpPr>
        <p:spPr>
          <a:xfrm>
            <a:off x="9221421" y="3872108"/>
            <a:ext cx="1819730" cy="338554"/>
          </a:xfrm>
          <a:prstGeom prst="rect">
            <a:avLst/>
          </a:prstGeom>
          <a:noFill/>
        </p:spPr>
        <p:txBody>
          <a:bodyPr wrap="none" rtlCol="0">
            <a:spAutoFit/>
          </a:bodyPr>
          <a:lstStyle/>
          <a:p>
            <a:pPr algn="ctr"/>
            <a:r>
              <a:rPr lang="en-US" sz="1600" spc="300" dirty="0">
                <a:latin typeface="+mj-lt"/>
                <a:cs typeface="Poppins" panose="02000000000000000000" pitchFamily="2" charset="0"/>
              </a:rPr>
              <a:t>Emily Brown</a:t>
            </a:r>
            <a:endParaRPr lang="id-ID" sz="1600" spc="300" dirty="0">
              <a:latin typeface="+mj-lt"/>
              <a:cs typeface="Poppins" panose="02000000000000000000" pitchFamily="2" charset="0"/>
            </a:endParaRPr>
          </a:p>
        </p:txBody>
      </p:sp>
      <p:sp>
        <p:nvSpPr>
          <p:cNvPr id="59" name="TextBox 58"/>
          <p:cNvSpPr txBox="1"/>
          <p:nvPr/>
        </p:nvSpPr>
        <p:spPr>
          <a:xfrm>
            <a:off x="9422533" y="4156070"/>
            <a:ext cx="1417504" cy="276999"/>
          </a:xfrm>
          <a:prstGeom prst="rect">
            <a:avLst/>
          </a:prstGeom>
          <a:noFill/>
        </p:spPr>
        <p:txBody>
          <a:bodyPr wrap="none" rtlCol="0">
            <a:spAutoFit/>
          </a:bodyPr>
          <a:lstStyle/>
          <a:p>
            <a:pPr algn="ctr"/>
            <a:r>
              <a:rPr lang="en-US" sz="1200" dirty="0">
                <a:solidFill>
                  <a:schemeClr val="accent5"/>
                </a:solidFill>
                <a:ea typeface="Open Sans" pitchFamily="34" charset="0"/>
                <a:cs typeface="Open Sans" pitchFamily="34" charset="0"/>
              </a:rPr>
              <a:t>Human Resource</a:t>
            </a:r>
            <a:endParaRPr lang="id-ID" sz="1200" dirty="0">
              <a:solidFill>
                <a:schemeClr val="accent5"/>
              </a:solidFill>
              <a:ea typeface="Open Sans" pitchFamily="34" charset="0"/>
              <a:cs typeface="Open Sans" pitchFamily="34" charset="0"/>
            </a:endParaRPr>
          </a:p>
        </p:txBody>
      </p:sp>
      <p:sp>
        <p:nvSpPr>
          <p:cNvPr id="60" name="Rectangle 59"/>
          <p:cNvSpPr/>
          <p:nvPr/>
        </p:nvSpPr>
        <p:spPr>
          <a:xfrm>
            <a:off x="9122464"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60000">
                                          <p:cBhvr additive="base">
                                            <p:cTn id="7" dur="75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6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60000">
                                          <p:cBhvr additive="base">
                                            <p:cTn id="11" dur="750" fill="hold"/>
                                            <p:tgtEl>
                                              <p:spTgt spid="39"/>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14:bounceEnd="60000">
                                          <p:cBhvr additive="base">
                                            <p:cTn id="15" dur="75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14:presetBounceEnd="60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60000">
                                          <p:cBhvr additive="base">
                                            <p:cTn id="19" dur="750" fill="hold"/>
                                            <p:tgtEl>
                                              <p:spTgt spid="40"/>
                                            </p:tgtEl>
                                            <p:attrNameLst>
                                              <p:attrName>ppt_x</p:attrName>
                                            </p:attrNameLst>
                                          </p:cBhvr>
                                          <p:tavLst>
                                            <p:tav tm="0">
                                              <p:val>
                                                <p:strVal val="#ppt_x"/>
                                              </p:val>
                                            </p:tav>
                                            <p:tav tm="100000">
                                              <p:val>
                                                <p:strVal val="#ppt_x"/>
                                              </p:val>
                                            </p:tav>
                                          </p:tavLst>
                                        </p:anim>
                                        <p:anim calcmode="lin" valueType="num" p14:bounceEnd="60000">
                                          <p:cBhvr additive="base">
                                            <p:cTn id="20" dur="7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14:bounceEnd="60000">
                                          <p:cBhvr additive="base">
                                            <p:cTn id="23" dur="750" fill="hold"/>
                                            <p:tgtEl>
                                              <p:spTgt spid="38"/>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ppt_x"/>
                                              </p:val>
                                            </p:tav>
                                            <p:tav tm="100000">
                                              <p:val>
                                                <p:strVal val="#ppt_x"/>
                                              </p:val>
                                            </p:tav>
                                          </p:tavLst>
                                        </p:anim>
                                        <p:anim calcmode="lin" valueType="num">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ppt_x"/>
                                              </p:val>
                                            </p:tav>
                                            <p:tav tm="100000">
                                              <p:val>
                                                <p:strVal val="#ppt_x"/>
                                              </p:val>
                                            </p:tav>
                                          </p:tavLst>
                                        </p:anim>
                                        <p:anim calcmode="lin" valueType="num">
                                          <p:cBhvr additive="base">
                                            <p:cTn id="12" dur="7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750" fill="hold"/>
                                            <p:tgtEl>
                                              <p:spTgt spid="37"/>
                                            </p:tgtEl>
                                            <p:attrNameLst>
                                              <p:attrName>ppt_x</p:attrName>
                                            </p:attrNameLst>
                                          </p:cBhvr>
                                          <p:tavLst>
                                            <p:tav tm="0">
                                              <p:val>
                                                <p:strVal val="#ppt_x"/>
                                              </p:val>
                                            </p:tav>
                                            <p:tav tm="100000">
                                              <p:val>
                                                <p:strVal val="#ppt_x"/>
                                              </p:val>
                                            </p:tav>
                                          </p:tavLst>
                                        </p:anim>
                                        <p:anim calcmode="lin" valueType="num">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750" fill="hold"/>
                                            <p:tgtEl>
                                              <p:spTgt spid="40"/>
                                            </p:tgtEl>
                                            <p:attrNameLst>
                                              <p:attrName>ppt_x</p:attrName>
                                            </p:attrNameLst>
                                          </p:cBhvr>
                                          <p:tavLst>
                                            <p:tav tm="0">
                                              <p:val>
                                                <p:strVal val="#ppt_x"/>
                                              </p:val>
                                            </p:tav>
                                            <p:tav tm="100000">
                                              <p:val>
                                                <p:strVal val="#ppt_x"/>
                                              </p:val>
                                            </p:tav>
                                          </p:tavLst>
                                        </p:anim>
                                        <p:anim calcmode="lin" valueType="num">
                                          <p:cBhvr additive="base">
                                            <p:cTn id="20" dur="7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750" fill="hold"/>
                                            <p:tgtEl>
                                              <p:spTgt spid="38"/>
                                            </p:tgtEl>
                                            <p:attrNameLst>
                                              <p:attrName>ppt_x</p:attrName>
                                            </p:attrNameLst>
                                          </p:cBhvr>
                                          <p:tavLst>
                                            <p:tav tm="0">
                                              <p:val>
                                                <p:strVal val="#ppt_x"/>
                                              </p:val>
                                            </p:tav>
                                            <p:tav tm="100000">
                                              <p:val>
                                                <p:strVal val="#ppt_x"/>
                                              </p:val>
                                            </p:tav>
                                          </p:tavLst>
                                        </p:anim>
                                        <p:anim calcmode="lin" valueType="num">
                                          <p:cBhvr additive="base">
                                            <p:cTn id="24" dur="75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314" y="1761111"/>
            <a:ext cx="2408165" cy="2408166"/>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Rectangle 126"/>
          <p:cNvSpPr/>
          <p:nvPr/>
        </p:nvSpPr>
        <p:spPr>
          <a:xfrm>
            <a:off x="4944348" y="1761111"/>
            <a:ext cx="2408165" cy="2408166"/>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Rectangle 127"/>
          <p:cNvSpPr/>
          <p:nvPr/>
        </p:nvSpPr>
        <p:spPr>
          <a:xfrm>
            <a:off x="8189574" y="1761111"/>
            <a:ext cx="2408165" cy="2408166"/>
          </a:xfrm>
          <a:prstGeom prst="rect">
            <a:avLst/>
          </a:prstGeom>
          <a:pattFill prst="wdUpDiag">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p:cNvSpPr>
            <a:spLocks noGrp="1"/>
          </p:cNvSpPr>
          <p:nvPr>
            <p:ph type="pic" sz="quarter" idx="13"/>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29" name="Text Placeholder 28"/>
          <p:cNvSpPr>
            <a:spLocks noGrp="1"/>
          </p:cNvSpPr>
          <p:nvPr>
            <p:ph type="body" sz="quarter" idx="11"/>
          </p:nvPr>
        </p:nvSpPr>
        <p:spPr>
          <a:xfrm>
            <a:off x="415273" y="772860"/>
            <a:ext cx="11363111" cy="588220"/>
          </a:xfrm>
        </p:spPr>
        <p:txBody>
          <a:bodyPr/>
          <a:lstStyle/>
          <a:p>
            <a:r>
              <a:rPr lang="en-ID" dirty="0"/>
              <a:t>The Team</a:t>
            </a:r>
            <a:endParaRPr lang="en-ID" dirty="0"/>
          </a:p>
        </p:txBody>
      </p:sp>
      <p:sp>
        <p:nvSpPr>
          <p:cNvPr id="28" name="Text Placeholder 27"/>
          <p:cNvSpPr>
            <a:spLocks noGrp="1"/>
          </p:cNvSpPr>
          <p:nvPr>
            <p:ph type="body" sz="quarter" idx="10"/>
          </p:nvPr>
        </p:nvSpPr>
        <p:spPr/>
        <p:txBody>
          <a:bodyPr/>
          <a:lstStyle/>
          <a:p>
            <a:r>
              <a:rPr lang="en-ID" dirty="0"/>
              <a:t>The Creative Team</a:t>
            </a:r>
            <a:endParaRPr lang="en-ID" dirty="0"/>
          </a:p>
        </p:txBody>
      </p:sp>
      <p:sp>
        <p:nvSpPr>
          <p:cNvPr id="115" name="TextBox 114"/>
          <p:cNvSpPr txBox="1"/>
          <p:nvPr/>
        </p:nvSpPr>
        <p:spPr>
          <a:xfrm>
            <a:off x="1864825" y="4311258"/>
            <a:ext cx="1986441" cy="338554"/>
          </a:xfrm>
          <a:prstGeom prst="rect">
            <a:avLst/>
          </a:prstGeom>
          <a:noFill/>
        </p:spPr>
        <p:txBody>
          <a:bodyPr wrap="none" rtlCol="0">
            <a:spAutoFit/>
          </a:bodyPr>
          <a:lstStyle/>
          <a:p>
            <a:pPr algn="ctr"/>
            <a:r>
              <a:rPr lang="en-US" sz="1600" spc="300" dirty="0">
                <a:latin typeface="+mj-lt"/>
                <a:cs typeface="Poppins" panose="02000000000000000000" pitchFamily="2" charset="0"/>
              </a:rPr>
              <a:t>James Brown</a:t>
            </a:r>
            <a:endParaRPr lang="id-ID" sz="1600" spc="300" dirty="0">
              <a:latin typeface="+mj-lt"/>
              <a:cs typeface="Poppins" panose="02000000000000000000" pitchFamily="2" charset="0"/>
            </a:endParaRPr>
          </a:p>
        </p:txBody>
      </p:sp>
      <p:sp>
        <p:nvSpPr>
          <p:cNvPr id="116" name="TextBox 115"/>
          <p:cNvSpPr txBox="1"/>
          <p:nvPr/>
        </p:nvSpPr>
        <p:spPr>
          <a:xfrm>
            <a:off x="2188567" y="4595220"/>
            <a:ext cx="1338957" cy="276999"/>
          </a:xfrm>
          <a:prstGeom prst="rect">
            <a:avLst/>
          </a:prstGeom>
          <a:noFill/>
        </p:spPr>
        <p:txBody>
          <a:bodyPr wrap="none" rtlCol="0">
            <a:spAutoFit/>
          </a:bodyPr>
          <a:lstStyle/>
          <a:p>
            <a:pPr algn="ctr"/>
            <a:r>
              <a:rPr lang="en-US" sz="1200" dirty="0">
                <a:solidFill>
                  <a:schemeClr val="accent1"/>
                </a:solidFill>
                <a:ea typeface="Open Sans" pitchFamily="34" charset="0"/>
                <a:cs typeface="Open Sans" pitchFamily="34" charset="0"/>
              </a:rPr>
              <a:t>Head Developer</a:t>
            </a:r>
            <a:endParaRPr lang="id-ID" sz="1200" dirty="0">
              <a:solidFill>
                <a:schemeClr val="accent1"/>
              </a:solidFill>
              <a:ea typeface="Open Sans" pitchFamily="34" charset="0"/>
              <a:cs typeface="Open Sans" pitchFamily="34" charset="0"/>
            </a:endParaRPr>
          </a:p>
        </p:txBody>
      </p:sp>
      <p:sp>
        <p:nvSpPr>
          <p:cNvPr id="117" name="Rectangle 116"/>
          <p:cNvSpPr/>
          <p:nvPr/>
        </p:nvSpPr>
        <p:spPr>
          <a:xfrm>
            <a:off x="1605000"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
        <p:nvSpPr>
          <p:cNvPr id="118" name="TextBox 117"/>
          <p:cNvSpPr txBox="1"/>
          <p:nvPr/>
        </p:nvSpPr>
        <p:spPr>
          <a:xfrm>
            <a:off x="5248922" y="4311258"/>
            <a:ext cx="1699504" cy="338554"/>
          </a:xfrm>
          <a:prstGeom prst="rect">
            <a:avLst/>
          </a:prstGeom>
          <a:noFill/>
        </p:spPr>
        <p:txBody>
          <a:bodyPr wrap="none" rtlCol="0">
            <a:spAutoFit/>
          </a:bodyPr>
          <a:lstStyle/>
          <a:p>
            <a:pPr algn="ctr"/>
            <a:r>
              <a:rPr lang="en-US" sz="1600" spc="300" dirty="0">
                <a:latin typeface="+mj-lt"/>
                <a:cs typeface="Poppins" panose="02000000000000000000" pitchFamily="2" charset="0"/>
              </a:rPr>
              <a:t>Linda Dunn</a:t>
            </a:r>
            <a:endParaRPr lang="id-ID" sz="1600" spc="300" dirty="0">
              <a:latin typeface="+mj-lt"/>
              <a:cs typeface="Poppins" panose="02000000000000000000" pitchFamily="2" charset="0"/>
            </a:endParaRPr>
          </a:p>
        </p:txBody>
      </p:sp>
      <p:sp>
        <p:nvSpPr>
          <p:cNvPr id="119" name="TextBox 118"/>
          <p:cNvSpPr txBox="1"/>
          <p:nvPr/>
        </p:nvSpPr>
        <p:spPr>
          <a:xfrm>
            <a:off x="5534257" y="4595220"/>
            <a:ext cx="1128835" cy="276999"/>
          </a:xfrm>
          <a:prstGeom prst="rect">
            <a:avLst/>
          </a:prstGeom>
          <a:noFill/>
        </p:spPr>
        <p:txBody>
          <a:bodyPr wrap="none" rtlCol="0">
            <a:spAutoFit/>
          </a:bodyPr>
          <a:lstStyle/>
          <a:p>
            <a:pPr algn="ctr"/>
            <a:r>
              <a:rPr lang="en-US" sz="1200" dirty="0">
                <a:solidFill>
                  <a:schemeClr val="accent2"/>
                </a:solidFill>
                <a:ea typeface="Open Sans" pitchFamily="34" charset="0"/>
                <a:cs typeface="Open Sans" pitchFamily="34" charset="0"/>
              </a:rPr>
              <a:t>The Manager</a:t>
            </a:r>
            <a:endParaRPr lang="id-ID" sz="1200" dirty="0">
              <a:solidFill>
                <a:schemeClr val="accent2"/>
              </a:solidFill>
              <a:ea typeface="Open Sans" pitchFamily="34" charset="0"/>
              <a:cs typeface="Open Sans" pitchFamily="34" charset="0"/>
            </a:endParaRPr>
          </a:p>
        </p:txBody>
      </p:sp>
      <p:sp>
        <p:nvSpPr>
          <p:cNvPr id="120" name="Rectangle 119"/>
          <p:cNvSpPr/>
          <p:nvPr/>
        </p:nvSpPr>
        <p:spPr>
          <a:xfrm>
            <a:off x="4845629"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
        <p:nvSpPr>
          <p:cNvPr id="121" name="TextBox 120"/>
          <p:cNvSpPr txBox="1"/>
          <p:nvPr/>
        </p:nvSpPr>
        <p:spPr>
          <a:xfrm>
            <a:off x="8410044" y="4311258"/>
            <a:ext cx="1866217" cy="338554"/>
          </a:xfrm>
          <a:prstGeom prst="rect">
            <a:avLst/>
          </a:prstGeom>
          <a:noFill/>
        </p:spPr>
        <p:txBody>
          <a:bodyPr wrap="none" rtlCol="0">
            <a:spAutoFit/>
          </a:bodyPr>
          <a:lstStyle/>
          <a:p>
            <a:pPr algn="ctr"/>
            <a:r>
              <a:rPr lang="en-US" sz="1600" spc="300" dirty="0">
                <a:latin typeface="+mj-lt"/>
                <a:cs typeface="Poppins" panose="02000000000000000000" pitchFamily="2" charset="0"/>
              </a:rPr>
              <a:t>Chris Martin</a:t>
            </a:r>
            <a:endParaRPr lang="id-ID" sz="1600" spc="300" dirty="0">
              <a:latin typeface="+mj-lt"/>
              <a:cs typeface="Poppins" panose="02000000000000000000" pitchFamily="2" charset="0"/>
            </a:endParaRPr>
          </a:p>
        </p:txBody>
      </p:sp>
      <p:sp>
        <p:nvSpPr>
          <p:cNvPr id="122" name="TextBox 121"/>
          <p:cNvSpPr txBox="1"/>
          <p:nvPr/>
        </p:nvSpPr>
        <p:spPr>
          <a:xfrm>
            <a:off x="8721023" y="4595220"/>
            <a:ext cx="1244251" cy="276999"/>
          </a:xfrm>
          <a:prstGeom prst="rect">
            <a:avLst/>
          </a:prstGeom>
          <a:noFill/>
        </p:spPr>
        <p:txBody>
          <a:bodyPr wrap="none" rtlCol="0">
            <a:spAutoFit/>
          </a:bodyPr>
          <a:lstStyle/>
          <a:p>
            <a:pPr algn="ctr"/>
            <a:r>
              <a:rPr lang="en-US" sz="1200" dirty="0">
                <a:solidFill>
                  <a:schemeClr val="accent3"/>
                </a:solidFill>
                <a:ea typeface="Open Sans" pitchFamily="34" charset="0"/>
                <a:cs typeface="Open Sans" pitchFamily="34" charset="0"/>
              </a:rPr>
              <a:t>Head Designer</a:t>
            </a:r>
            <a:endParaRPr lang="id-ID" sz="1200" dirty="0">
              <a:solidFill>
                <a:schemeClr val="accent3"/>
              </a:solidFill>
              <a:ea typeface="Open Sans" pitchFamily="34" charset="0"/>
              <a:cs typeface="Open Sans" pitchFamily="34" charset="0"/>
            </a:endParaRPr>
          </a:p>
        </p:txBody>
      </p:sp>
      <p:sp>
        <p:nvSpPr>
          <p:cNvPr id="123" name="Rectangle 122"/>
          <p:cNvSpPr/>
          <p:nvPr/>
        </p:nvSpPr>
        <p:spPr>
          <a:xfrm>
            <a:off x="8090106"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itchFamily="34" charset="0"/>
                <a:cs typeface="Open Sans" pitchFamily="34" charset="0"/>
              </a:rPr>
              <a:t>Perceived end knowledge certainly day sweetness why cordially. Ask quick six seven offer see among. </a:t>
            </a:r>
            <a:endParaRPr lang="en-US" sz="1100" dirty="0">
              <a:ea typeface="Open Sans" pitchFamily="34" charset="0"/>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0000">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14:bounceEnd="60000">
                                          <p:cBhvr additive="base">
                                            <p:cTn id="11" dur="750" fill="hold"/>
                                            <p:tgtEl>
                                              <p:spTgt spid="115"/>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1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0000">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14:bounceEnd="60000">
                                          <p:cBhvr additive="base">
                                            <p:cTn id="15" dur="750" fill="hold"/>
                                            <p:tgtEl>
                                              <p:spTgt spid="116"/>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1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0000">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14:bounceEnd="60000">
                                          <p:cBhvr additive="base">
                                            <p:cTn id="19" dur="75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20" dur="750" fill="hold"/>
                                            <p:tgtEl>
                                              <p:spTgt spid="117"/>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127"/>
                                            </p:tgtEl>
                                            <p:attrNameLst>
                                              <p:attrName>style.visibility</p:attrName>
                                            </p:attrNameLst>
                                          </p:cBhvr>
                                          <p:to>
                                            <p:strVal val="visible"/>
                                          </p:to>
                                        </p:set>
                                        <p:anim calcmode="lin" valueType="num" p14:bounceEnd="60000">
                                          <p:cBhvr additive="base">
                                            <p:cTn id="23" dur="750" fill="hold"/>
                                            <p:tgtEl>
                                              <p:spTgt spid="127"/>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1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14:bounceEnd="60000">
                                          <p:cBhvr additive="base">
                                            <p:cTn id="27" dur="750" fill="hold"/>
                                            <p:tgtEl>
                                              <p:spTgt spid="118"/>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14:bounceEnd="60000">
                                          <p:cBhvr additive="base">
                                            <p:cTn id="31" dur="750" fill="hold"/>
                                            <p:tgtEl>
                                              <p:spTgt spid="119"/>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60000">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14:bounceEnd="60000">
                                          <p:cBhvr additive="base">
                                            <p:cTn id="35" dur="750" fill="hold"/>
                                            <p:tgtEl>
                                              <p:spTgt spid="120"/>
                                            </p:tgtEl>
                                            <p:attrNameLst>
                                              <p:attrName>ppt_x</p:attrName>
                                            </p:attrNameLst>
                                          </p:cBhvr>
                                          <p:tavLst>
                                            <p:tav tm="0">
                                              <p:val>
                                                <p:strVal val="#ppt_x"/>
                                              </p:val>
                                            </p:tav>
                                            <p:tav tm="100000">
                                              <p:val>
                                                <p:strVal val="#ppt_x"/>
                                              </p:val>
                                            </p:tav>
                                          </p:tavLst>
                                        </p:anim>
                                        <p:anim calcmode="lin" valueType="num" p14:bounceEnd="60000">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2" fill="hold" grpId="0" nodeType="withEffect" p14:presetBounceEnd="60000">
                                      <p:stCondLst>
                                        <p:cond delay="0"/>
                                      </p:stCondLst>
                                      <p:childTnLst>
                                        <p:set>
                                          <p:cBhvr>
                                            <p:cTn id="38" dur="1" fill="hold">
                                              <p:stCondLst>
                                                <p:cond delay="0"/>
                                              </p:stCondLst>
                                            </p:cTn>
                                            <p:tgtEl>
                                              <p:spTgt spid="128"/>
                                            </p:tgtEl>
                                            <p:attrNameLst>
                                              <p:attrName>style.visibility</p:attrName>
                                            </p:attrNameLst>
                                          </p:cBhvr>
                                          <p:to>
                                            <p:strVal val="visible"/>
                                          </p:to>
                                        </p:set>
                                        <p:anim calcmode="lin" valueType="num" p14:bounceEnd="60000">
                                          <p:cBhvr additive="base">
                                            <p:cTn id="39" dur="750" fill="hold"/>
                                            <p:tgtEl>
                                              <p:spTgt spid="128"/>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1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14:bounceEnd="60000">
                                          <p:cBhvr additive="base">
                                            <p:cTn id="43" dur="750" fill="hold"/>
                                            <p:tgtEl>
                                              <p:spTgt spid="121"/>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12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14:bounceEnd="60000">
                                          <p:cBhvr additive="base">
                                            <p:cTn id="47" dur="750" fill="hold"/>
                                            <p:tgtEl>
                                              <p:spTgt spid="122"/>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12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14:bounceEnd="60000">
                                          <p:cBhvr additive="base">
                                            <p:cTn id="51" dur="750" fill="hold"/>
                                            <p:tgtEl>
                                              <p:spTgt spid="123"/>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7" grpId="0" animBg="1"/>
          <p:bldP spid="128" grpId="0" animBg="1"/>
          <p:bldP spid="115" grpId="0"/>
          <p:bldP spid="116" grpId="0"/>
          <p:bldP spid="117" grpId="0"/>
          <p:bldP spid="118" grpId="0"/>
          <p:bldP spid="119" grpId="0"/>
          <p:bldP spid="120" grpId="0"/>
          <p:bldP spid="121" grpId="0"/>
          <p:bldP spid="122" grpId="0"/>
          <p:bldP spid="1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750" fill="hold"/>
                                            <p:tgtEl>
                                              <p:spTgt spid="115"/>
                                            </p:tgtEl>
                                            <p:attrNameLst>
                                              <p:attrName>ppt_x</p:attrName>
                                            </p:attrNameLst>
                                          </p:cBhvr>
                                          <p:tavLst>
                                            <p:tav tm="0">
                                              <p:val>
                                                <p:strVal val="0-#ppt_w/2"/>
                                              </p:val>
                                            </p:tav>
                                            <p:tav tm="100000">
                                              <p:val>
                                                <p:strVal val="#ppt_x"/>
                                              </p:val>
                                            </p:tav>
                                          </p:tavLst>
                                        </p:anim>
                                        <p:anim calcmode="lin" valueType="num">
                                          <p:cBhvr additive="base">
                                            <p:cTn id="12" dur="750" fill="hold"/>
                                            <p:tgtEl>
                                              <p:spTgt spid="1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cBhvr additive="base">
                                            <p:cTn id="15" dur="750" fill="hold"/>
                                            <p:tgtEl>
                                              <p:spTgt spid="116"/>
                                            </p:tgtEl>
                                            <p:attrNameLst>
                                              <p:attrName>ppt_x</p:attrName>
                                            </p:attrNameLst>
                                          </p:cBhvr>
                                          <p:tavLst>
                                            <p:tav tm="0">
                                              <p:val>
                                                <p:strVal val="0-#ppt_w/2"/>
                                              </p:val>
                                            </p:tav>
                                            <p:tav tm="100000">
                                              <p:val>
                                                <p:strVal val="#ppt_x"/>
                                              </p:val>
                                            </p:tav>
                                          </p:tavLst>
                                        </p:anim>
                                        <p:anim calcmode="lin" valueType="num">
                                          <p:cBhvr additive="base">
                                            <p:cTn id="16" dur="750" fill="hold"/>
                                            <p:tgtEl>
                                              <p:spTgt spid="1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additive="base">
                                            <p:cTn id="19" dur="750" fill="hold"/>
                                            <p:tgtEl>
                                              <p:spTgt spid="117"/>
                                            </p:tgtEl>
                                            <p:attrNameLst>
                                              <p:attrName>ppt_x</p:attrName>
                                            </p:attrNameLst>
                                          </p:cBhvr>
                                          <p:tavLst>
                                            <p:tav tm="0">
                                              <p:val>
                                                <p:strVal val="0-#ppt_w/2"/>
                                              </p:val>
                                            </p:tav>
                                            <p:tav tm="100000">
                                              <p:val>
                                                <p:strVal val="#ppt_x"/>
                                              </p:val>
                                            </p:tav>
                                          </p:tavLst>
                                        </p:anim>
                                        <p:anim calcmode="lin" valueType="num">
                                          <p:cBhvr additive="base">
                                            <p:cTn id="20" dur="750" fill="hold"/>
                                            <p:tgtEl>
                                              <p:spTgt spid="117"/>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anim calcmode="lin" valueType="num">
                                          <p:cBhvr additive="base">
                                            <p:cTn id="23" dur="750" fill="hold"/>
                                            <p:tgtEl>
                                              <p:spTgt spid="127"/>
                                            </p:tgtEl>
                                            <p:attrNameLst>
                                              <p:attrName>ppt_x</p:attrName>
                                            </p:attrNameLst>
                                          </p:cBhvr>
                                          <p:tavLst>
                                            <p:tav tm="0">
                                              <p:val>
                                                <p:strVal val="#ppt_x"/>
                                              </p:val>
                                            </p:tav>
                                            <p:tav tm="100000">
                                              <p:val>
                                                <p:strVal val="#ppt_x"/>
                                              </p:val>
                                            </p:tav>
                                          </p:tavLst>
                                        </p:anim>
                                        <p:anim calcmode="lin" valueType="num">
                                          <p:cBhvr additive="base">
                                            <p:cTn id="24" dur="750" fill="hold"/>
                                            <p:tgtEl>
                                              <p:spTgt spid="1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750" fill="hold"/>
                                            <p:tgtEl>
                                              <p:spTgt spid="118"/>
                                            </p:tgtEl>
                                            <p:attrNameLst>
                                              <p:attrName>ppt_x</p:attrName>
                                            </p:attrNameLst>
                                          </p:cBhvr>
                                          <p:tavLst>
                                            <p:tav tm="0">
                                              <p:val>
                                                <p:strVal val="#ppt_x"/>
                                              </p:val>
                                            </p:tav>
                                            <p:tav tm="100000">
                                              <p:val>
                                                <p:strVal val="#ppt_x"/>
                                              </p:val>
                                            </p:tav>
                                          </p:tavLst>
                                        </p:anim>
                                        <p:anim calcmode="lin" valueType="num">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cBhvr additive="base">
                                            <p:cTn id="31" dur="750" fill="hold"/>
                                            <p:tgtEl>
                                              <p:spTgt spid="119"/>
                                            </p:tgtEl>
                                            <p:attrNameLst>
                                              <p:attrName>ppt_x</p:attrName>
                                            </p:attrNameLst>
                                          </p:cBhvr>
                                          <p:tavLst>
                                            <p:tav tm="0">
                                              <p:val>
                                                <p:strVal val="#ppt_x"/>
                                              </p:val>
                                            </p:tav>
                                            <p:tav tm="100000">
                                              <p:val>
                                                <p:strVal val="#ppt_x"/>
                                              </p:val>
                                            </p:tav>
                                          </p:tavLst>
                                        </p:anim>
                                        <p:anim calcmode="lin" valueType="num">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cBhvr additive="base">
                                            <p:cTn id="35" dur="750" fill="hold"/>
                                            <p:tgtEl>
                                              <p:spTgt spid="120"/>
                                            </p:tgtEl>
                                            <p:attrNameLst>
                                              <p:attrName>ppt_x</p:attrName>
                                            </p:attrNameLst>
                                          </p:cBhvr>
                                          <p:tavLst>
                                            <p:tav tm="0">
                                              <p:val>
                                                <p:strVal val="#ppt_x"/>
                                              </p:val>
                                            </p:tav>
                                            <p:tav tm="100000">
                                              <p:val>
                                                <p:strVal val="#ppt_x"/>
                                              </p:val>
                                            </p:tav>
                                          </p:tavLst>
                                        </p:anim>
                                        <p:anim calcmode="lin" valueType="num">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750" fill="hold"/>
                                            <p:tgtEl>
                                              <p:spTgt spid="128"/>
                                            </p:tgtEl>
                                            <p:attrNameLst>
                                              <p:attrName>ppt_x</p:attrName>
                                            </p:attrNameLst>
                                          </p:cBhvr>
                                          <p:tavLst>
                                            <p:tav tm="0">
                                              <p:val>
                                                <p:strVal val="1+#ppt_w/2"/>
                                              </p:val>
                                            </p:tav>
                                            <p:tav tm="100000">
                                              <p:val>
                                                <p:strVal val="#ppt_x"/>
                                              </p:val>
                                            </p:tav>
                                          </p:tavLst>
                                        </p:anim>
                                        <p:anim calcmode="lin" valueType="num">
                                          <p:cBhvr additive="base">
                                            <p:cTn id="40" dur="750" fill="hold"/>
                                            <p:tgtEl>
                                              <p:spTgt spid="1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750" fill="hold"/>
                                            <p:tgtEl>
                                              <p:spTgt spid="121"/>
                                            </p:tgtEl>
                                            <p:attrNameLst>
                                              <p:attrName>ppt_x</p:attrName>
                                            </p:attrNameLst>
                                          </p:cBhvr>
                                          <p:tavLst>
                                            <p:tav tm="0">
                                              <p:val>
                                                <p:strVal val="1+#ppt_w/2"/>
                                              </p:val>
                                            </p:tav>
                                            <p:tav tm="100000">
                                              <p:val>
                                                <p:strVal val="#ppt_x"/>
                                              </p:val>
                                            </p:tav>
                                          </p:tavLst>
                                        </p:anim>
                                        <p:anim calcmode="lin" valueType="num">
                                          <p:cBhvr additive="base">
                                            <p:cTn id="44" dur="750" fill="hold"/>
                                            <p:tgtEl>
                                              <p:spTgt spid="12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additive="base">
                                            <p:cTn id="47" dur="750" fill="hold"/>
                                            <p:tgtEl>
                                              <p:spTgt spid="122"/>
                                            </p:tgtEl>
                                            <p:attrNameLst>
                                              <p:attrName>ppt_x</p:attrName>
                                            </p:attrNameLst>
                                          </p:cBhvr>
                                          <p:tavLst>
                                            <p:tav tm="0">
                                              <p:val>
                                                <p:strVal val="1+#ppt_w/2"/>
                                              </p:val>
                                            </p:tav>
                                            <p:tav tm="100000">
                                              <p:val>
                                                <p:strVal val="#ppt_x"/>
                                              </p:val>
                                            </p:tav>
                                          </p:tavLst>
                                        </p:anim>
                                        <p:anim calcmode="lin" valueType="num">
                                          <p:cBhvr additive="base">
                                            <p:cTn id="48" dur="750" fill="hold"/>
                                            <p:tgtEl>
                                              <p:spTgt spid="12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cBhvr additive="base">
                                            <p:cTn id="51" dur="750" fill="hold"/>
                                            <p:tgtEl>
                                              <p:spTgt spid="123"/>
                                            </p:tgtEl>
                                            <p:attrNameLst>
                                              <p:attrName>ppt_x</p:attrName>
                                            </p:attrNameLst>
                                          </p:cBhvr>
                                          <p:tavLst>
                                            <p:tav tm="0">
                                              <p:val>
                                                <p:strVal val="1+#ppt_w/2"/>
                                              </p:val>
                                            </p:tav>
                                            <p:tav tm="100000">
                                              <p:val>
                                                <p:strVal val="#ppt_x"/>
                                              </p:val>
                                            </p:tav>
                                          </p:tavLst>
                                        </p:anim>
                                        <p:anim calcmode="lin" valueType="num">
                                          <p:cBhvr additive="base">
                                            <p:cTn id="52" dur="75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7" grpId="0" animBg="1"/>
          <p:bldP spid="128" grpId="0" animBg="1"/>
          <p:bldP spid="115" grpId="0"/>
          <p:bldP spid="116" grpId="0"/>
          <p:bldP spid="117" grpId="0"/>
          <p:bldP spid="118" grpId="0"/>
          <p:bldP spid="119" grpId="0"/>
          <p:bldP spid="120" grpId="0"/>
          <p:bldP spid="121" grpId="0"/>
          <p:bldP spid="122" grpId="0"/>
          <p:bldP spid="123"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130506" y="1523874"/>
            <a:ext cx="3125385" cy="1523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p:cNvSpPr/>
          <p:nvPr/>
        </p:nvSpPr>
        <p:spPr>
          <a:xfrm>
            <a:off x="528638" y="1523875"/>
            <a:ext cx="1523516" cy="1523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p:cNvSpPr/>
          <p:nvPr/>
        </p:nvSpPr>
        <p:spPr>
          <a:xfrm>
            <a:off x="528638" y="3125743"/>
            <a:ext cx="3125385" cy="15235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p:cNvSpPr/>
          <p:nvPr/>
        </p:nvSpPr>
        <p:spPr>
          <a:xfrm rot="5400000">
            <a:off x="3732375" y="3125743"/>
            <a:ext cx="1523516" cy="1523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27"/>
          <p:cNvSpPr/>
          <p:nvPr/>
        </p:nvSpPr>
        <p:spPr>
          <a:xfrm rot="5400000">
            <a:off x="4533308" y="2326861"/>
            <a:ext cx="3125385" cy="15235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Rectangle 28"/>
          <p:cNvSpPr/>
          <p:nvPr/>
        </p:nvSpPr>
        <p:spPr>
          <a:xfrm>
            <a:off x="8537978" y="1523874"/>
            <a:ext cx="3125385" cy="15235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p:cNvSpPr/>
          <p:nvPr/>
        </p:nvSpPr>
        <p:spPr>
          <a:xfrm>
            <a:off x="6936110" y="1523875"/>
            <a:ext cx="1523516" cy="1523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p:cNvSpPr/>
          <p:nvPr/>
        </p:nvSpPr>
        <p:spPr>
          <a:xfrm>
            <a:off x="6936110" y="3125743"/>
            <a:ext cx="3125385" cy="1523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p:cNvSpPr/>
          <p:nvPr/>
        </p:nvSpPr>
        <p:spPr>
          <a:xfrm rot="5400000">
            <a:off x="10139847" y="3125743"/>
            <a:ext cx="1523516" cy="1523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p:cNvSpPr>
            <a:spLocks noGrp="1"/>
          </p:cNvSpPr>
          <p:nvPr>
            <p:ph type="body" sz="quarter" idx="11"/>
          </p:nvPr>
        </p:nvSpPr>
        <p:spPr/>
        <p:txBody>
          <a:bodyPr/>
          <a:lstStyle/>
          <a:p>
            <a:r>
              <a:rPr lang="en-ID" dirty="0"/>
              <a:t>What We’ve Done</a:t>
            </a:r>
            <a:endParaRPr lang="en-ID" dirty="0"/>
          </a:p>
        </p:txBody>
      </p:sp>
      <p:sp>
        <p:nvSpPr>
          <p:cNvPr id="26" name="Text Placeholder 25"/>
          <p:cNvSpPr>
            <a:spLocks noGrp="1"/>
          </p:cNvSpPr>
          <p:nvPr>
            <p:ph type="body" sz="quarter" idx="10"/>
          </p:nvPr>
        </p:nvSpPr>
        <p:spPr/>
        <p:txBody>
          <a:bodyPr/>
          <a:lstStyle/>
          <a:p>
            <a:r>
              <a:rPr lang="en-ID" dirty="0"/>
              <a:t>The Hall of Fame</a:t>
            </a:r>
            <a:endParaRPr lang="en-ID" dirty="0"/>
          </a:p>
        </p:txBody>
      </p:sp>
      <p:sp>
        <p:nvSpPr>
          <p:cNvPr id="7" name="TextBox 6"/>
          <p:cNvSpPr txBox="1"/>
          <p:nvPr/>
        </p:nvSpPr>
        <p:spPr>
          <a:xfrm>
            <a:off x="609892" y="4855231"/>
            <a:ext cx="10715333" cy="1170833"/>
          </a:xfrm>
          <a:prstGeom prst="rect">
            <a:avLst/>
          </a:prstGeom>
          <a:noFill/>
        </p:spPr>
        <p:txBody>
          <a:bodyPr wrap="square" rtlCol="0">
            <a:spAutoFit/>
          </a:bodyPr>
          <a:lstStyle/>
          <a:p>
            <a:pPr algn="ctr">
              <a:lnSpc>
                <a:spcPct val="150000"/>
              </a:lnSpc>
            </a:pPr>
            <a:r>
              <a:rPr lang="en-ID" sz="1200" dirty="0">
                <a:ea typeface="Open Sans" pitchFamily="34" charset="0"/>
                <a:cs typeface="Open Sans" pitchFamily="34" charset="0"/>
              </a:rPr>
              <a:t>Even the all-powerful Pointing has no control about the blind texts it is an almost </a:t>
            </a:r>
            <a:r>
              <a:rPr lang="en-ID" sz="1200" dirty="0" err="1">
                <a:ea typeface="Open Sans" pitchFamily="34" charset="0"/>
                <a:cs typeface="Open Sans" pitchFamily="34" charset="0"/>
              </a:rPr>
              <a:t>unorthographic</a:t>
            </a:r>
            <a:r>
              <a:rPr lang="en-ID" sz="1200" dirty="0">
                <a:ea typeface="Open Sans" pitchFamily="34" charset="0"/>
                <a:cs typeface="Open Sans"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endParaRPr lang="en-ID" sz="1200" dirty="0">
              <a:ea typeface="Open Sans" pitchFamily="34" charset="0"/>
              <a:cs typeface="Open Sans" pitchFamily="34" charset="0"/>
            </a:endParaRPr>
          </a:p>
          <a:p>
            <a:pPr algn="ctr">
              <a:lnSpc>
                <a:spcPct val="150000"/>
              </a:lnSpc>
            </a:pPr>
            <a:endParaRPr lang="en-ID" sz="1200" dirty="0"/>
          </a:p>
        </p:txBody>
      </p:sp>
      <p:sp>
        <p:nvSpPr>
          <p:cNvPr id="3" name="Picture Placeholder 2"/>
          <p:cNvSpPr>
            <a:spLocks noGrp="1"/>
          </p:cNvSpPr>
          <p:nvPr>
            <p:ph type="pic" sz="quarter" idx="12"/>
          </p:nvPr>
        </p:nvSpPr>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p:cNvSpPr/>
          <p:nvPr/>
        </p:nvSpPr>
        <p:spPr>
          <a:xfrm>
            <a:off x="647635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Freeform: Shape 35"/>
          <p:cNvSpPr/>
          <p:nvPr/>
        </p:nvSpPr>
        <p:spPr>
          <a:xfrm>
            <a:off x="935990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Freeform: Shape 36"/>
          <p:cNvSpPr/>
          <p:nvPr/>
        </p:nvSpPr>
        <p:spPr>
          <a:xfrm>
            <a:off x="9359904"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Freeform: Shape 37"/>
          <p:cNvSpPr/>
          <p:nvPr/>
        </p:nvSpPr>
        <p:spPr>
          <a:xfrm>
            <a:off x="6476353"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Freeform: Shape 38"/>
          <p:cNvSpPr/>
          <p:nvPr/>
        </p:nvSpPr>
        <p:spPr>
          <a:xfrm>
            <a:off x="9359904"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Freeform: Shape 39"/>
          <p:cNvSpPr/>
          <p:nvPr/>
        </p:nvSpPr>
        <p:spPr>
          <a:xfrm>
            <a:off x="6476353"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p:cNvSpPr>
            <a:spLocks noGrp="1"/>
          </p:cNvSpPr>
          <p:nvPr>
            <p:ph type="body" sz="quarter" idx="11"/>
          </p:nvPr>
        </p:nvSpPr>
        <p:spPr/>
        <p:txBody>
          <a:bodyPr/>
          <a:lstStyle/>
          <a:p>
            <a:r>
              <a:rPr lang="en-ID" dirty="0"/>
              <a:t>What We’ve Done</a:t>
            </a:r>
            <a:endParaRPr lang="en-ID" dirty="0"/>
          </a:p>
        </p:txBody>
      </p:sp>
      <p:sp>
        <p:nvSpPr>
          <p:cNvPr id="26" name="Text Placeholder 25"/>
          <p:cNvSpPr>
            <a:spLocks noGrp="1"/>
          </p:cNvSpPr>
          <p:nvPr>
            <p:ph type="body" sz="quarter" idx="10"/>
          </p:nvPr>
        </p:nvSpPr>
        <p:spPr/>
        <p:txBody>
          <a:bodyPr/>
          <a:lstStyle/>
          <a:p>
            <a:r>
              <a:rPr lang="en-ID" dirty="0"/>
              <a:t>The Hall of Fame</a:t>
            </a:r>
            <a:endParaRPr lang="en-ID" dirty="0"/>
          </a:p>
        </p:txBody>
      </p:sp>
      <p:sp>
        <p:nvSpPr>
          <p:cNvPr id="28" name="TextBox 27"/>
          <p:cNvSpPr txBox="1"/>
          <p:nvPr/>
        </p:nvSpPr>
        <p:spPr>
          <a:xfrm>
            <a:off x="421975" y="1428720"/>
            <a:ext cx="2048959" cy="338554"/>
          </a:xfrm>
          <a:prstGeom prst="rect">
            <a:avLst/>
          </a:prstGeom>
          <a:noFill/>
          <a:ln>
            <a:noFill/>
          </a:ln>
        </p:spPr>
        <p:txBody>
          <a:bodyPr wrap="none" rtlCol="0">
            <a:spAutoFit/>
          </a:bodyPr>
          <a:lstStyle/>
          <a:p>
            <a:r>
              <a:rPr lang="id-ID" sz="1600" spc="300" dirty="0">
                <a:solidFill>
                  <a:schemeClr val="accent1"/>
                </a:solidFill>
                <a:latin typeface="+mj-lt"/>
              </a:rPr>
              <a:t>About Project</a:t>
            </a:r>
            <a:endParaRPr lang="id-ID" sz="1600" spc="300" dirty="0">
              <a:solidFill>
                <a:schemeClr val="accent1"/>
              </a:solidFill>
              <a:latin typeface="+mj-lt"/>
            </a:endParaRPr>
          </a:p>
        </p:txBody>
      </p:sp>
      <p:sp>
        <p:nvSpPr>
          <p:cNvPr id="29" name="TextBox 34"/>
          <p:cNvSpPr txBox="1"/>
          <p:nvPr/>
        </p:nvSpPr>
        <p:spPr>
          <a:xfrm>
            <a:off x="421975" y="1772252"/>
            <a:ext cx="5492870" cy="230832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Clr>
                <a:schemeClr val="accent6"/>
              </a:buClr>
            </a:pPr>
            <a:r>
              <a:rPr lang="en-ID" sz="1200" dirty="0">
                <a:ea typeface="Open Sans" pitchFamily="34" charset="0"/>
                <a:cs typeface="Open Sans"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ID" sz="1200" dirty="0">
              <a:ea typeface="Open Sans" pitchFamily="34" charset="0"/>
              <a:cs typeface="Open Sans" pitchFamily="34" charset="0"/>
            </a:endParaRPr>
          </a:p>
          <a:p>
            <a:pPr algn="just">
              <a:lnSpc>
                <a:spcPct val="150000"/>
              </a:lnSpc>
              <a:buClr>
                <a:schemeClr val="accent6"/>
              </a:buClr>
            </a:pPr>
            <a:r>
              <a:rPr lang="en-ID" sz="1200" dirty="0">
                <a:ea typeface="Open Sans" pitchFamily="34" charset="0"/>
                <a:cs typeface="Open Sans" pitchFamily="34" charset="0"/>
              </a:rPr>
              <a:t>Perceived end knowledge certainly day sweetness why cordially. Ask quick six seven offer see among. Handsome end knowledge met debating sir seven offer  dwelling age material. </a:t>
            </a:r>
            <a:endParaRPr lang="en-ID" sz="1200" dirty="0">
              <a:ea typeface="Open Sans" pitchFamily="34" charset="0"/>
              <a:cs typeface="Open Sans" pitchFamily="34" charset="0"/>
            </a:endParaRPr>
          </a:p>
        </p:txBody>
      </p:sp>
      <p:sp>
        <p:nvSpPr>
          <p:cNvPr id="30" name="TextBox 29"/>
          <p:cNvSpPr txBox="1"/>
          <p:nvPr/>
        </p:nvSpPr>
        <p:spPr>
          <a:xfrm>
            <a:off x="421975" y="4308440"/>
            <a:ext cx="2061783" cy="338554"/>
          </a:xfrm>
          <a:prstGeom prst="rect">
            <a:avLst/>
          </a:prstGeom>
          <a:noFill/>
          <a:ln>
            <a:noFill/>
          </a:ln>
        </p:spPr>
        <p:txBody>
          <a:bodyPr wrap="none" rtlCol="0">
            <a:spAutoFit/>
          </a:bodyPr>
          <a:lstStyle/>
          <a:p>
            <a:r>
              <a:rPr lang="id-ID" sz="1600" spc="300" dirty="0">
                <a:solidFill>
                  <a:schemeClr val="accent1"/>
                </a:solidFill>
                <a:latin typeface="+mj-lt"/>
              </a:rPr>
              <a:t>Project Client</a:t>
            </a:r>
            <a:endParaRPr lang="id-ID" sz="1600" spc="300" dirty="0">
              <a:solidFill>
                <a:schemeClr val="accent1"/>
              </a:solidFill>
              <a:latin typeface="+mj-lt"/>
            </a:endParaRPr>
          </a:p>
        </p:txBody>
      </p:sp>
      <p:sp>
        <p:nvSpPr>
          <p:cNvPr id="31" name="TextBox 34"/>
          <p:cNvSpPr txBox="1"/>
          <p:nvPr/>
        </p:nvSpPr>
        <p:spPr>
          <a:xfrm>
            <a:off x="421975" y="4651267"/>
            <a:ext cx="1468672" cy="33983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D" sz="1200" dirty="0" err="1"/>
              <a:t>Inspiracraft</a:t>
            </a:r>
            <a:endParaRPr lang="en-US" sz="1200" dirty="0"/>
          </a:p>
        </p:txBody>
      </p:sp>
      <p:sp>
        <p:nvSpPr>
          <p:cNvPr id="32" name="TextBox 31"/>
          <p:cNvSpPr txBox="1"/>
          <p:nvPr/>
        </p:nvSpPr>
        <p:spPr>
          <a:xfrm>
            <a:off x="3008110" y="4308440"/>
            <a:ext cx="1996059" cy="338554"/>
          </a:xfrm>
          <a:prstGeom prst="rect">
            <a:avLst/>
          </a:prstGeom>
          <a:noFill/>
          <a:ln>
            <a:noFill/>
          </a:ln>
        </p:spPr>
        <p:txBody>
          <a:bodyPr wrap="square" rtlCol="0">
            <a:spAutoFit/>
          </a:bodyPr>
          <a:lstStyle/>
          <a:p>
            <a:r>
              <a:rPr lang="id-ID" sz="1600" spc="300" dirty="0">
                <a:solidFill>
                  <a:schemeClr val="accent1"/>
                </a:solidFill>
                <a:latin typeface="+mj-lt"/>
              </a:rPr>
              <a:t>Project Artist</a:t>
            </a:r>
            <a:endParaRPr lang="id-ID" sz="1600" spc="300" dirty="0">
              <a:solidFill>
                <a:schemeClr val="accent1"/>
              </a:solidFill>
              <a:latin typeface="+mj-lt"/>
            </a:endParaRPr>
          </a:p>
        </p:txBody>
      </p:sp>
      <p:sp>
        <p:nvSpPr>
          <p:cNvPr id="33" name="TextBox 34"/>
          <p:cNvSpPr txBox="1"/>
          <p:nvPr/>
        </p:nvSpPr>
        <p:spPr>
          <a:xfrm>
            <a:off x="3008110" y="4650485"/>
            <a:ext cx="1468672"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1200" dirty="0"/>
              <a:t>Francisco Perez</a:t>
            </a:r>
            <a:endParaRPr lang="en-US" sz="1200" dirty="0"/>
          </a:p>
        </p:txBody>
      </p:sp>
      <p:sp>
        <p:nvSpPr>
          <p:cNvPr id="2" name="Picture Placeholder 1"/>
          <p:cNvSpPr>
            <a:spLocks noGrp="1"/>
          </p:cNvSpPr>
          <p:nvPr>
            <p:ph type="pic" sz="quarter" idx="18"/>
          </p:nvPr>
        </p:nvSpPr>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2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900" decel="100000" fill="hold"/>
                                        <p:tgtEl>
                                          <p:spTgt spid="2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900" decel="100000" fill="hold"/>
                                        <p:tgtEl>
                                          <p:spTgt spid="3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50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900" decel="100000" fill="hold"/>
                                        <p:tgtEl>
                                          <p:spTgt spid="3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900" decel="100000" fill="hold"/>
                                        <p:tgtEl>
                                          <p:spTgt spid="3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7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900" decel="100000" fill="hold"/>
                                        <p:tgtEl>
                                          <p:spTgt spid="3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9388</Words>
  <Application>WPS Presentation</Application>
  <PresentationFormat>Widescreen</PresentationFormat>
  <Paragraphs>275</Paragraphs>
  <Slides>22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22</vt:i4>
      </vt:variant>
    </vt:vector>
  </HeadingPairs>
  <TitlesOfParts>
    <vt:vector size="41" baseType="lpstr">
      <vt:lpstr>Arial</vt:lpstr>
      <vt:lpstr>SimSun</vt:lpstr>
      <vt:lpstr>Wingdings</vt:lpstr>
      <vt:lpstr>Open Sans</vt:lpstr>
      <vt:lpstr>Poppins</vt:lpstr>
      <vt:lpstr>Wide Latin</vt:lpstr>
      <vt:lpstr>Open Sans Light</vt:lpstr>
      <vt:lpstr>Yu Gothic UI Light</vt:lpstr>
      <vt:lpstr>Kozuka Gothic Pr6N EL</vt:lpstr>
      <vt:lpstr>Microsoft YaHei</vt:lpstr>
      <vt:lpstr>Arial Unicode MS</vt:lpstr>
      <vt:lpstr>Calibri</vt:lpstr>
      <vt:lpstr>Roboto Condensed Light</vt:lpstr>
      <vt:lpstr>Roboto</vt:lpstr>
      <vt:lpstr>Lato</vt:lpstr>
      <vt:lpstr>Roboto Slab</vt:lpstr>
      <vt:lpstr>Tahoma</vt:lpstr>
      <vt:lpstr>Office Theme</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Hp</cp:lastModifiedBy>
  <cp:revision>105</cp:revision>
  <dcterms:created xsi:type="dcterms:W3CDTF">2016-11-04T05:31:00Z</dcterms:created>
  <dcterms:modified xsi:type="dcterms:W3CDTF">2022-06-17T15:12:30Z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194B8013244A4319A1C45D9D7861B58F</vt:lpwstr>
  </property>
  <property fmtid="{D5CDD505-2E9C-101B-9397-08002B2CF9AE}" pid="3" name="KSOProductBuildVer">
    <vt:lpwstr>1033-11.2.0.11156</vt:lpwstr>
  </property>
</Properties>
</file>