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6" r:id="rId2"/>
  </p:sldMasterIdLst>
  <p:sldIdLst>
    <p:sldId id="324" r:id="rId3"/>
    <p:sldId id="277" r:id="rId4"/>
    <p:sldId id="268" r:id="rId5"/>
    <p:sldId id="290" r:id="rId6"/>
    <p:sldId id="276" r:id="rId7"/>
    <p:sldId id="345" r:id="rId8"/>
    <p:sldId id="346" r:id="rId9"/>
    <p:sldId id="347" r:id="rId10"/>
    <p:sldId id="348" r:id="rId11"/>
    <p:sldId id="350" r:id="rId12"/>
    <p:sldId id="349" r:id="rId13"/>
    <p:sldId id="351" r:id="rId14"/>
    <p:sldId id="258" r:id="rId15"/>
    <p:sldId id="352" r:id="rId16"/>
    <p:sldId id="272" r:id="rId17"/>
    <p:sldId id="32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pos="262">
          <p15:clr>
            <a:srgbClr val="A4A3A4"/>
          </p15:clr>
        </p15:guide>
        <p15:guide id="4" orient="horz" pos="280">
          <p15:clr>
            <a:srgbClr val="A4A3A4"/>
          </p15:clr>
        </p15:guide>
        <p15:guide id="5" pos="7419">
          <p15:clr>
            <a:srgbClr val="A4A3A4"/>
          </p15:clr>
        </p15:guide>
        <p15:guide id="6" orient="horz" pos="405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DAC6"/>
    <a:srgbClr val="0E998F"/>
    <a:srgbClr val="F75847"/>
    <a:srgbClr val="ECFF88"/>
    <a:srgbClr val="4CD2B1"/>
    <a:srgbClr val="00BCD4"/>
    <a:srgbClr val="429AE2"/>
    <a:srgbClr val="E8ECEB"/>
    <a:srgbClr val="99A6AF"/>
    <a:srgbClr val="393D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712" autoAdjust="0"/>
  </p:normalViewPr>
  <p:slideViewPr>
    <p:cSldViewPr snapToGrid="0" showGuides="1">
      <p:cViewPr varScale="1">
        <p:scale>
          <a:sx n="70" d="100"/>
          <a:sy n="70" d="100"/>
        </p:scale>
        <p:origin x="48" y="108"/>
      </p:cViewPr>
      <p:guideLst>
        <p:guide orient="horz" pos="2160"/>
        <p:guide pos="3840"/>
        <p:guide pos="262"/>
        <p:guide orient="horz" pos="280"/>
        <p:guide pos="7419"/>
        <p:guide orient="horz" pos="4056"/>
      </p:guideLst>
    </p:cSldViewPr>
  </p:slideViewPr>
  <p:notesTextViewPr>
    <p:cViewPr>
      <p:scale>
        <a:sx n="3" d="2"/>
        <a:sy n="3" d="2"/>
      </p:scale>
      <p:origin x="0" y="0"/>
    </p:cViewPr>
  </p:notesTextViewPr>
  <p:sorterViewPr>
    <p:cViewPr varScale="1">
      <p:scale>
        <a:sx n="100" d="100"/>
        <a:sy n="100" d="100"/>
      </p:scale>
      <p:origin x="0" y="-1462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8" name="Text Placeholder 6"/>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10" name="Picture Placeholder 9"/>
          <p:cNvSpPr>
            <a:spLocks noGrp="1"/>
          </p:cNvSpPr>
          <p:nvPr>
            <p:ph type="pic" sz="quarter" idx="17"/>
          </p:nvPr>
        </p:nvSpPr>
        <p:spPr>
          <a:xfrm>
            <a:off x="4758568" y="0"/>
            <a:ext cx="7433432" cy="2235688"/>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11" name="Picture Placeholder 10"/>
          <p:cNvSpPr>
            <a:spLocks noGrp="1"/>
          </p:cNvSpPr>
          <p:nvPr>
            <p:ph type="pic" sz="quarter" idx="18"/>
          </p:nvPr>
        </p:nvSpPr>
        <p:spPr>
          <a:xfrm>
            <a:off x="4758568" y="2311154"/>
            <a:ext cx="7433432" cy="2235688"/>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12" name="Picture Placeholder 11"/>
          <p:cNvSpPr>
            <a:spLocks noGrp="1"/>
          </p:cNvSpPr>
          <p:nvPr>
            <p:ph type="pic" sz="quarter" idx="19"/>
          </p:nvPr>
        </p:nvSpPr>
        <p:spPr>
          <a:xfrm>
            <a:off x="4758568" y="4622312"/>
            <a:ext cx="7433432" cy="2235688"/>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8" name="Text Placeholder 6"/>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p:cNvSpPr txBox="1"/>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itchFamily="34" charset="0"/>
                <a:cs typeface="Poppins" panose="02000000000000000000" pitchFamily="2" charset="0"/>
              </a:rPr>
              <a:t>‹#›</a:t>
            </a:fld>
            <a:endParaRPr lang="id-ID" b="0" i="0" spc="600" dirty="0">
              <a:solidFill>
                <a:schemeClr val="tx1"/>
              </a:solidFill>
              <a:latin typeface="+mj-lt"/>
              <a:ea typeface="Open Sans" pitchFamily="34" charset="0"/>
              <a:cs typeface="Poppins" panose="02000000000000000000" pitchFamily="2"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6" name="Picture Placeholder 5"/>
          <p:cNvSpPr>
            <a:spLocks noGrp="1"/>
          </p:cNvSpPr>
          <p:nvPr>
            <p:ph type="pic" sz="quarter" idx="17"/>
          </p:nvPr>
        </p:nvSpPr>
        <p:spPr>
          <a:xfrm>
            <a:off x="499780" y="1429385"/>
            <a:ext cx="3386213" cy="4555416"/>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8" name="Text Placeholder 6"/>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p:cNvSpPr txBox="1"/>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itchFamily="34" charset="0"/>
                <a:cs typeface="Poppins" panose="02000000000000000000" pitchFamily="2" charset="0"/>
              </a:rPr>
              <a:t>‹#›</a:t>
            </a:fld>
            <a:endParaRPr lang="id-ID" b="0" i="0" spc="600" dirty="0">
              <a:solidFill>
                <a:schemeClr val="tx1"/>
              </a:solidFill>
              <a:latin typeface="+mj-lt"/>
              <a:ea typeface="Open Sans" pitchFamily="34" charset="0"/>
              <a:cs typeface="Poppins" panose="02000000000000000000" pitchFamily="2"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6" name="Picture Placeholder 5"/>
          <p:cNvSpPr>
            <a:spLocks noGrp="1"/>
          </p:cNvSpPr>
          <p:nvPr>
            <p:ph type="pic" sz="quarter" idx="17"/>
          </p:nvPr>
        </p:nvSpPr>
        <p:spPr>
          <a:xfrm>
            <a:off x="526534" y="1481984"/>
            <a:ext cx="5198056" cy="2391260"/>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8" name="Text Placeholder 6"/>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p:cNvSpPr txBox="1"/>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itchFamily="34" charset="0"/>
                <a:cs typeface="Poppins" panose="02000000000000000000" pitchFamily="2" charset="0"/>
              </a:rPr>
              <a:t>‹#›</a:t>
            </a:fld>
            <a:endParaRPr lang="id-ID" b="0" i="0" spc="600" dirty="0">
              <a:solidFill>
                <a:schemeClr val="tx1"/>
              </a:solidFill>
              <a:latin typeface="+mj-lt"/>
              <a:ea typeface="Open Sans" pitchFamily="34" charset="0"/>
              <a:cs typeface="Poppins" panose="02000000000000000000" pitchFamily="2"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17" name="Picture Placeholder 16"/>
          <p:cNvSpPr>
            <a:spLocks noGrp="1"/>
          </p:cNvSpPr>
          <p:nvPr>
            <p:ph type="pic" sz="quarter" idx="18"/>
          </p:nvPr>
        </p:nvSpPr>
        <p:spPr>
          <a:xfrm>
            <a:off x="3715313" y="1808076"/>
            <a:ext cx="1682496" cy="1682496"/>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8" name="Picture Placeholder 17"/>
          <p:cNvSpPr>
            <a:spLocks noGrp="1"/>
          </p:cNvSpPr>
          <p:nvPr>
            <p:ph type="pic" sz="quarter" idx="19"/>
          </p:nvPr>
        </p:nvSpPr>
        <p:spPr>
          <a:xfrm>
            <a:off x="5766242" y="1808076"/>
            <a:ext cx="1682496" cy="1682496"/>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9" name="Picture Placeholder 18"/>
          <p:cNvSpPr>
            <a:spLocks noGrp="1"/>
          </p:cNvSpPr>
          <p:nvPr>
            <p:ph type="pic" sz="quarter" idx="20"/>
          </p:nvPr>
        </p:nvSpPr>
        <p:spPr>
          <a:xfrm>
            <a:off x="7816183" y="1808076"/>
            <a:ext cx="1682496" cy="1682496"/>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20" name="Picture Placeholder 19"/>
          <p:cNvSpPr>
            <a:spLocks noGrp="1"/>
          </p:cNvSpPr>
          <p:nvPr>
            <p:ph type="pic" sz="quarter" idx="21"/>
          </p:nvPr>
        </p:nvSpPr>
        <p:spPr>
          <a:xfrm>
            <a:off x="2694309" y="3835714"/>
            <a:ext cx="1682496" cy="1682496"/>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21" name="Picture Placeholder 20"/>
          <p:cNvSpPr>
            <a:spLocks noGrp="1"/>
          </p:cNvSpPr>
          <p:nvPr>
            <p:ph type="pic" sz="quarter" idx="22"/>
          </p:nvPr>
        </p:nvSpPr>
        <p:spPr>
          <a:xfrm>
            <a:off x="4744250" y="3835714"/>
            <a:ext cx="1682496" cy="1682496"/>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22" name="Picture Placeholder 21"/>
          <p:cNvSpPr>
            <a:spLocks noGrp="1"/>
          </p:cNvSpPr>
          <p:nvPr>
            <p:ph type="pic" sz="quarter" idx="23"/>
          </p:nvPr>
        </p:nvSpPr>
        <p:spPr>
          <a:xfrm>
            <a:off x="6795179" y="3835714"/>
            <a:ext cx="1682496" cy="1682496"/>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23" name="Picture Placeholder 22"/>
          <p:cNvSpPr>
            <a:spLocks noGrp="1"/>
          </p:cNvSpPr>
          <p:nvPr>
            <p:ph type="pic" sz="quarter" idx="24"/>
          </p:nvPr>
        </p:nvSpPr>
        <p:spPr>
          <a:xfrm>
            <a:off x="8845120" y="3835714"/>
            <a:ext cx="1682496" cy="1682496"/>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6" name="Picture Placeholder 15"/>
          <p:cNvSpPr>
            <a:spLocks noGrp="1"/>
          </p:cNvSpPr>
          <p:nvPr>
            <p:ph type="pic" sz="quarter" idx="17"/>
          </p:nvPr>
        </p:nvSpPr>
        <p:spPr>
          <a:xfrm>
            <a:off x="1665372" y="1808076"/>
            <a:ext cx="1682496" cy="1682496"/>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8" name="Text Placeholder 6"/>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p:cNvSpPr txBox="1"/>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itchFamily="34" charset="0"/>
                <a:cs typeface="Poppins" panose="02000000000000000000" pitchFamily="2" charset="0"/>
              </a:rPr>
              <a:t>‹#›</a:t>
            </a:fld>
            <a:endParaRPr lang="id-ID" b="0" i="0" spc="600" dirty="0">
              <a:solidFill>
                <a:schemeClr val="tx1"/>
              </a:solidFill>
              <a:latin typeface="+mj-lt"/>
              <a:ea typeface="Open Sans" pitchFamily="34" charset="0"/>
              <a:cs typeface="Poppins" panose="02000000000000000000" pitchFamily="2"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12" name="Picture Placeholder 11"/>
          <p:cNvSpPr>
            <a:spLocks noGrp="1"/>
          </p:cNvSpPr>
          <p:nvPr>
            <p:ph type="pic" sz="quarter" idx="16"/>
          </p:nvPr>
        </p:nvSpPr>
        <p:spPr>
          <a:xfrm>
            <a:off x="6202129" y="1647460"/>
            <a:ext cx="1646097" cy="1646097"/>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13" name="Picture Placeholder 12"/>
          <p:cNvSpPr>
            <a:spLocks noGrp="1"/>
          </p:cNvSpPr>
          <p:nvPr>
            <p:ph type="pic" sz="quarter" idx="17"/>
          </p:nvPr>
        </p:nvSpPr>
        <p:spPr>
          <a:xfrm>
            <a:off x="511333" y="1647460"/>
            <a:ext cx="1646097" cy="1646097"/>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14" name="Picture Placeholder 13"/>
          <p:cNvSpPr>
            <a:spLocks noGrp="1"/>
          </p:cNvSpPr>
          <p:nvPr>
            <p:ph type="pic" sz="quarter" idx="18"/>
          </p:nvPr>
        </p:nvSpPr>
        <p:spPr>
          <a:xfrm>
            <a:off x="6202129" y="3971365"/>
            <a:ext cx="1646097" cy="1646097"/>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15" name="Picture Placeholder 14"/>
          <p:cNvSpPr>
            <a:spLocks noGrp="1"/>
          </p:cNvSpPr>
          <p:nvPr>
            <p:ph type="pic" sz="quarter" idx="19"/>
          </p:nvPr>
        </p:nvSpPr>
        <p:spPr>
          <a:xfrm>
            <a:off x="511333" y="3971365"/>
            <a:ext cx="1646097" cy="1646097"/>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8" name="Text Placeholder 6"/>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p:cNvSpPr txBox="1"/>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itchFamily="34" charset="0"/>
                <a:cs typeface="Poppins" panose="02000000000000000000" pitchFamily="2" charset="0"/>
              </a:rPr>
              <a:t>‹#›</a:t>
            </a:fld>
            <a:endParaRPr lang="id-ID" b="0" i="0" spc="600" dirty="0">
              <a:solidFill>
                <a:schemeClr val="tx1"/>
              </a:solidFill>
              <a:latin typeface="+mj-lt"/>
              <a:ea typeface="Open Sans" pitchFamily="34" charset="0"/>
              <a:cs typeface="Poppins" panose="02000000000000000000" pitchFamily="2"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12" name="Picture Placeholder 24"/>
          <p:cNvSpPr>
            <a:spLocks noGrp="1"/>
          </p:cNvSpPr>
          <p:nvPr>
            <p:ph type="pic" sz="quarter" idx="16"/>
          </p:nvPr>
        </p:nvSpPr>
        <p:spPr>
          <a:xfrm>
            <a:off x="6547803" y="2007546"/>
            <a:ext cx="2689198" cy="2826000"/>
          </a:xfrm>
          <a:custGeom>
            <a:avLst/>
            <a:gdLst>
              <a:gd name="connsiteX0" fmla="*/ 2832096 w 2832096"/>
              <a:gd name="connsiteY0" fmla="*/ 0 h 2969110"/>
              <a:gd name="connsiteX1" fmla="*/ 2832096 w 2832096"/>
              <a:gd name="connsiteY1" fmla="*/ 2489466 h 2969110"/>
              <a:gd name="connsiteX2" fmla="*/ 0 w 2832096"/>
              <a:gd name="connsiteY2" fmla="*/ 2969110 h 2969110"/>
              <a:gd name="connsiteX3" fmla="*/ 0 w 2832096"/>
              <a:gd name="connsiteY3" fmla="*/ 479644 h 2969110"/>
            </a:gdLst>
            <a:ahLst/>
            <a:cxnLst>
              <a:cxn ang="0">
                <a:pos x="connsiteX0" y="connsiteY0"/>
              </a:cxn>
              <a:cxn ang="0">
                <a:pos x="connsiteX1" y="connsiteY1"/>
              </a:cxn>
              <a:cxn ang="0">
                <a:pos x="connsiteX2" y="connsiteY2"/>
              </a:cxn>
              <a:cxn ang="0">
                <a:pos x="connsiteX3" y="connsiteY3"/>
              </a:cxn>
            </a:cxnLst>
            <a:rect l="l" t="t" r="r" b="b"/>
            <a:pathLst>
              <a:path w="2832096" h="2969110">
                <a:moveTo>
                  <a:pt x="2832096" y="0"/>
                </a:moveTo>
                <a:lnTo>
                  <a:pt x="2832096" y="2489466"/>
                </a:lnTo>
                <a:lnTo>
                  <a:pt x="0" y="2969110"/>
                </a:lnTo>
                <a:lnTo>
                  <a:pt x="0" y="479644"/>
                </a:lnTo>
                <a:close/>
              </a:path>
            </a:pathLst>
          </a:custGeom>
        </p:spPr>
        <p:txBody>
          <a:bodyPr wrap="square">
            <a:noAutofit/>
          </a:bodyPr>
          <a:lstStyle>
            <a:lvl1pPr>
              <a:defRPr sz="1000"/>
            </a:lvl1pPr>
          </a:lstStyle>
          <a:p>
            <a:endParaRPr lang="en-ID"/>
          </a:p>
        </p:txBody>
      </p:sp>
      <p:sp>
        <p:nvSpPr>
          <p:cNvPr id="13" name="Picture Placeholder 24"/>
          <p:cNvSpPr>
            <a:spLocks noGrp="1"/>
          </p:cNvSpPr>
          <p:nvPr>
            <p:ph type="pic" sz="quarter" idx="17"/>
          </p:nvPr>
        </p:nvSpPr>
        <p:spPr>
          <a:xfrm>
            <a:off x="9431354" y="2007546"/>
            <a:ext cx="2689198" cy="2826000"/>
          </a:xfrm>
          <a:custGeom>
            <a:avLst/>
            <a:gdLst>
              <a:gd name="connsiteX0" fmla="*/ 2832096 w 2832096"/>
              <a:gd name="connsiteY0" fmla="*/ 0 h 2969110"/>
              <a:gd name="connsiteX1" fmla="*/ 2832096 w 2832096"/>
              <a:gd name="connsiteY1" fmla="*/ 2489466 h 2969110"/>
              <a:gd name="connsiteX2" fmla="*/ 0 w 2832096"/>
              <a:gd name="connsiteY2" fmla="*/ 2969110 h 2969110"/>
              <a:gd name="connsiteX3" fmla="*/ 0 w 2832096"/>
              <a:gd name="connsiteY3" fmla="*/ 479644 h 2969110"/>
            </a:gdLst>
            <a:ahLst/>
            <a:cxnLst>
              <a:cxn ang="0">
                <a:pos x="connsiteX0" y="connsiteY0"/>
              </a:cxn>
              <a:cxn ang="0">
                <a:pos x="connsiteX1" y="connsiteY1"/>
              </a:cxn>
              <a:cxn ang="0">
                <a:pos x="connsiteX2" y="connsiteY2"/>
              </a:cxn>
              <a:cxn ang="0">
                <a:pos x="connsiteX3" y="connsiteY3"/>
              </a:cxn>
            </a:cxnLst>
            <a:rect l="l" t="t" r="r" b="b"/>
            <a:pathLst>
              <a:path w="2832096" h="2969110">
                <a:moveTo>
                  <a:pt x="2832096" y="0"/>
                </a:moveTo>
                <a:lnTo>
                  <a:pt x="2832096" y="2489466"/>
                </a:lnTo>
                <a:lnTo>
                  <a:pt x="0" y="2969110"/>
                </a:lnTo>
                <a:lnTo>
                  <a:pt x="0" y="479644"/>
                </a:lnTo>
                <a:close/>
              </a:path>
            </a:pathLst>
          </a:custGeom>
        </p:spPr>
        <p:txBody>
          <a:bodyPr wrap="square">
            <a:noAutofit/>
          </a:bodyPr>
          <a:lstStyle>
            <a:lvl1pPr>
              <a:defRPr sz="1000"/>
            </a:lvl1pPr>
          </a:lstStyle>
          <a:p>
            <a:endParaRPr lang="en-ID"/>
          </a:p>
        </p:txBody>
      </p:sp>
      <p:sp>
        <p:nvSpPr>
          <p:cNvPr id="14" name="Picture Placeholder 24"/>
          <p:cNvSpPr>
            <a:spLocks noGrp="1"/>
          </p:cNvSpPr>
          <p:nvPr>
            <p:ph type="pic" sz="quarter" idx="18"/>
          </p:nvPr>
        </p:nvSpPr>
        <p:spPr>
          <a:xfrm>
            <a:off x="6547803" y="-535841"/>
            <a:ext cx="2689198" cy="2826000"/>
          </a:xfrm>
          <a:custGeom>
            <a:avLst/>
            <a:gdLst>
              <a:gd name="connsiteX0" fmla="*/ 2832096 w 2832096"/>
              <a:gd name="connsiteY0" fmla="*/ 0 h 2969110"/>
              <a:gd name="connsiteX1" fmla="*/ 2832096 w 2832096"/>
              <a:gd name="connsiteY1" fmla="*/ 2489466 h 2969110"/>
              <a:gd name="connsiteX2" fmla="*/ 0 w 2832096"/>
              <a:gd name="connsiteY2" fmla="*/ 2969110 h 2969110"/>
              <a:gd name="connsiteX3" fmla="*/ 0 w 2832096"/>
              <a:gd name="connsiteY3" fmla="*/ 479644 h 2969110"/>
            </a:gdLst>
            <a:ahLst/>
            <a:cxnLst>
              <a:cxn ang="0">
                <a:pos x="connsiteX0" y="connsiteY0"/>
              </a:cxn>
              <a:cxn ang="0">
                <a:pos x="connsiteX1" y="connsiteY1"/>
              </a:cxn>
              <a:cxn ang="0">
                <a:pos x="connsiteX2" y="connsiteY2"/>
              </a:cxn>
              <a:cxn ang="0">
                <a:pos x="connsiteX3" y="connsiteY3"/>
              </a:cxn>
            </a:cxnLst>
            <a:rect l="l" t="t" r="r" b="b"/>
            <a:pathLst>
              <a:path w="2832096" h="2969110">
                <a:moveTo>
                  <a:pt x="2832096" y="0"/>
                </a:moveTo>
                <a:lnTo>
                  <a:pt x="2832096" y="2489466"/>
                </a:lnTo>
                <a:lnTo>
                  <a:pt x="0" y="2969110"/>
                </a:lnTo>
                <a:lnTo>
                  <a:pt x="0" y="479644"/>
                </a:lnTo>
                <a:close/>
              </a:path>
            </a:pathLst>
          </a:custGeom>
        </p:spPr>
        <p:txBody>
          <a:bodyPr wrap="square">
            <a:noAutofit/>
          </a:bodyPr>
          <a:lstStyle>
            <a:lvl1pPr>
              <a:defRPr sz="1000"/>
            </a:lvl1pPr>
          </a:lstStyle>
          <a:p>
            <a:endParaRPr lang="en-ID"/>
          </a:p>
        </p:txBody>
      </p:sp>
      <p:sp>
        <p:nvSpPr>
          <p:cNvPr id="15" name="Picture Placeholder 24"/>
          <p:cNvSpPr>
            <a:spLocks noGrp="1"/>
          </p:cNvSpPr>
          <p:nvPr>
            <p:ph type="pic" sz="quarter" idx="19"/>
          </p:nvPr>
        </p:nvSpPr>
        <p:spPr>
          <a:xfrm>
            <a:off x="9431354" y="-535841"/>
            <a:ext cx="2689198" cy="2826000"/>
          </a:xfrm>
          <a:custGeom>
            <a:avLst/>
            <a:gdLst>
              <a:gd name="connsiteX0" fmla="*/ 2832096 w 2832096"/>
              <a:gd name="connsiteY0" fmla="*/ 0 h 2969110"/>
              <a:gd name="connsiteX1" fmla="*/ 2832096 w 2832096"/>
              <a:gd name="connsiteY1" fmla="*/ 2489466 h 2969110"/>
              <a:gd name="connsiteX2" fmla="*/ 0 w 2832096"/>
              <a:gd name="connsiteY2" fmla="*/ 2969110 h 2969110"/>
              <a:gd name="connsiteX3" fmla="*/ 0 w 2832096"/>
              <a:gd name="connsiteY3" fmla="*/ 479644 h 2969110"/>
            </a:gdLst>
            <a:ahLst/>
            <a:cxnLst>
              <a:cxn ang="0">
                <a:pos x="connsiteX0" y="connsiteY0"/>
              </a:cxn>
              <a:cxn ang="0">
                <a:pos x="connsiteX1" y="connsiteY1"/>
              </a:cxn>
              <a:cxn ang="0">
                <a:pos x="connsiteX2" y="connsiteY2"/>
              </a:cxn>
              <a:cxn ang="0">
                <a:pos x="connsiteX3" y="connsiteY3"/>
              </a:cxn>
            </a:cxnLst>
            <a:rect l="l" t="t" r="r" b="b"/>
            <a:pathLst>
              <a:path w="2832096" h="2969110">
                <a:moveTo>
                  <a:pt x="2832096" y="0"/>
                </a:moveTo>
                <a:lnTo>
                  <a:pt x="2832096" y="2489466"/>
                </a:lnTo>
                <a:lnTo>
                  <a:pt x="0" y="2969110"/>
                </a:lnTo>
                <a:lnTo>
                  <a:pt x="0" y="479644"/>
                </a:lnTo>
                <a:close/>
              </a:path>
            </a:pathLst>
          </a:custGeom>
        </p:spPr>
        <p:txBody>
          <a:bodyPr wrap="square">
            <a:noAutofit/>
          </a:bodyPr>
          <a:lstStyle>
            <a:lvl1pPr>
              <a:defRPr sz="1000"/>
            </a:lvl1pPr>
          </a:lstStyle>
          <a:p>
            <a:endParaRPr lang="en-ID"/>
          </a:p>
        </p:txBody>
      </p:sp>
      <p:sp>
        <p:nvSpPr>
          <p:cNvPr id="16" name="Picture Placeholder 24"/>
          <p:cNvSpPr>
            <a:spLocks noGrp="1"/>
          </p:cNvSpPr>
          <p:nvPr>
            <p:ph type="pic" sz="quarter" idx="20"/>
          </p:nvPr>
        </p:nvSpPr>
        <p:spPr>
          <a:xfrm>
            <a:off x="6547803" y="4562075"/>
            <a:ext cx="2689198" cy="2826000"/>
          </a:xfrm>
          <a:custGeom>
            <a:avLst/>
            <a:gdLst>
              <a:gd name="connsiteX0" fmla="*/ 2832096 w 2832096"/>
              <a:gd name="connsiteY0" fmla="*/ 0 h 2969110"/>
              <a:gd name="connsiteX1" fmla="*/ 2832096 w 2832096"/>
              <a:gd name="connsiteY1" fmla="*/ 2489466 h 2969110"/>
              <a:gd name="connsiteX2" fmla="*/ 0 w 2832096"/>
              <a:gd name="connsiteY2" fmla="*/ 2969110 h 2969110"/>
              <a:gd name="connsiteX3" fmla="*/ 0 w 2832096"/>
              <a:gd name="connsiteY3" fmla="*/ 479644 h 2969110"/>
            </a:gdLst>
            <a:ahLst/>
            <a:cxnLst>
              <a:cxn ang="0">
                <a:pos x="connsiteX0" y="connsiteY0"/>
              </a:cxn>
              <a:cxn ang="0">
                <a:pos x="connsiteX1" y="connsiteY1"/>
              </a:cxn>
              <a:cxn ang="0">
                <a:pos x="connsiteX2" y="connsiteY2"/>
              </a:cxn>
              <a:cxn ang="0">
                <a:pos x="connsiteX3" y="connsiteY3"/>
              </a:cxn>
            </a:cxnLst>
            <a:rect l="l" t="t" r="r" b="b"/>
            <a:pathLst>
              <a:path w="2832096" h="2969110">
                <a:moveTo>
                  <a:pt x="2832096" y="0"/>
                </a:moveTo>
                <a:lnTo>
                  <a:pt x="2832096" y="2489466"/>
                </a:lnTo>
                <a:lnTo>
                  <a:pt x="0" y="2969110"/>
                </a:lnTo>
                <a:lnTo>
                  <a:pt x="0" y="479644"/>
                </a:lnTo>
                <a:close/>
              </a:path>
            </a:pathLst>
          </a:custGeom>
        </p:spPr>
        <p:txBody>
          <a:bodyPr wrap="square">
            <a:noAutofit/>
          </a:bodyPr>
          <a:lstStyle>
            <a:lvl1pPr>
              <a:defRPr sz="1000"/>
            </a:lvl1pPr>
          </a:lstStyle>
          <a:p>
            <a:endParaRPr lang="en-ID"/>
          </a:p>
        </p:txBody>
      </p:sp>
      <p:sp>
        <p:nvSpPr>
          <p:cNvPr id="17" name="Picture Placeholder 24"/>
          <p:cNvSpPr>
            <a:spLocks noGrp="1"/>
          </p:cNvSpPr>
          <p:nvPr>
            <p:ph type="pic" sz="quarter" idx="21"/>
          </p:nvPr>
        </p:nvSpPr>
        <p:spPr>
          <a:xfrm>
            <a:off x="9431354" y="4562075"/>
            <a:ext cx="2689198" cy="2826000"/>
          </a:xfrm>
          <a:custGeom>
            <a:avLst/>
            <a:gdLst>
              <a:gd name="connsiteX0" fmla="*/ 2832096 w 2832096"/>
              <a:gd name="connsiteY0" fmla="*/ 0 h 2969110"/>
              <a:gd name="connsiteX1" fmla="*/ 2832096 w 2832096"/>
              <a:gd name="connsiteY1" fmla="*/ 2489466 h 2969110"/>
              <a:gd name="connsiteX2" fmla="*/ 0 w 2832096"/>
              <a:gd name="connsiteY2" fmla="*/ 2969110 h 2969110"/>
              <a:gd name="connsiteX3" fmla="*/ 0 w 2832096"/>
              <a:gd name="connsiteY3" fmla="*/ 479644 h 2969110"/>
            </a:gdLst>
            <a:ahLst/>
            <a:cxnLst>
              <a:cxn ang="0">
                <a:pos x="connsiteX0" y="connsiteY0"/>
              </a:cxn>
              <a:cxn ang="0">
                <a:pos x="connsiteX1" y="connsiteY1"/>
              </a:cxn>
              <a:cxn ang="0">
                <a:pos x="connsiteX2" y="connsiteY2"/>
              </a:cxn>
              <a:cxn ang="0">
                <a:pos x="connsiteX3" y="connsiteY3"/>
              </a:cxn>
            </a:cxnLst>
            <a:rect l="l" t="t" r="r" b="b"/>
            <a:pathLst>
              <a:path w="2832096" h="2969110">
                <a:moveTo>
                  <a:pt x="2832096" y="0"/>
                </a:moveTo>
                <a:lnTo>
                  <a:pt x="2832096" y="2489466"/>
                </a:lnTo>
                <a:lnTo>
                  <a:pt x="0" y="2969110"/>
                </a:lnTo>
                <a:lnTo>
                  <a:pt x="0" y="479644"/>
                </a:lnTo>
                <a:close/>
              </a:path>
            </a:pathLst>
          </a:custGeom>
        </p:spPr>
        <p:txBody>
          <a:bodyPr wrap="square">
            <a:noAutofit/>
          </a:bodyPr>
          <a:lstStyle>
            <a:lvl1pPr>
              <a:defRPr sz="1000"/>
            </a:lvl1pPr>
          </a:lstStyle>
          <a:p>
            <a:endParaRPr lang="en-ID"/>
          </a:p>
        </p:txBody>
      </p:sp>
      <p:sp>
        <p:nvSpPr>
          <p:cNvPr id="8" name="Text Placeholder 6"/>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18" name="Slide Number Placeholder 5"/>
          <p:cNvSpPr txBox="1"/>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itchFamily="34" charset="0"/>
                <a:cs typeface="Poppins" panose="02000000000000000000" pitchFamily="2" charset="0"/>
              </a:rPr>
              <a:t>‹#›</a:t>
            </a:fld>
            <a:endParaRPr lang="id-ID" b="0" i="0" spc="600" dirty="0">
              <a:solidFill>
                <a:schemeClr val="tx1"/>
              </a:solidFill>
              <a:latin typeface="+mj-lt"/>
              <a:ea typeface="Open Sans" pitchFamily="34" charset="0"/>
              <a:cs typeface="Poppins" panose="02000000000000000000" pitchFamily="2"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10" name="Picture Placeholder 9"/>
          <p:cNvSpPr>
            <a:spLocks noGrp="1"/>
          </p:cNvSpPr>
          <p:nvPr>
            <p:ph type="pic" sz="quarter" idx="18"/>
          </p:nvPr>
        </p:nvSpPr>
        <p:spPr>
          <a:xfrm>
            <a:off x="6547803" y="-535841"/>
            <a:ext cx="5572749" cy="7923916"/>
          </a:xfrm>
          <a:custGeom>
            <a:avLst/>
            <a:gdLst>
              <a:gd name="connsiteX0" fmla="*/ 5572749 w 5572749"/>
              <a:gd name="connsiteY0" fmla="*/ 5097916 h 7923916"/>
              <a:gd name="connsiteX1" fmla="*/ 5572749 w 5572749"/>
              <a:gd name="connsiteY1" fmla="*/ 7467391 h 7923916"/>
              <a:gd name="connsiteX2" fmla="*/ 2883551 w 5572749"/>
              <a:gd name="connsiteY2" fmla="*/ 7923916 h 7923916"/>
              <a:gd name="connsiteX3" fmla="*/ 2883551 w 5572749"/>
              <a:gd name="connsiteY3" fmla="*/ 5554442 h 7923916"/>
              <a:gd name="connsiteX4" fmla="*/ 2689198 w 5572749"/>
              <a:gd name="connsiteY4" fmla="*/ 5097916 h 7923916"/>
              <a:gd name="connsiteX5" fmla="*/ 2689198 w 5572749"/>
              <a:gd name="connsiteY5" fmla="*/ 7467391 h 7923916"/>
              <a:gd name="connsiteX6" fmla="*/ 0 w 5572749"/>
              <a:gd name="connsiteY6" fmla="*/ 7923916 h 7923916"/>
              <a:gd name="connsiteX7" fmla="*/ 0 w 5572749"/>
              <a:gd name="connsiteY7" fmla="*/ 5554442 h 7923916"/>
              <a:gd name="connsiteX8" fmla="*/ 2689198 w 5572749"/>
              <a:gd name="connsiteY8" fmla="*/ 2543388 h 7923916"/>
              <a:gd name="connsiteX9" fmla="*/ 2689198 w 5572749"/>
              <a:gd name="connsiteY9" fmla="*/ 4912862 h 7923916"/>
              <a:gd name="connsiteX10" fmla="*/ 0 w 5572749"/>
              <a:gd name="connsiteY10" fmla="*/ 5369387 h 7923916"/>
              <a:gd name="connsiteX11" fmla="*/ 0 w 5572749"/>
              <a:gd name="connsiteY11" fmla="*/ 2999913 h 7923916"/>
              <a:gd name="connsiteX12" fmla="*/ 5572749 w 5572749"/>
              <a:gd name="connsiteY12" fmla="*/ 2543387 h 7923916"/>
              <a:gd name="connsiteX13" fmla="*/ 5572749 w 5572749"/>
              <a:gd name="connsiteY13" fmla="*/ 4912862 h 7923916"/>
              <a:gd name="connsiteX14" fmla="*/ 2883551 w 5572749"/>
              <a:gd name="connsiteY14" fmla="*/ 5369387 h 7923916"/>
              <a:gd name="connsiteX15" fmla="*/ 2883551 w 5572749"/>
              <a:gd name="connsiteY15" fmla="*/ 2999913 h 7923916"/>
              <a:gd name="connsiteX16" fmla="*/ 2689198 w 5572749"/>
              <a:gd name="connsiteY16" fmla="*/ 1 h 7923916"/>
              <a:gd name="connsiteX17" fmla="*/ 2689198 w 5572749"/>
              <a:gd name="connsiteY17" fmla="*/ 2369475 h 7923916"/>
              <a:gd name="connsiteX18" fmla="*/ 0 w 5572749"/>
              <a:gd name="connsiteY18" fmla="*/ 2826000 h 7923916"/>
              <a:gd name="connsiteX19" fmla="*/ 0 w 5572749"/>
              <a:gd name="connsiteY19" fmla="*/ 456526 h 7923916"/>
              <a:gd name="connsiteX20" fmla="*/ 5572749 w 5572749"/>
              <a:gd name="connsiteY20" fmla="*/ 0 h 7923916"/>
              <a:gd name="connsiteX21" fmla="*/ 5572749 w 5572749"/>
              <a:gd name="connsiteY21" fmla="*/ 2369475 h 7923916"/>
              <a:gd name="connsiteX22" fmla="*/ 2883551 w 5572749"/>
              <a:gd name="connsiteY22" fmla="*/ 2826000 h 7923916"/>
              <a:gd name="connsiteX23" fmla="*/ 2883551 w 5572749"/>
              <a:gd name="connsiteY23" fmla="*/ 456526 h 7923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572749" h="7923916">
                <a:moveTo>
                  <a:pt x="5572749" y="5097916"/>
                </a:moveTo>
                <a:lnTo>
                  <a:pt x="5572749" y="7467391"/>
                </a:lnTo>
                <a:lnTo>
                  <a:pt x="2883551" y="7923916"/>
                </a:lnTo>
                <a:lnTo>
                  <a:pt x="2883551" y="5554442"/>
                </a:lnTo>
                <a:close/>
                <a:moveTo>
                  <a:pt x="2689198" y="5097916"/>
                </a:moveTo>
                <a:lnTo>
                  <a:pt x="2689198" y="7467391"/>
                </a:lnTo>
                <a:lnTo>
                  <a:pt x="0" y="7923916"/>
                </a:lnTo>
                <a:lnTo>
                  <a:pt x="0" y="5554442"/>
                </a:lnTo>
                <a:close/>
                <a:moveTo>
                  <a:pt x="2689198" y="2543388"/>
                </a:moveTo>
                <a:lnTo>
                  <a:pt x="2689198" y="4912862"/>
                </a:lnTo>
                <a:lnTo>
                  <a:pt x="0" y="5369387"/>
                </a:lnTo>
                <a:lnTo>
                  <a:pt x="0" y="2999913"/>
                </a:lnTo>
                <a:close/>
                <a:moveTo>
                  <a:pt x="5572749" y="2543387"/>
                </a:moveTo>
                <a:lnTo>
                  <a:pt x="5572749" y="4912862"/>
                </a:lnTo>
                <a:lnTo>
                  <a:pt x="2883551" y="5369387"/>
                </a:lnTo>
                <a:lnTo>
                  <a:pt x="2883551" y="2999913"/>
                </a:lnTo>
                <a:close/>
                <a:moveTo>
                  <a:pt x="2689198" y="1"/>
                </a:moveTo>
                <a:lnTo>
                  <a:pt x="2689198" y="2369475"/>
                </a:lnTo>
                <a:lnTo>
                  <a:pt x="0" y="2826000"/>
                </a:lnTo>
                <a:lnTo>
                  <a:pt x="0" y="456526"/>
                </a:lnTo>
                <a:close/>
                <a:moveTo>
                  <a:pt x="5572749" y="0"/>
                </a:moveTo>
                <a:lnTo>
                  <a:pt x="5572749" y="2369475"/>
                </a:lnTo>
                <a:lnTo>
                  <a:pt x="2883551" y="2826000"/>
                </a:lnTo>
                <a:lnTo>
                  <a:pt x="2883551" y="456526"/>
                </a:lnTo>
                <a:close/>
              </a:path>
            </a:pathLst>
          </a:custGeom>
        </p:spPr>
        <p:txBody>
          <a:bodyPr wrap="square">
            <a:noAutofit/>
          </a:bodyPr>
          <a:lstStyle>
            <a:lvl1pPr>
              <a:defRPr sz="1000"/>
            </a:lvl1pPr>
          </a:lstStyle>
          <a:p>
            <a:endParaRPr lang="en-ID"/>
          </a:p>
        </p:txBody>
      </p:sp>
      <p:sp>
        <p:nvSpPr>
          <p:cNvPr id="8" name="Text Placeholder 6"/>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11" name="Slide Number Placeholder 5"/>
          <p:cNvSpPr txBox="1"/>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itchFamily="34" charset="0"/>
                <a:cs typeface="Poppins" panose="02000000000000000000" pitchFamily="2" charset="0"/>
              </a:rPr>
              <a:t>‹#›</a:t>
            </a:fld>
            <a:endParaRPr lang="id-ID" b="0" i="0" spc="600" dirty="0">
              <a:solidFill>
                <a:schemeClr val="tx1"/>
              </a:solidFill>
              <a:latin typeface="+mj-lt"/>
              <a:ea typeface="Open Sans" pitchFamily="34" charset="0"/>
              <a:cs typeface="Poppins" panose="02000000000000000000" pitchFamily="2"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8" name="Text Placeholder 6"/>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Picture Placeholder 7"/>
          <p:cNvSpPr>
            <a:spLocks noGrp="1"/>
          </p:cNvSpPr>
          <p:nvPr>
            <p:ph type="pic" sz="quarter" idx="12"/>
          </p:nvPr>
        </p:nvSpPr>
        <p:spPr>
          <a:xfrm>
            <a:off x="6604107" y="1428720"/>
            <a:ext cx="4445498" cy="4458754"/>
          </a:xfrm>
          <a:custGeom>
            <a:avLst/>
            <a:gdLst>
              <a:gd name="connsiteX0" fmla="*/ 0 w 4445498"/>
              <a:gd name="connsiteY0" fmla="*/ 2694085 h 4458754"/>
              <a:gd name="connsiteX1" fmla="*/ 2348671 w 4445498"/>
              <a:gd name="connsiteY1" fmla="*/ 2694085 h 4458754"/>
              <a:gd name="connsiteX2" fmla="*/ 2348671 w 4445498"/>
              <a:gd name="connsiteY2" fmla="*/ 4458754 h 4458754"/>
              <a:gd name="connsiteX3" fmla="*/ 0 w 4445498"/>
              <a:gd name="connsiteY3" fmla="*/ 4458754 h 4458754"/>
              <a:gd name="connsiteX4" fmla="*/ 2683996 w 4445498"/>
              <a:gd name="connsiteY4" fmla="*/ 2106919 h 4458754"/>
              <a:gd name="connsiteX5" fmla="*/ 3858332 w 4445498"/>
              <a:gd name="connsiteY5" fmla="*/ 2106919 h 4458754"/>
              <a:gd name="connsiteX6" fmla="*/ 3858332 w 4445498"/>
              <a:gd name="connsiteY6" fmla="*/ 3281255 h 4458754"/>
              <a:gd name="connsiteX7" fmla="*/ 2683996 w 4445498"/>
              <a:gd name="connsiteY7" fmla="*/ 3281255 h 4458754"/>
              <a:gd name="connsiteX8" fmla="*/ 2683996 w 4445498"/>
              <a:gd name="connsiteY8" fmla="*/ 1 h 4458754"/>
              <a:gd name="connsiteX9" fmla="*/ 4445498 w 4445498"/>
              <a:gd name="connsiteY9" fmla="*/ 1 h 4458754"/>
              <a:gd name="connsiteX10" fmla="*/ 4445498 w 4445498"/>
              <a:gd name="connsiteY10" fmla="*/ 1761503 h 4458754"/>
              <a:gd name="connsiteX11" fmla="*/ 2683996 w 4445498"/>
              <a:gd name="connsiteY11" fmla="*/ 1761503 h 4458754"/>
              <a:gd name="connsiteX12" fmla="*/ 587171 w 4445498"/>
              <a:gd name="connsiteY12" fmla="*/ 0 h 4458754"/>
              <a:gd name="connsiteX13" fmla="*/ 2348673 w 4445498"/>
              <a:gd name="connsiteY13" fmla="*/ 0 h 4458754"/>
              <a:gd name="connsiteX14" fmla="*/ 2348673 w 4445498"/>
              <a:gd name="connsiteY14" fmla="*/ 2348669 h 4458754"/>
              <a:gd name="connsiteX15" fmla="*/ 587171 w 4445498"/>
              <a:gd name="connsiteY15" fmla="*/ 2348669 h 4458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5498" h="4458754">
                <a:moveTo>
                  <a:pt x="0" y="2694085"/>
                </a:moveTo>
                <a:lnTo>
                  <a:pt x="2348671" y="2694085"/>
                </a:lnTo>
                <a:lnTo>
                  <a:pt x="2348671" y="4458754"/>
                </a:lnTo>
                <a:lnTo>
                  <a:pt x="0" y="4458754"/>
                </a:lnTo>
                <a:close/>
                <a:moveTo>
                  <a:pt x="2683996" y="2106919"/>
                </a:moveTo>
                <a:lnTo>
                  <a:pt x="3858332" y="2106919"/>
                </a:lnTo>
                <a:lnTo>
                  <a:pt x="3858332" y="3281255"/>
                </a:lnTo>
                <a:lnTo>
                  <a:pt x="2683996" y="3281255"/>
                </a:lnTo>
                <a:close/>
                <a:moveTo>
                  <a:pt x="2683996" y="1"/>
                </a:moveTo>
                <a:lnTo>
                  <a:pt x="4445498" y="1"/>
                </a:lnTo>
                <a:lnTo>
                  <a:pt x="4445498" y="1761503"/>
                </a:lnTo>
                <a:lnTo>
                  <a:pt x="2683996" y="1761503"/>
                </a:lnTo>
                <a:close/>
                <a:moveTo>
                  <a:pt x="587171" y="0"/>
                </a:moveTo>
                <a:lnTo>
                  <a:pt x="2348673" y="0"/>
                </a:lnTo>
                <a:lnTo>
                  <a:pt x="2348673" y="2348669"/>
                </a:lnTo>
                <a:lnTo>
                  <a:pt x="587171" y="2348669"/>
                </a:lnTo>
                <a:close/>
              </a:path>
            </a:pathLst>
          </a:custGeom>
        </p:spPr>
        <p:txBody>
          <a:bodyPr wrap="square">
            <a:noAutofit/>
          </a:bodyPr>
          <a:lstStyle>
            <a:lvl1pPr>
              <a:defRPr sz="1000"/>
            </a:lvl1pPr>
          </a:lstStyle>
          <a:p>
            <a:endParaRPr lang="en-US" dirty="0"/>
          </a:p>
        </p:txBody>
      </p:sp>
      <p:sp>
        <p:nvSpPr>
          <p:cNvPr id="5" name="Slide Number Placeholder 5"/>
          <p:cNvSpPr txBox="1"/>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itchFamily="34" charset="0"/>
                <a:cs typeface="Poppins" panose="02000000000000000000" pitchFamily="2" charset="0"/>
              </a:rPr>
              <a:t>‹#›</a:t>
            </a:fld>
            <a:endParaRPr lang="id-ID" b="0" i="0" spc="600" dirty="0">
              <a:solidFill>
                <a:schemeClr val="tx1"/>
              </a:solidFill>
              <a:latin typeface="+mj-lt"/>
              <a:ea typeface="Open Sans" pitchFamily="34" charset="0"/>
              <a:cs typeface="Poppins" panose="02000000000000000000" pitchFamily="2"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4" name="Text Placeholder 6"/>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p:cNvSpPr txBox="1"/>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itchFamily="34" charset="0"/>
                <a:cs typeface="Poppins" panose="02000000000000000000" pitchFamily="2" charset="0"/>
              </a:rPr>
              <a:t>‹#›</a:t>
            </a:fld>
            <a:endParaRPr lang="id-ID" b="0" i="0" spc="600" dirty="0">
              <a:solidFill>
                <a:schemeClr val="tx1"/>
              </a:solidFill>
              <a:latin typeface="+mj-lt"/>
              <a:ea typeface="Open Sans" pitchFamily="34" charset="0"/>
              <a:cs typeface="Poppins" panose="02000000000000000000" pitchFamily="2"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7_Title Slide">
    <p:spTree>
      <p:nvGrpSpPr>
        <p:cNvPr id="1" name=""/>
        <p:cNvGrpSpPr/>
        <p:nvPr/>
      </p:nvGrpSpPr>
      <p:grpSpPr>
        <a:xfrm>
          <a:off x="0" y="0"/>
          <a:ext cx="0" cy="0"/>
          <a:chOff x="0" y="0"/>
          <a:chExt cx="0" cy="0"/>
        </a:xfrm>
      </p:grpSpPr>
      <p:sp>
        <p:nvSpPr>
          <p:cNvPr id="14" name="Text Placeholder 6"/>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p:cNvSpPr txBox="1"/>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itchFamily="34" charset="0"/>
                <a:cs typeface="Poppins" panose="02000000000000000000" pitchFamily="2" charset="0"/>
              </a:rPr>
              <a:t>‹#›</a:t>
            </a:fld>
            <a:endParaRPr lang="id-ID" b="0" i="0" spc="600" dirty="0">
              <a:solidFill>
                <a:schemeClr val="tx1"/>
              </a:solidFill>
              <a:latin typeface="+mj-lt"/>
              <a:ea typeface="Open Sans" pitchFamily="34" charset="0"/>
              <a:cs typeface="Poppins" panose="02000000000000000000" pitchFamily="2" charset="0"/>
            </a:endParaRPr>
          </a:p>
        </p:txBody>
      </p:sp>
      <p:sp>
        <p:nvSpPr>
          <p:cNvPr id="6" name="Picture Placeholder 8"/>
          <p:cNvSpPr>
            <a:spLocks noGrp="1"/>
          </p:cNvSpPr>
          <p:nvPr>
            <p:ph type="pic" sz="quarter" idx="18"/>
          </p:nvPr>
        </p:nvSpPr>
        <p:spPr>
          <a:xfrm>
            <a:off x="2914360" y="2276987"/>
            <a:ext cx="1754557" cy="3061024"/>
          </a:xfrm>
          <a:prstGeom prst="rect">
            <a:avLst/>
          </a:prstGeom>
          <a:ln w="50800">
            <a:noFill/>
          </a:ln>
        </p:spPr>
        <p:txBody>
          <a:bodyPr>
            <a:norm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7" name="Picture Placeholder 8"/>
          <p:cNvSpPr>
            <a:spLocks noGrp="1"/>
          </p:cNvSpPr>
          <p:nvPr>
            <p:ph type="pic" sz="quarter" idx="19"/>
          </p:nvPr>
        </p:nvSpPr>
        <p:spPr>
          <a:xfrm>
            <a:off x="5071745" y="2276987"/>
            <a:ext cx="1754557" cy="3061024"/>
          </a:xfrm>
          <a:prstGeom prst="rect">
            <a:avLst/>
          </a:prstGeom>
          <a:ln w="50800">
            <a:noFill/>
          </a:ln>
        </p:spPr>
        <p:txBody>
          <a:bodyPr>
            <a:norm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8" name="Picture Placeholder 8"/>
          <p:cNvSpPr>
            <a:spLocks noGrp="1"/>
          </p:cNvSpPr>
          <p:nvPr>
            <p:ph type="pic" sz="quarter" idx="20"/>
          </p:nvPr>
        </p:nvSpPr>
        <p:spPr>
          <a:xfrm>
            <a:off x="9682718" y="2276987"/>
            <a:ext cx="1754557" cy="3061024"/>
          </a:xfrm>
          <a:prstGeom prst="rect">
            <a:avLst/>
          </a:prstGeom>
          <a:ln w="50800">
            <a:noFill/>
          </a:ln>
        </p:spPr>
        <p:txBody>
          <a:bodyPr>
            <a:norm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9" name="Picture Placeholder 8"/>
          <p:cNvSpPr>
            <a:spLocks noGrp="1"/>
          </p:cNvSpPr>
          <p:nvPr>
            <p:ph type="pic" sz="quarter" idx="21"/>
          </p:nvPr>
        </p:nvSpPr>
        <p:spPr>
          <a:xfrm>
            <a:off x="7270752" y="2047670"/>
            <a:ext cx="1965266" cy="3459895"/>
          </a:xfrm>
          <a:prstGeom prst="rect">
            <a:avLst/>
          </a:prstGeom>
          <a:ln w="50800">
            <a:noFill/>
          </a:ln>
        </p:spPr>
        <p:txBody>
          <a:bodyPr>
            <a:norm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10" name="Picture Placeholder 8"/>
          <p:cNvSpPr>
            <a:spLocks noGrp="1"/>
          </p:cNvSpPr>
          <p:nvPr>
            <p:ph type="pic" sz="quarter" idx="17"/>
          </p:nvPr>
        </p:nvSpPr>
        <p:spPr>
          <a:xfrm>
            <a:off x="754724" y="2276987"/>
            <a:ext cx="1754557" cy="3061024"/>
          </a:xfrm>
          <a:prstGeom prst="rect">
            <a:avLst/>
          </a:prstGeom>
          <a:ln w="50800">
            <a:noFill/>
          </a:ln>
        </p:spPr>
        <p:txBody>
          <a:bodyPr>
            <a:norm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Text Placeholder 6"/>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p:cNvSpPr txBox="1"/>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itchFamily="34" charset="0"/>
                <a:cs typeface="Poppins" panose="02000000000000000000" pitchFamily="2" charset="0"/>
              </a:rPr>
              <a:t>‹#›</a:t>
            </a:fld>
            <a:endParaRPr lang="id-ID" b="0" i="0" spc="600" dirty="0">
              <a:solidFill>
                <a:schemeClr val="tx1"/>
              </a:solidFill>
              <a:latin typeface="+mj-lt"/>
              <a:ea typeface="Open Sans" pitchFamily="34" charset="0"/>
              <a:cs typeface="Poppins" panose="02000000000000000000" pitchFamily="2"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6_Title Slide">
    <p:spTree>
      <p:nvGrpSpPr>
        <p:cNvPr id="1" name=""/>
        <p:cNvGrpSpPr/>
        <p:nvPr/>
      </p:nvGrpSpPr>
      <p:grpSpPr>
        <a:xfrm>
          <a:off x="0" y="0"/>
          <a:ext cx="0" cy="0"/>
          <a:chOff x="0" y="0"/>
          <a:chExt cx="0" cy="0"/>
        </a:xfrm>
      </p:grpSpPr>
      <p:sp>
        <p:nvSpPr>
          <p:cNvPr id="14" name="Text Placeholder 6"/>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p:cNvSpPr txBox="1"/>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itchFamily="34" charset="0"/>
                <a:cs typeface="Poppins" panose="02000000000000000000" pitchFamily="2" charset="0"/>
              </a:rPr>
              <a:t>‹#›</a:t>
            </a:fld>
            <a:endParaRPr lang="id-ID" b="0" i="0" spc="600" dirty="0">
              <a:solidFill>
                <a:schemeClr val="tx1"/>
              </a:solidFill>
              <a:latin typeface="+mj-lt"/>
              <a:ea typeface="Open Sans" pitchFamily="34" charset="0"/>
              <a:cs typeface="Poppins" panose="02000000000000000000" pitchFamily="2" charset="0"/>
            </a:endParaRPr>
          </a:p>
        </p:txBody>
      </p:sp>
      <p:sp>
        <p:nvSpPr>
          <p:cNvPr id="6" name="Picture Placeholder 8"/>
          <p:cNvSpPr>
            <a:spLocks noGrp="1"/>
          </p:cNvSpPr>
          <p:nvPr>
            <p:ph type="pic" sz="quarter" idx="16"/>
          </p:nvPr>
        </p:nvSpPr>
        <p:spPr>
          <a:xfrm>
            <a:off x="5196097" y="2653052"/>
            <a:ext cx="1636532" cy="2040397"/>
          </a:xfrm>
          <a:prstGeom prst="roundRect">
            <a:avLst/>
          </a:prstGeom>
        </p:spPr>
        <p:txBody>
          <a:bodyPr>
            <a:normAutofit/>
          </a:bodyPr>
          <a:lstStyle>
            <a:lvl1pPr>
              <a:defRPr sz="1400">
                <a:latin typeface="+mn-lt"/>
                <a:ea typeface="Open Sans Light" panose="020B0306030504020204" pitchFamily="34" charset="0"/>
                <a:cs typeface="Open Sans Light" panose="020B0306030504020204" pitchFamily="34" charset="0"/>
              </a:defRPr>
            </a:lvl1pPr>
          </a:lstStyle>
          <a:p>
            <a:endParaRPr lang="en-ID" dirty="0"/>
          </a:p>
        </p:txBody>
      </p:sp>
      <p:sp>
        <p:nvSpPr>
          <p:cNvPr id="7" name="Picture Placeholder 8"/>
          <p:cNvSpPr>
            <a:spLocks noGrp="1"/>
          </p:cNvSpPr>
          <p:nvPr>
            <p:ph type="pic" sz="quarter" idx="17"/>
          </p:nvPr>
        </p:nvSpPr>
        <p:spPr>
          <a:xfrm>
            <a:off x="3057449" y="2791084"/>
            <a:ext cx="1412675" cy="1765605"/>
          </a:xfrm>
          <a:prstGeom prst="roundRect">
            <a:avLst/>
          </a:prstGeom>
        </p:spPr>
        <p:txBody>
          <a:bodyPr>
            <a:normAutofit/>
          </a:bodyPr>
          <a:lstStyle>
            <a:lvl1pPr>
              <a:defRPr sz="1400">
                <a:latin typeface="+mn-lt"/>
                <a:ea typeface="Open Sans Light" panose="020B0306030504020204" pitchFamily="34" charset="0"/>
                <a:cs typeface="Open Sans Light" panose="020B0306030504020204" pitchFamily="34" charset="0"/>
              </a:defRPr>
            </a:lvl1pPr>
          </a:lstStyle>
          <a:p>
            <a:endParaRPr lang="en-ID" dirty="0"/>
          </a:p>
        </p:txBody>
      </p:sp>
      <p:sp>
        <p:nvSpPr>
          <p:cNvPr id="8" name="Picture Placeholder 8"/>
          <p:cNvSpPr>
            <a:spLocks noGrp="1"/>
          </p:cNvSpPr>
          <p:nvPr>
            <p:ph type="pic" sz="quarter" idx="18"/>
          </p:nvPr>
        </p:nvSpPr>
        <p:spPr>
          <a:xfrm>
            <a:off x="785848" y="2791084"/>
            <a:ext cx="1412675" cy="1765605"/>
          </a:xfrm>
          <a:prstGeom prst="roundRect">
            <a:avLst/>
          </a:prstGeom>
        </p:spPr>
        <p:txBody>
          <a:bodyPr>
            <a:normAutofit/>
          </a:bodyPr>
          <a:lstStyle>
            <a:lvl1pPr>
              <a:defRPr sz="1400">
                <a:latin typeface="+mn-lt"/>
                <a:ea typeface="Open Sans Light" panose="020B0306030504020204" pitchFamily="34" charset="0"/>
                <a:cs typeface="Open Sans Light" panose="020B0306030504020204" pitchFamily="34" charset="0"/>
              </a:defRPr>
            </a:lvl1pPr>
          </a:lstStyle>
          <a:p>
            <a:endParaRPr lang="en-ID" dirty="0"/>
          </a:p>
        </p:txBody>
      </p:sp>
      <p:sp>
        <p:nvSpPr>
          <p:cNvPr id="9" name="Picture Placeholder 8"/>
          <p:cNvSpPr>
            <a:spLocks noGrp="1"/>
          </p:cNvSpPr>
          <p:nvPr>
            <p:ph type="pic" sz="quarter" idx="19"/>
          </p:nvPr>
        </p:nvSpPr>
        <p:spPr>
          <a:xfrm>
            <a:off x="7586871" y="2791084"/>
            <a:ext cx="1412675" cy="1765605"/>
          </a:xfrm>
          <a:prstGeom prst="roundRect">
            <a:avLst/>
          </a:prstGeom>
        </p:spPr>
        <p:txBody>
          <a:bodyPr>
            <a:normAutofit/>
          </a:bodyPr>
          <a:lstStyle>
            <a:lvl1pPr>
              <a:defRPr sz="1400">
                <a:latin typeface="+mn-lt"/>
                <a:ea typeface="Open Sans Light" panose="020B0306030504020204" pitchFamily="34" charset="0"/>
                <a:cs typeface="Open Sans Light" panose="020B0306030504020204" pitchFamily="34" charset="0"/>
              </a:defRPr>
            </a:lvl1pPr>
          </a:lstStyle>
          <a:p>
            <a:endParaRPr lang="en-ID" dirty="0"/>
          </a:p>
        </p:txBody>
      </p:sp>
      <p:sp>
        <p:nvSpPr>
          <p:cNvPr id="10" name="Picture Placeholder 8"/>
          <p:cNvSpPr>
            <a:spLocks noGrp="1"/>
          </p:cNvSpPr>
          <p:nvPr>
            <p:ph type="pic" sz="quarter" idx="20"/>
          </p:nvPr>
        </p:nvSpPr>
        <p:spPr>
          <a:xfrm>
            <a:off x="9852994" y="2791084"/>
            <a:ext cx="1412675" cy="1765605"/>
          </a:xfrm>
          <a:prstGeom prst="roundRect">
            <a:avLst/>
          </a:prstGeom>
        </p:spPr>
        <p:txBody>
          <a:bodyPr>
            <a:normAutofit/>
          </a:bodyPr>
          <a:lstStyle>
            <a:lvl1pPr>
              <a:defRPr sz="1400">
                <a:latin typeface="+mn-lt"/>
                <a:ea typeface="Open Sans Light" panose="020B0306030504020204" pitchFamily="34" charset="0"/>
                <a:cs typeface="Open Sans Light" panose="020B0306030504020204" pitchFamily="34" charset="0"/>
              </a:defRPr>
            </a:lvl1pPr>
          </a:lstStyle>
          <a:p>
            <a:endParaRPr lang="en-ID"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sp>
        <p:nvSpPr>
          <p:cNvPr id="11" name="Picture Placeholder 19"/>
          <p:cNvSpPr>
            <a:spLocks noGrp="1"/>
          </p:cNvSpPr>
          <p:nvPr>
            <p:ph type="pic" sz="quarter" idx="19"/>
          </p:nvPr>
        </p:nvSpPr>
        <p:spPr>
          <a:xfrm>
            <a:off x="1740117" y="2039150"/>
            <a:ext cx="3560878" cy="2223982"/>
          </a:xfrm>
          <a:custGeom>
            <a:avLst/>
            <a:gdLst>
              <a:gd name="connsiteX0" fmla="*/ 0 w 2254445"/>
              <a:gd name="connsiteY0" fmla="*/ 0 h 4002945"/>
              <a:gd name="connsiteX1" fmla="*/ 2254445 w 2254445"/>
              <a:gd name="connsiteY1" fmla="*/ 0 h 4002945"/>
              <a:gd name="connsiteX2" fmla="*/ 2254445 w 2254445"/>
              <a:gd name="connsiteY2" fmla="*/ 4002945 h 4002945"/>
              <a:gd name="connsiteX3" fmla="*/ 0 w 2254445"/>
              <a:gd name="connsiteY3" fmla="*/ 4002945 h 4002945"/>
            </a:gdLst>
            <a:ahLst/>
            <a:cxnLst>
              <a:cxn ang="0">
                <a:pos x="connsiteX0" y="connsiteY0"/>
              </a:cxn>
              <a:cxn ang="0">
                <a:pos x="connsiteX1" y="connsiteY1"/>
              </a:cxn>
              <a:cxn ang="0">
                <a:pos x="connsiteX2" y="connsiteY2"/>
              </a:cxn>
              <a:cxn ang="0">
                <a:pos x="connsiteX3" y="connsiteY3"/>
              </a:cxn>
            </a:cxnLst>
            <a:rect l="l" t="t" r="r" b="b"/>
            <a:pathLst>
              <a:path w="2254445" h="4002945">
                <a:moveTo>
                  <a:pt x="0" y="0"/>
                </a:moveTo>
                <a:lnTo>
                  <a:pt x="2254445" y="0"/>
                </a:lnTo>
                <a:lnTo>
                  <a:pt x="2254445" y="4002945"/>
                </a:lnTo>
                <a:lnTo>
                  <a:pt x="0" y="4002945"/>
                </a:lnTo>
                <a:close/>
              </a:path>
            </a:pathLst>
          </a:custGeom>
        </p:spPr>
        <p:txBody>
          <a:bodyPr wrap="square">
            <a:no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12" name="Picture Placeholder 19"/>
          <p:cNvSpPr>
            <a:spLocks noGrp="1"/>
          </p:cNvSpPr>
          <p:nvPr>
            <p:ph type="pic" sz="quarter" idx="20"/>
          </p:nvPr>
        </p:nvSpPr>
        <p:spPr>
          <a:xfrm>
            <a:off x="6891005" y="2039150"/>
            <a:ext cx="3560878" cy="2223982"/>
          </a:xfrm>
          <a:custGeom>
            <a:avLst/>
            <a:gdLst>
              <a:gd name="connsiteX0" fmla="*/ 0 w 2254445"/>
              <a:gd name="connsiteY0" fmla="*/ 0 h 4002945"/>
              <a:gd name="connsiteX1" fmla="*/ 2254445 w 2254445"/>
              <a:gd name="connsiteY1" fmla="*/ 0 h 4002945"/>
              <a:gd name="connsiteX2" fmla="*/ 2254445 w 2254445"/>
              <a:gd name="connsiteY2" fmla="*/ 4002945 h 4002945"/>
              <a:gd name="connsiteX3" fmla="*/ 0 w 2254445"/>
              <a:gd name="connsiteY3" fmla="*/ 4002945 h 4002945"/>
            </a:gdLst>
            <a:ahLst/>
            <a:cxnLst>
              <a:cxn ang="0">
                <a:pos x="connsiteX0" y="connsiteY0"/>
              </a:cxn>
              <a:cxn ang="0">
                <a:pos x="connsiteX1" y="connsiteY1"/>
              </a:cxn>
              <a:cxn ang="0">
                <a:pos x="connsiteX2" y="connsiteY2"/>
              </a:cxn>
              <a:cxn ang="0">
                <a:pos x="connsiteX3" y="connsiteY3"/>
              </a:cxn>
            </a:cxnLst>
            <a:rect l="l" t="t" r="r" b="b"/>
            <a:pathLst>
              <a:path w="2254445" h="4002945">
                <a:moveTo>
                  <a:pt x="0" y="0"/>
                </a:moveTo>
                <a:lnTo>
                  <a:pt x="2254445" y="0"/>
                </a:lnTo>
                <a:lnTo>
                  <a:pt x="2254445" y="4002945"/>
                </a:lnTo>
                <a:lnTo>
                  <a:pt x="0" y="4002945"/>
                </a:lnTo>
                <a:close/>
              </a:path>
            </a:pathLst>
          </a:custGeom>
        </p:spPr>
        <p:txBody>
          <a:bodyPr wrap="square">
            <a:no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9" name="Picture Placeholder 19"/>
          <p:cNvSpPr>
            <a:spLocks noGrp="1"/>
          </p:cNvSpPr>
          <p:nvPr>
            <p:ph type="pic" sz="quarter" idx="18"/>
          </p:nvPr>
        </p:nvSpPr>
        <p:spPr>
          <a:xfrm>
            <a:off x="3854714" y="1740805"/>
            <a:ext cx="4465824" cy="2789174"/>
          </a:xfrm>
          <a:custGeom>
            <a:avLst/>
            <a:gdLst>
              <a:gd name="connsiteX0" fmla="*/ 0 w 2254445"/>
              <a:gd name="connsiteY0" fmla="*/ 0 h 4002945"/>
              <a:gd name="connsiteX1" fmla="*/ 2254445 w 2254445"/>
              <a:gd name="connsiteY1" fmla="*/ 0 h 4002945"/>
              <a:gd name="connsiteX2" fmla="*/ 2254445 w 2254445"/>
              <a:gd name="connsiteY2" fmla="*/ 4002945 h 4002945"/>
              <a:gd name="connsiteX3" fmla="*/ 0 w 2254445"/>
              <a:gd name="connsiteY3" fmla="*/ 4002945 h 4002945"/>
            </a:gdLst>
            <a:ahLst/>
            <a:cxnLst>
              <a:cxn ang="0">
                <a:pos x="connsiteX0" y="connsiteY0"/>
              </a:cxn>
              <a:cxn ang="0">
                <a:pos x="connsiteX1" y="connsiteY1"/>
              </a:cxn>
              <a:cxn ang="0">
                <a:pos x="connsiteX2" y="connsiteY2"/>
              </a:cxn>
              <a:cxn ang="0">
                <a:pos x="connsiteX3" y="connsiteY3"/>
              </a:cxn>
            </a:cxnLst>
            <a:rect l="l" t="t" r="r" b="b"/>
            <a:pathLst>
              <a:path w="2254445" h="4002945">
                <a:moveTo>
                  <a:pt x="0" y="0"/>
                </a:moveTo>
                <a:lnTo>
                  <a:pt x="2254445" y="0"/>
                </a:lnTo>
                <a:lnTo>
                  <a:pt x="2254445" y="4002945"/>
                </a:lnTo>
                <a:lnTo>
                  <a:pt x="0" y="4002945"/>
                </a:lnTo>
                <a:close/>
              </a:path>
            </a:pathLst>
          </a:custGeom>
        </p:spPr>
        <p:txBody>
          <a:bodyPr wrap="square">
            <a:no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14" name="Text Placeholder 6"/>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p:cNvSpPr txBox="1"/>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itchFamily="34" charset="0"/>
                <a:cs typeface="Poppins" panose="02000000000000000000" pitchFamily="2" charset="0"/>
              </a:rPr>
              <a:t>‹#›</a:t>
            </a:fld>
            <a:endParaRPr lang="id-ID" b="0" i="0" spc="600" dirty="0">
              <a:solidFill>
                <a:schemeClr val="tx1"/>
              </a:solidFill>
              <a:latin typeface="+mj-lt"/>
              <a:ea typeface="Open Sans" pitchFamily="34" charset="0"/>
              <a:cs typeface="Poppins" panose="02000000000000000000" pitchFamily="2"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sp>
        <p:nvSpPr>
          <p:cNvPr id="9" name="Picture Placeholder 19"/>
          <p:cNvSpPr>
            <a:spLocks noGrp="1"/>
          </p:cNvSpPr>
          <p:nvPr>
            <p:ph type="pic" sz="quarter" idx="18"/>
          </p:nvPr>
        </p:nvSpPr>
        <p:spPr>
          <a:xfrm>
            <a:off x="2204840" y="3748753"/>
            <a:ext cx="2254445" cy="4002945"/>
          </a:xfrm>
          <a:custGeom>
            <a:avLst/>
            <a:gdLst>
              <a:gd name="connsiteX0" fmla="*/ 0 w 2254445"/>
              <a:gd name="connsiteY0" fmla="*/ 0 h 4002945"/>
              <a:gd name="connsiteX1" fmla="*/ 2254445 w 2254445"/>
              <a:gd name="connsiteY1" fmla="*/ 0 h 4002945"/>
              <a:gd name="connsiteX2" fmla="*/ 2254445 w 2254445"/>
              <a:gd name="connsiteY2" fmla="*/ 4002945 h 4002945"/>
              <a:gd name="connsiteX3" fmla="*/ 0 w 2254445"/>
              <a:gd name="connsiteY3" fmla="*/ 4002945 h 4002945"/>
            </a:gdLst>
            <a:ahLst/>
            <a:cxnLst>
              <a:cxn ang="0">
                <a:pos x="connsiteX0" y="connsiteY0"/>
              </a:cxn>
              <a:cxn ang="0">
                <a:pos x="connsiteX1" y="connsiteY1"/>
              </a:cxn>
              <a:cxn ang="0">
                <a:pos x="connsiteX2" y="connsiteY2"/>
              </a:cxn>
              <a:cxn ang="0">
                <a:pos x="connsiteX3" y="connsiteY3"/>
              </a:cxn>
            </a:cxnLst>
            <a:rect l="l" t="t" r="r" b="b"/>
            <a:pathLst>
              <a:path w="2254445" h="4002945">
                <a:moveTo>
                  <a:pt x="0" y="0"/>
                </a:moveTo>
                <a:lnTo>
                  <a:pt x="2254445" y="0"/>
                </a:lnTo>
                <a:lnTo>
                  <a:pt x="2254445" y="4002945"/>
                </a:lnTo>
                <a:lnTo>
                  <a:pt x="0" y="4002945"/>
                </a:lnTo>
                <a:close/>
              </a:path>
            </a:pathLst>
          </a:custGeom>
        </p:spPr>
        <p:txBody>
          <a:bodyPr wrap="square">
            <a:no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10" name="Picture Placeholder 20"/>
          <p:cNvSpPr>
            <a:spLocks noGrp="1"/>
          </p:cNvSpPr>
          <p:nvPr>
            <p:ph type="pic" sz="quarter" idx="19"/>
          </p:nvPr>
        </p:nvSpPr>
        <p:spPr>
          <a:xfrm>
            <a:off x="7716196" y="3748753"/>
            <a:ext cx="2254445" cy="4002945"/>
          </a:xfrm>
          <a:custGeom>
            <a:avLst/>
            <a:gdLst>
              <a:gd name="connsiteX0" fmla="*/ 0 w 2254445"/>
              <a:gd name="connsiteY0" fmla="*/ 0 h 4002945"/>
              <a:gd name="connsiteX1" fmla="*/ 2254445 w 2254445"/>
              <a:gd name="connsiteY1" fmla="*/ 0 h 4002945"/>
              <a:gd name="connsiteX2" fmla="*/ 2254445 w 2254445"/>
              <a:gd name="connsiteY2" fmla="*/ 4002945 h 4002945"/>
              <a:gd name="connsiteX3" fmla="*/ 0 w 2254445"/>
              <a:gd name="connsiteY3" fmla="*/ 4002945 h 4002945"/>
            </a:gdLst>
            <a:ahLst/>
            <a:cxnLst>
              <a:cxn ang="0">
                <a:pos x="connsiteX0" y="connsiteY0"/>
              </a:cxn>
              <a:cxn ang="0">
                <a:pos x="connsiteX1" y="connsiteY1"/>
              </a:cxn>
              <a:cxn ang="0">
                <a:pos x="connsiteX2" y="connsiteY2"/>
              </a:cxn>
              <a:cxn ang="0">
                <a:pos x="connsiteX3" y="connsiteY3"/>
              </a:cxn>
            </a:cxnLst>
            <a:rect l="l" t="t" r="r" b="b"/>
            <a:pathLst>
              <a:path w="2254445" h="4002945">
                <a:moveTo>
                  <a:pt x="0" y="0"/>
                </a:moveTo>
                <a:lnTo>
                  <a:pt x="2254445" y="0"/>
                </a:lnTo>
                <a:lnTo>
                  <a:pt x="2254445" y="4002945"/>
                </a:lnTo>
                <a:lnTo>
                  <a:pt x="0" y="4002945"/>
                </a:lnTo>
                <a:close/>
              </a:path>
            </a:pathLst>
          </a:custGeom>
        </p:spPr>
        <p:txBody>
          <a:bodyPr wrap="square">
            <a:no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11" name="Picture Placeholder 18"/>
          <p:cNvSpPr>
            <a:spLocks noGrp="1"/>
          </p:cNvSpPr>
          <p:nvPr>
            <p:ph type="pic" sz="quarter" idx="16"/>
          </p:nvPr>
        </p:nvSpPr>
        <p:spPr>
          <a:xfrm>
            <a:off x="4964372" y="2999358"/>
            <a:ext cx="2254445" cy="4002945"/>
          </a:xfrm>
          <a:custGeom>
            <a:avLst/>
            <a:gdLst>
              <a:gd name="connsiteX0" fmla="*/ 0 w 2254445"/>
              <a:gd name="connsiteY0" fmla="*/ 0 h 4002945"/>
              <a:gd name="connsiteX1" fmla="*/ 2254445 w 2254445"/>
              <a:gd name="connsiteY1" fmla="*/ 0 h 4002945"/>
              <a:gd name="connsiteX2" fmla="*/ 2254445 w 2254445"/>
              <a:gd name="connsiteY2" fmla="*/ 4002945 h 4002945"/>
              <a:gd name="connsiteX3" fmla="*/ 0 w 2254445"/>
              <a:gd name="connsiteY3" fmla="*/ 4002945 h 4002945"/>
            </a:gdLst>
            <a:ahLst/>
            <a:cxnLst>
              <a:cxn ang="0">
                <a:pos x="connsiteX0" y="connsiteY0"/>
              </a:cxn>
              <a:cxn ang="0">
                <a:pos x="connsiteX1" y="connsiteY1"/>
              </a:cxn>
              <a:cxn ang="0">
                <a:pos x="connsiteX2" y="connsiteY2"/>
              </a:cxn>
              <a:cxn ang="0">
                <a:pos x="connsiteX3" y="connsiteY3"/>
              </a:cxn>
            </a:cxnLst>
            <a:rect l="l" t="t" r="r" b="b"/>
            <a:pathLst>
              <a:path w="2254445" h="4002945">
                <a:moveTo>
                  <a:pt x="0" y="0"/>
                </a:moveTo>
                <a:lnTo>
                  <a:pt x="2254445" y="0"/>
                </a:lnTo>
                <a:lnTo>
                  <a:pt x="2254445" y="4002945"/>
                </a:lnTo>
                <a:lnTo>
                  <a:pt x="0" y="4002945"/>
                </a:lnTo>
                <a:close/>
              </a:path>
            </a:pathLst>
          </a:custGeom>
        </p:spPr>
        <p:txBody>
          <a:bodyPr wrap="square">
            <a:no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14" name="Text Placeholder 6"/>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p:cNvSpPr txBox="1"/>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itchFamily="34" charset="0"/>
                <a:cs typeface="Poppins" panose="02000000000000000000" pitchFamily="2" charset="0"/>
              </a:rPr>
              <a:t>‹#›</a:t>
            </a:fld>
            <a:endParaRPr lang="id-ID" b="0" i="0" spc="600" dirty="0">
              <a:solidFill>
                <a:schemeClr val="tx1"/>
              </a:solidFill>
              <a:latin typeface="+mj-lt"/>
              <a:ea typeface="Open Sans" pitchFamily="34" charset="0"/>
              <a:cs typeface="Poppins" panose="02000000000000000000" pitchFamily="2"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sp>
        <p:nvSpPr>
          <p:cNvPr id="10" name="Picture Placeholder 9"/>
          <p:cNvSpPr>
            <a:spLocks noGrp="1"/>
          </p:cNvSpPr>
          <p:nvPr>
            <p:ph type="pic" sz="quarter" idx="20"/>
          </p:nvPr>
        </p:nvSpPr>
        <p:spPr>
          <a:xfrm>
            <a:off x="572603" y="2595338"/>
            <a:ext cx="1920240" cy="1920240"/>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1" name="Picture Placeholder 10"/>
          <p:cNvSpPr>
            <a:spLocks noGrp="1"/>
          </p:cNvSpPr>
          <p:nvPr>
            <p:ph type="pic" sz="quarter" idx="21"/>
          </p:nvPr>
        </p:nvSpPr>
        <p:spPr>
          <a:xfrm>
            <a:off x="2587890" y="2595338"/>
            <a:ext cx="1920240" cy="1920240"/>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2" name="Picture Placeholder 11"/>
          <p:cNvSpPr>
            <a:spLocks noGrp="1"/>
          </p:cNvSpPr>
          <p:nvPr>
            <p:ph type="pic" sz="quarter" idx="22"/>
          </p:nvPr>
        </p:nvSpPr>
        <p:spPr>
          <a:xfrm>
            <a:off x="7683869" y="2595338"/>
            <a:ext cx="1920240" cy="1920240"/>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3" name="Picture Placeholder 12"/>
          <p:cNvSpPr>
            <a:spLocks noGrp="1"/>
          </p:cNvSpPr>
          <p:nvPr>
            <p:ph type="pic" sz="quarter" idx="23"/>
          </p:nvPr>
        </p:nvSpPr>
        <p:spPr>
          <a:xfrm>
            <a:off x="9699156" y="2595338"/>
            <a:ext cx="1920240" cy="1920240"/>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4" name="Text Placeholder 6"/>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p:cNvSpPr txBox="1"/>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itchFamily="34" charset="0"/>
                <a:cs typeface="Poppins" panose="02000000000000000000" pitchFamily="2" charset="0"/>
              </a:rPr>
              <a:t>‹#›</a:t>
            </a:fld>
            <a:endParaRPr lang="id-ID" b="0" i="0" spc="600" dirty="0">
              <a:solidFill>
                <a:schemeClr val="tx1"/>
              </a:solidFill>
              <a:latin typeface="+mj-lt"/>
              <a:ea typeface="Open Sans" pitchFamily="34" charset="0"/>
              <a:cs typeface="Poppins" panose="02000000000000000000" pitchFamily="2"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7" name="Picture Placeholder 6"/>
          <p:cNvSpPr>
            <a:spLocks noGrp="1"/>
          </p:cNvSpPr>
          <p:nvPr>
            <p:ph type="pic" sz="quarter" idx="20"/>
          </p:nvPr>
        </p:nvSpPr>
        <p:spPr>
          <a:xfrm>
            <a:off x="4704862" y="1651598"/>
            <a:ext cx="2782276" cy="2782276"/>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4" name="Text Placeholder 6"/>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p:cNvSpPr txBox="1"/>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itchFamily="34" charset="0"/>
                <a:cs typeface="Poppins" panose="02000000000000000000" pitchFamily="2" charset="0"/>
              </a:rPr>
              <a:t>‹#›</a:t>
            </a:fld>
            <a:endParaRPr lang="id-ID" b="0" i="0" spc="600" dirty="0">
              <a:solidFill>
                <a:schemeClr val="tx1"/>
              </a:solidFill>
              <a:latin typeface="+mj-lt"/>
              <a:ea typeface="Open Sans" pitchFamily="34" charset="0"/>
              <a:cs typeface="Poppins" panose="02000000000000000000" pitchFamily="2" charset="0"/>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9" name="Picture Placeholder 2"/>
          <p:cNvSpPr>
            <a:spLocks noGrp="1"/>
          </p:cNvSpPr>
          <p:nvPr>
            <p:ph type="pic" sz="quarter" idx="13"/>
          </p:nvPr>
        </p:nvSpPr>
        <p:spPr>
          <a:xfrm>
            <a:off x="1655882" y="1698450"/>
            <a:ext cx="2408165" cy="2408166"/>
          </a:xfrm>
          <a:prstGeom prst="rect">
            <a:avLst/>
          </a:prstGeom>
        </p:spPr>
        <p:txBody>
          <a:bodyPr/>
          <a:lstStyle>
            <a:lvl1pPr>
              <a:defRPr sz="1000"/>
            </a:lvl1pPr>
          </a:lstStyle>
          <a:p>
            <a:endParaRPr lang="en-ID" dirty="0"/>
          </a:p>
        </p:txBody>
      </p:sp>
      <p:sp>
        <p:nvSpPr>
          <p:cNvPr id="12" name="Picture Placeholder 2"/>
          <p:cNvSpPr>
            <a:spLocks noGrp="1"/>
          </p:cNvSpPr>
          <p:nvPr>
            <p:ph type="pic" sz="quarter" idx="14"/>
          </p:nvPr>
        </p:nvSpPr>
        <p:spPr>
          <a:xfrm>
            <a:off x="4891916" y="1698450"/>
            <a:ext cx="2408165" cy="2408166"/>
          </a:xfrm>
          <a:prstGeom prst="rect">
            <a:avLst/>
          </a:prstGeom>
        </p:spPr>
        <p:txBody>
          <a:bodyPr/>
          <a:lstStyle>
            <a:lvl1pPr>
              <a:defRPr sz="1000"/>
            </a:lvl1pPr>
          </a:lstStyle>
          <a:p>
            <a:endParaRPr lang="en-ID" dirty="0"/>
          </a:p>
        </p:txBody>
      </p:sp>
      <p:sp>
        <p:nvSpPr>
          <p:cNvPr id="13" name="Picture Placeholder 2"/>
          <p:cNvSpPr>
            <a:spLocks noGrp="1"/>
          </p:cNvSpPr>
          <p:nvPr>
            <p:ph type="pic" sz="quarter" idx="15"/>
          </p:nvPr>
        </p:nvSpPr>
        <p:spPr>
          <a:xfrm>
            <a:off x="8137142" y="1698450"/>
            <a:ext cx="2408165" cy="2408166"/>
          </a:xfrm>
          <a:prstGeom prst="rect">
            <a:avLst/>
          </a:prstGeom>
        </p:spPr>
        <p:txBody>
          <a:bodyPr/>
          <a:lstStyle>
            <a:lvl1pPr>
              <a:defRPr sz="1000"/>
            </a:lvl1pPr>
          </a:lstStyle>
          <a:p>
            <a:endParaRPr lang="en-ID" dirty="0"/>
          </a:p>
        </p:txBody>
      </p:sp>
      <p:sp>
        <p:nvSpPr>
          <p:cNvPr id="14" name="Text Placeholder 6"/>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p:cNvSpPr txBox="1"/>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itchFamily="34" charset="0"/>
                <a:cs typeface="Poppins" panose="02000000000000000000" pitchFamily="2" charset="0"/>
              </a:rPr>
              <a:t>‹#›</a:t>
            </a:fld>
            <a:endParaRPr lang="id-ID" b="0" i="0" spc="600" dirty="0">
              <a:solidFill>
                <a:schemeClr val="tx1"/>
              </a:solidFill>
              <a:latin typeface="+mj-lt"/>
              <a:ea typeface="Open Sans" pitchFamily="34" charset="0"/>
              <a:cs typeface="Poppins" panose="02000000000000000000" pitchFamily="2" charset="0"/>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10" name="Picture Placeholder 2"/>
          <p:cNvSpPr>
            <a:spLocks noGrp="1"/>
          </p:cNvSpPr>
          <p:nvPr>
            <p:ph type="pic" sz="quarter" idx="13"/>
          </p:nvPr>
        </p:nvSpPr>
        <p:spPr>
          <a:xfrm>
            <a:off x="4077201" y="1698451"/>
            <a:ext cx="1888435" cy="1569660"/>
          </a:xfrm>
          <a:prstGeom prst="rect">
            <a:avLst/>
          </a:prstGeom>
        </p:spPr>
        <p:txBody>
          <a:bodyPr/>
          <a:lstStyle>
            <a:lvl1pPr>
              <a:defRPr sz="1000"/>
            </a:lvl1pPr>
          </a:lstStyle>
          <a:p>
            <a:endParaRPr lang="en-ID" dirty="0"/>
          </a:p>
        </p:txBody>
      </p:sp>
      <p:sp>
        <p:nvSpPr>
          <p:cNvPr id="11" name="Picture Placeholder 2"/>
          <p:cNvSpPr>
            <a:spLocks noGrp="1"/>
          </p:cNvSpPr>
          <p:nvPr>
            <p:ph type="pic" sz="quarter" idx="14"/>
          </p:nvPr>
        </p:nvSpPr>
        <p:spPr>
          <a:xfrm>
            <a:off x="6237243" y="1698451"/>
            <a:ext cx="1888435" cy="1569660"/>
          </a:xfrm>
          <a:prstGeom prst="rect">
            <a:avLst/>
          </a:prstGeom>
        </p:spPr>
        <p:txBody>
          <a:bodyPr/>
          <a:lstStyle>
            <a:lvl1pPr>
              <a:defRPr sz="1000"/>
            </a:lvl1pPr>
          </a:lstStyle>
          <a:p>
            <a:endParaRPr lang="en-ID" dirty="0"/>
          </a:p>
        </p:txBody>
      </p:sp>
      <p:sp>
        <p:nvSpPr>
          <p:cNvPr id="12" name="Picture Placeholder 2"/>
          <p:cNvSpPr>
            <a:spLocks noGrp="1"/>
          </p:cNvSpPr>
          <p:nvPr>
            <p:ph type="pic" sz="quarter" idx="15"/>
          </p:nvPr>
        </p:nvSpPr>
        <p:spPr>
          <a:xfrm>
            <a:off x="4077201" y="3858491"/>
            <a:ext cx="1888435" cy="1569660"/>
          </a:xfrm>
          <a:prstGeom prst="rect">
            <a:avLst/>
          </a:prstGeom>
        </p:spPr>
        <p:txBody>
          <a:bodyPr/>
          <a:lstStyle>
            <a:lvl1pPr>
              <a:defRPr sz="1000"/>
            </a:lvl1pPr>
          </a:lstStyle>
          <a:p>
            <a:endParaRPr lang="en-ID" dirty="0"/>
          </a:p>
        </p:txBody>
      </p:sp>
      <p:sp>
        <p:nvSpPr>
          <p:cNvPr id="13" name="Picture Placeholder 2"/>
          <p:cNvSpPr>
            <a:spLocks noGrp="1"/>
          </p:cNvSpPr>
          <p:nvPr>
            <p:ph type="pic" sz="quarter" idx="16"/>
          </p:nvPr>
        </p:nvSpPr>
        <p:spPr>
          <a:xfrm>
            <a:off x="6237243" y="3858491"/>
            <a:ext cx="1888435" cy="1569660"/>
          </a:xfrm>
          <a:prstGeom prst="rect">
            <a:avLst/>
          </a:prstGeom>
        </p:spPr>
        <p:txBody>
          <a:bodyPr/>
          <a:lstStyle>
            <a:lvl1pPr>
              <a:defRPr sz="1000"/>
            </a:lvl1pPr>
          </a:lstStyle>
          <a:p>
            <a:endParaRPr lang="en-ID" dirty="0"/>
          </a:p>
        </p:txBody>
      </p:sp>
      <p:sp>
        <p:nvSpPr>
          <p:cNvPr id="14" name="Text Placeholder 6"/>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p:cNvSpPr txBox="1"/>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itchFamily="34" charset="0"/>
                <a:cs typeface="Poppins" panose="02000000000000000000" pitchFamily="2" charset="0"/>
              </a:rPr>
              <a:t>‹#›</a:t>
            </a:fld>
            <a:endParaRPr lang="id-ID" b="0" i="0" spc="600" dirty="0">
              <a:solidFill>
                <a:schemeClr val="tx1"/>
              </a:solidFill>
              <a:latin typeface="+mj-lt"/>
              <a:ea typeface="Open Sans" pitchFamily="34" charset="0"/>
              <a:cs typeface="Poppins" panose="02000000000000000000" pitchFamily="2" charset="0"/>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10" name="Picture Placeholder 2"/>
          <p:cNvSpPr>
            <a:spLocks noGrp="1"/>
          </p:cNvSpPr>
          <p:nvPr>
            <p:ph type="pic" sz="quarter" idx="13"/>
          </p:nvPr>
        </p:nvSpPr>
        <p:spPr>
          <a:xfrm>
            <a:off x="4481779" y="1866952"/>
            <a:ext cx="1336394" cy="1334939"/>
          </a:xfrm>
          <a:prstGeom prst="rect">
            <a:avLst/>
          </a:prstGeom>
        </p:spPr>
        <p:txBody>
          <a:bodyPr/>
          <a:lstStyle>
            <a:lvl1pPr>
              <a:defRPr sz="1000"/>
            </a:lvl1pPr>
          </a:lstStyle>
          <a:p>
            <a:endParaRPr lang="en-ID"/>
          </a:p>
        </p:txBody>
      </p:sp>
      <p:sp>
        <p:nvSpPr>
          <p:cNvPr id="11" name="Picture Placeholder 2"/>
          <p:cNvSpPr>
            <a:spLocks noGrp="1"/>
          </p:cNvSpPr>
          <p:nvPr>
            <p:ph type="pic" sz="quarter" idx="14"/>
          </p:nvPr>
        </p:nvSpPr>
        <p:spPr>
          <a:xfrm>
            <a:off x="6373827" y="1866952"/>
            <a:ext cx="1336394" cy="1334939"/>
          </a:xfrm>
          <a:prstGeom prst="rect">
            <a:avLst/>
          </a:prstGeom>
        </p:spPr>
        <p:txBody>
          <a:bodyPr/>
          <a:lstStyle>
            <a:lvl1pPr>
              <a:defRPr sz="1000"/>
            </a:lvl1pPr>
          </a:lstStyle>
          <a:p>
            <a:endParaRPr lang="en-ID"/>
          </a:p>
        </p:txBody>
      </p:sp>
      <p:sp>
        <p:nvSpPr>
          <p:cNvPr id="12" name="Picture Placeholder 2"/>
          <p:cNvSpPr>
            <a:spLocks noGrp="1"/>
          </p:cNvSpPr>
          <p:nvPr>
            <p:ph type="pic" sz="quarter" idx="15"/>
          </p:nvPr>
        </p:nvSpPr>
        <p:spPr>
          <a:xfrm>
            <a:off x="4481779" y="3759299"/>
            <a:ext cx="1336394" cy="1334939"/>
          </a:xfrm>
          <a:prstGeom prst="rect">
            <a:avLst/>
          </a:prstGeom>
        </p:spPr>
        <p:txBody>
          <a:bodyPr/>
          <a:lstStyle>
            <a:lvl1pPr>
              <a:defRPr sz="1000"/>
            </a:lvl1pPr>
          </a:lstStyle>
          <a:p>
            <a:endParaRPr lang="en-ID"/>
          </a:p>
        </p:txBody>
      </p:sp>
      <p:sp>
        <p:nvSpPr>
          <p:cNvPr id="13" name="Picture Placeholder 2"/>
          <p:cNvSpPr>
            <a:spLocks noGrp="1"/>
          </p:cNvSpPr>
          <p:nvPr>
            <p:ph type="pic" sz="quarter" idx="16"/>
          </p:nvPr>
        </p:nvSpPr>
        <p:spPr>
          <a:xfrm>
            <a:off x="6373827" y="3759299"/>
            <a:ext cx="1336394" cy="1334939"/>
          </a:xfrm>
          <a:prstGeom prst="rect">
            <a:avLst/>
          </a:prstGeom>
        </p:spPr>
        <p:txBody>
          <a:bodyPr/>
          <a:lstStyle>
            <a:lvl1pPr>
              <a:defRPr sz="1000"/>
            </a:lvl1pPr>
          </a:lstStyle>
          <a:p>
            <a:endParaRPr lang="en-ID"/>
          </a:p>
        </p:txBody>
      </p:sp>
      <p:sp>
        <p:nvSpPr>
          <p:cNvPr id="14" name="Text Placeholder 6"/>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p:cNvSpPr txBox="1"/>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itchFamily="34" charset="0"/>
                <a:cs typeface="Poppins" panose="02000000000000000000" pitchFamily="2" charset="0"/>
              </a:rPr>
              <a:t>‹#›</a:t>
            </a:fld>
            <a:endParaRPr lang="id-ID" b="0" i="0" spc="600" dirty="0">
              <a:solidFill>
                <a:schemeClr val="tx1"/>
              </a:solidFill>
              <a:latin typeface="+mj-lt"/>
              <a:ea typeface="Open Sans" pitchFamily="34" charset="0"/>
              <a:cs typeface="Poppins" panose="02000000000000000000" pitchFamily="2" charset="0"/>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10" name="Picture Placeholder 2"/>
          <p:cNvSpPr>
            <a:spLocks noGrp="1"/>
          </p:cNvSpPr>
          <p:nvPr>
            <p:ph type="pic" sz="quarter" idx="12"/>
          </p:nvPr>
        </p:nvSpPr>
        <p:spPr>
          <a:xfrm>
            <a:off x="983869" y="1684810"/>
            <a:ext cx="2127828" cy="2127828"/>
          </a:xfrm>
          <a:prstGeom prst="rect">
            <a:avLst/>
          </a:prstGeom>
        </p:spPr>
        <p:txBody>
          <a:bodyPr/>
          <a:lstStyle>
            <a:lvl1pPr>
              <a:defRPr sz="1000"/>
            </a:lvl1pPr>
          </a:lstStyle>
          <a:p>
            <a:endParaRPr lang="en-ID"/>
          </a:p>
        </p:txBody>
      </p:sp>
      <p:sp>
        <p:nvSpPr>
          <p:cNvPr id="11" name="Picture Placeholder 2"/>
          <p:cNvSpPr>
            <a:spLocks noGrp="1"/>
          </p:cNvSpPr>
          <p:nvPr>
            <p:ph type="pic" sz="quarter" idx="13"/>
          </p:nvPr>
        </p:nvSpPr>
        <p:spPr>
          <a:xfrm>
            <a:off x="3688924" y="1684810"/>
            <a:ext cx="2127828" cy="2127828"/>
          </a:xfrm>
          <a:prstGeom prst="rect">
            <a:avLst/>
          </a:prstGeom>
        </p:spPr>
        <p:txBody>
          <a:bodyPr/>
          <a:lstStyle>
            <a:lvl1pPr>
              <a:defRPr sz="1000"/>
            </a:lvl1pPr>
          </a:lstStyle>
          <a:p>
            <a:endParaRPr lang="en-ID"/>
          </a:p>
        </p:txBody>
      </p:sp>
      <p:sp>
        <p:nvSpPr>
          <p:cNvPr id="12" name="Picture Placeholder 2"/>
          <p:cNvSpPr>
            <a:spLocks noGrp="1"/>
          </p:cNvSpPr>
          <p:nvPr>
            <p:ph type="pic" sz="quarter" idx="14"/>
          </p:nvPr>
        </p:nvSpPr>
        <p:spPr>
          <a:xfrm>
            <a:off x="6389476" y="1684810"/>
            <a:ext cx="2127828" cy="2127828"/>
          </a:xfrm>
          <a:prstGeom prst="rect">
            <a:avLst/>
          </a:prstGeom>
        </p:spPr>
        <p:txBody>
          <a:bodyPr/>
          <a:lstStyle>
            <a:lvl1pPr>
              <a:defRPr sz="1000"/>
            </a:lvl1pPr>
          </a:lstStyle>
          <a:p>
            <a:endParaRPr lang="en-ID"/>
          </a:p>
        </p:txBody>
      </p:sp>
      <p:sp>
        <p:nvSpPr>
          <p:cNvPr id="13" name="Picture Placeholder 2"/>
          <p:cNvSpPr>
            <a:spLocks noGrp="1"/>
          </p:cNvSpPr>
          <p:nvPr>
            <p:ph type="pic" sz="quarter" idx="15"/>
          </p:nvPr>
        </p:nvSpPr>
        <p:spPr>
          <a:xfrm>
            <a:off x="9084394" y="1684810"/>
            <a:ext cx="2127828" cy="2127828"/>
          </a:xfrm>
          <a:prstGeom prst="rect">
            <a:avLst/>
          </a:prstGeom>
        </p:spPr>
        <p:txBody>
          <a:bodyPr/>
          <a:lstStyle>
            <a:lvl1pPr>
              <a:defRPr sz="1000"/>
            </a:lvl1pPr>
          </a:lstStyle>
          <a:p>
            <a:endParaRPr lang="en-ID"/>
          </a:p>
        </p:txBody>
      </p:sp>
      <p:sp>
        <p:nvSpPr>
          <p:cNvPr id="14" name="Text Placeholder 6"/>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p:cNvSpPr txBox="1"/>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itchFamily="34" charset="0"/>
                <a:cs typeface="Poppins" panose="02000000000000000000" pitchFamily="2" charset="0"/>
              </a:rPr>
              <a:t>‹#›</a:t>
            </a:fld>
            <a:endParaRPr lang="id-ID" b="0" i="0" spc="600" dirty="0">
              <a:solidFill>
                <a:schemeClr val="tx1"/>
              </a:solidFill>
              <a:latin typeface="+mj-lt"/>
              <a:ea typeface="Open Sans" pitchFamily="34" charset="0"/>
              <a:cs typeface="Poppins" panose="02000000000000000000" pitchFamily="2" charset="0"/>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11" name="Picture Placeholder 2"/>
          <p:cNvSpPr>
            <a:spLocks noGrp="1"/>
          </p:cNvSpPr>
          <p:nvPr>
            <p:ph type="pic" sz="quarter" idx="12"/>
          </p:nvPr>
        </p:nvSpPr>
        <p:spPr>
          <a:xfrm>
            <a:off x="1145955" y="1773776"/>
            <a:ext cx="1829516" cy="1829514"/>
          </a:xfrm>
          <a:prstGeom prst="rect">
            <a:avLst/>
          </a:prstGeom>
        </p:spPr>
        <p:txBody>
          <a:bodyPr/>
          <a:lstStyle>
            <a:lvl1pPr>
              <a:defRPr sz="1000"/>
            </a:lvl1pPr>
          </a:lstStyle>
          <a:p>
            <a:endParaRPr lang="en-ID"/>
          </a:p>
        </p:txBody>
      </p:sp>
      <p:sp>
        <p:nvSpPr>
          <p:cNvPr id="12" name="Picture Placeholder 2"/>
          <p:cNvSpPr>
            <a:spLocks noGrp="1"/>
          </p:cNvSpPr>
          <p:nvPr>
            <p:ph type="pic" sz="quarter" idx="13"/>
          </p:nvPr>
        </p:nvSpPr>
        <p:spPr>
          <a:xfrm>
            <a:off x="5181240" y="1773776"/>
            <a:ext cx="1829516" cy="1829514"/>
          </a:xfrm>
          <a:prstGeom prst="rect">
            <a:avLst/>
          </a:prstGeom>
        </p:spPr>
        <p:txBody>
          <a:bodyPr/>
          <a:lstStyle>
            <a:lvl1pPr>
              <a:defRPr sz="1000"/>
            </a:lvl1pPr>
          </a:lstStyle>
          <a:p>
            <a:endParaRPr lang="en-ID"/>
          </a:p>
        </p:txBody>
      </p:sp>
      <p:sp>
        <p:nvSpPr>
          <p:cNvPr id="13" name="Picture Placeholder 2"/>
          <p:cNvSpPr>
            <a:spLocks noGrp="1"/>
          </p:cNvSpPr>
          <p:nvPr>
            <p:ph type="pic" sz="quarter" idx="14"/>
          </p:nvPr>
        </p:nvSpPr>
        <p:spPr>
          <a:xfrm>
            <a:off x="9216525" y="1773776"/>
            <a:ext cx="1829516" cy="1829514"/>
          </a:xfrm>
          <a:prstGeom prst="rect">
            <a:avLst/>
          </a:prstGeom>
        </p:spPr>
        <p:txBody>
          <a:bodyPr/>
          <a:lstStyle>
            <a:lvl1pPr>
              <a:defRPr sz="1000"/>
            </a:lvl1pPr>
          </a:lstStyle>
          <a:p>
            <a:endParaRPr lang="en-ID"/>
          </a:p>
        </p:txBody>
      </p:sp>
      <p:sp>
        <p:nvSpPr>
          <p:cNvPr id="16" name="Picture Placeholder 2"/>
          <p:cNvSpPr>
            <a:spLocks noGrp="1"/>
          </p:cNvSpPr>
          <p:nvPr>
            <p:ph type="pic" sz="quarter" idx="15"/>
          </p:nvPr>
        </p:nvSpPr>
        <p:spPr>
          <a:xfrm>
            <a:off x="3163601" y="3791420"/>
            <a:ext cx="1829516" cy="1829514"/>
          </a:xfrm>
          <a:prstGeom prst="rect">
            <a:avLst/>
          </a:prstGeom>
        </p:spPr>
        <p:txBody>
          <a:bodyPr/>
          <a:lstStyle>
            <a:lvl1pPr>
              <a:defRPr sz="1000"/>
            </a:lvl1pPr>
          </a:lstStyle>
          <a:p>
            <a:endParaRPr lang="en-ID"/>
          </a:p>
        </p:txBody>
      </p:sp>
      <p:sp>
        <p:nvSpPr>
          <p:cNvPr id="17" name="Picture Placeholder 2"/>
          <p:cNvSpPr>
            <a:spLocks noGrp="1"/>
          </p:cNvSpPr>
          <p:nvPr>
            <p:ph type="pic" sz="quarter" idx="16"/>
          </p:nvPr>
        </p:nvSpPr>
        <p:spPr>
          <a:xfrm>
            <a:off x="7198886" y="3791420"/>
            <a:ext cx="1829516" cy="1829514"/>
          </a:xfrm>
          <a:prstGeom prst="rect">
            <a:avLst/>
          </a:prstGeom>
        </p:spPr>
        <p:txBody>
          <a:bodyPr/>
          <a:lstStyle>
            <a:lvl1pPr>
              <a:defRPr sz="1000"/>
            </a:lvl1pPr>
          </a:lstStyle>
          <a:p>
            <a:endParaRPr lang="en-ID"/>
          </a:p>
        </p:txBody>
      </p:sp>
      <p:sp>
        <p:nvSpPr>
          <p:cNvPr id="14" name="Text Placeholder 6"/>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p:cNvSpPr txBox="1"/>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itchFamily="34" charset="0"/>
                <a:cs typeface="Poppins" panose="02000000000000000000" pitchFamily="2" charset="0"/>
              </a:rPr>
              <a:t>‹#›</a:t>
            </a:fld>
            <a:endParaRPr lang="id-ID" b="0" i="0" spc="600" dirty="0">
              <a:solidFill>
                <a:schemeClr val="tx1"/>
              </a:solidFill>
              <a:latin typeface="+mj-lt"/>
              <a:ea typeface="Open Sans" pitchFamily="34" charset="0"/>
              <a:cs typeface="Poppins" panose="02000000000000000000" pitchFamily="2"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6_Title Slide">
    <p:spTree>
      <p:nvGrpSpPr>
        <p:cNvPr id="1" name=""/>
        <p:cNvGrpSpPr/>
        <p:nvPr/>
      </p:nvGrpSpPr>
      <p:grpSpPr>
        <a:xfrm>
          <a:off x="0" y="0"/>
          <a:ext cx="0" cy="0"/>
          <a:chOff x="0" y="0"/>
          <a:chExt cx="0" cy="0"/>
        </a:xfrm>
      </p:grpSpPr>
      <p:sp>
        <p:nvSpPr>
          <p:cNvPr id="9" name="Picture Placeholder 8"/>
          <p:cNvSpPr>
            <a:spLocks noGrp="1"/>
          </p:cNvSpPr>
          <p:nvPr>
            <p:ph type="pic" sz="quarter" idx="18"/>
          </p:nvPr>
        </p:nvSpPr>
        <p:spPr>
          <a:xfrm>
            <a:off x="8033719" y="1075015"/>
            <a:ext cx="1781734" cy="3163610"/>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10" name="Picture Placeholder 9"/>
          <p:cNvSpPr>
            <a:spLocks noGrp="1"/>
          </p:cNvSpPr>
          <p:nvPr>
            <p:ph type="pic" sz="quarter" idx="19"/>
          </p:nvPr>
        </p:nvSpPr>
        <p:spPr>
          <a:xfrm>
            <a:off x="823825" y="3986513"/>
            <a:ext cx="4874458" cy="6499017"/>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8" name="Text Placeholder 6"/>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p:cNvSpPr txBox="1"/>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itchFamily="34" charset="0"/>
                <a:cs typeface="Poppins" panose="02000000000000000000" pitchFamily="2" charset="0"/>
              </a:rPr>
              <a:t>‹#›</a:t>
            </a:fld>
            <a:endParaRPr lang="id-ID" b="0" i="0" spc="600" dirty="0">
              <a:solidFill>
                <a:schemeClr val="tx1"/>
              </a:solidFill>
              <a:latin typeface="+mj-lt"/>
              <a:ea typeface="Open Sans" pitchFamily="34" charset="0"/>
              <a:cs typeface="Poppins" panose="02000000000000000000" pitchFamily="2"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12" name="Picture Placeholder 11"/>
          <p:cNvSpPr>
            <a:spLocks noGrp="1"/>
          </p:cNvSpPr>
          <p:nvPr>
            <p:ph type="pic" sz="quarter" idx="19"/>
          </p:nvPr>
        </p:nvSpPr>
        <p:spPr>
          <a:xfrm>
            <a:off x="2396964" y="1521403"/>
            <a:ext cx="1494112" cy="1494112"/>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3" name="Picture Placeholder 12"/>
          <p:cNvSpPr>
            <a:spLocks noGrp="1"/>
          </p:cNvSpPr>
          <p:nvPr>
            <p:ph type="pic" sz="quarter" idx="20"/>
          </p:nvPr>
        </p:nvSpPr>
        <p:spPr>
          <a:xfrm>
            <a:off x="5348944" y="1521403"/>
            <a:ext cx="1494112" cy="1494112"/>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6" name="Picture Placeholder 15"/>
          <p:cNvSpPr>
            <a:spLocks noGrp="1"/>
          </p:cNvSpPr>
          <p:nvPr>
            <p:ph type="pic" sz="quarter" idx="21"/>
          </p:nvPr>
        </p:nvSpPr>
        <p:spPr>
          <a:xfrm>
            <a:off x="8167006" y="1521403"/>
            <a:ext cx="1494112" cy="1494112"/>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7" name="Picture Placeholder 16"/>
          <p:cNvSpPr>
            <a:spLocks noGrp="1"/>
          </p:cNvSpPr>
          <p:nvPr>
            <p:ph type="pic" sz="quarter" idx="22"/>
          </p:nvPr>
        </p:nvSpPr>
        <p:spPr>
          <a:xfrm>
            <a:off x="2396964" y="3896190"/>
            <a:ext cx="1494112" cy="1494112"/>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8" name="Picture Placeholder 17"/>
          <p:cNvSpPr>
            <a:spLocks noGrp="1"/>
          </p:cNvSpPr>
          <p:nvPr>
            <p:ph type="pic" sz="quarter" idx="23"/>
          </p:nvPr>
        </p:nvSpPr>
        <p:spPr>
          <a:xfrm>
            <a:off x="5348944" y="3896190"/>
            <a:ext cx="1494112" cy="1494112"/>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9" name="Picture Placeholder 18"/>
          <p:cNvSpPr>
            <a:spLocks noGrp="1"/>
          </p:cNvSpPr>
          <p:nvPr>
            <p:ph type="pic" sz="quarter" idx="24"/>
          </p:nvPr>
        </p:nvSpPr>
        <p:spPr>
          <a:xfrm>
            <a:off x="8167006" y="3896190"/>
            <a:ext cx="1494112" cy="1494112"/>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4" name="Text Placeholder 6"/>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p:cNvSpPr txBox="1"/>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itchFamily="34" charset="0"/>
                <a:cs typeface="Poppins" panose="02000000000000000000" pitchFamily="2" charset="0"/>
              </a:rPr>
              <a:t>‹#›</a:t>
            </a:fld>
            <a:endParaRPr lang="id-ID" b="0" i="0" spc="600" dirty="0">
              <a:solidFill>
                <a:schemeClr val="tx1"/>
              </a:solidFill>
              <a:latin typeface="+mj-lt"/>
              <a:ea typeface="Open Sans" pitchFamily="34" charset="0"/>
              <a:cs typeface="Poppins" panose="02000000000000000000" pitchFamily="2" charset="0"/>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7" name="Picture Placeholder 6"/>
          <p:cNvSpPr>
            <a:spLocks noGrp="1"/>
          </p:cNvSpPr>
          <p:nvPr>
            <p:ph type="pic" sz="quarter" idx="19"/>
          </p:nvPr>
        </p:nvSpPr>
        <p:spPr>
          <a:xfrm>
            <a:off x="5210175" y="1812072"/>
            <a:ext cx="1771650" cy="1771650"/>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4" name="Text Placeholder 6"/>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p:cNvSpPr txBox="1"/>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itchFamily="34" charset="0"/>
                <a:cs typeface="Poppins" panose="02000000000000000000" pitchFamily="2" charset="0"/>
              </a:rPr>
              <a:t>‹#›</a:t>
            </a:fld>
            <a:endParaRPr lang="id-ID" b="0" i="0" spc="600" dirty="0">
              <a:solidFill>
                <a:schemeClr val="tx1"/>
              </a:solidFill>
              <a:latin typeface="+mj-lt"/>
              <a:ea typeface="Open Sans" pitchFamily="34" charset="0"/>
              <a:cs typeface="Poppins" panose="02000000000000000000" pitchFamily="2" charset="0"/>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608911" y="1601942"/>
            <a:ext cx="1361005" cy="1361005"/>
          </a:xfrm>
          <a:prstGeom prst="rect">
            <a:avLst/>
          </a:prstGeom>
        </p:spPr>
        <p:txBody>
          <a:bodyPr/>
          <a:lstStyle>
            <a:lvl1pPr>
              <a:defRPr sz="1000"/>
            </a:lvl1pPr>
          </a:lstStyle>
          <a:p>
            <a:endParaRPr lang="en-ID"/>
          </a:p>
        </p:txBody>
      </p:sp>
      <p:sp>
        <p:nvSpPr>
          <p:cNvPr id="17" name="Picture Placeholder 2"/>
          <p:cNvSpPr>
            <a:spLocks noGrp="1"/>
          </p:cNvSpPr>
          <p:nvPr>
            <p:ph type="pic" sz="quarter" idx="13"/>
          </p:nvPr>
        </p:nvSpPr>
        <p:spPr>
          <a:xfrm>
            <a:off x="7017366" y="1601942"/>
            <a:ext cx="1361005" cy="1361005"/>
          </a:xfrm>
          <a:prstGeom prst="rect">
            <a:avLst/>
          </a:prstGeom>
        </p:spPr>
        <p:txBody>
          <a:bodyPr/>
          <a:lstStyle>
            <a:lvl1pPr>
              <a:defRPr sz="1000"/>
            </a:lvl1pPr>
          </a:lstStyle>
          <a:p>
            <a:endParaRPr lang="en-ID"/>
          </a:p>
        </p:txBody>
      </p:sp>
      <p:sp>
        <p:nvSpPr>
          <p:cNvPr id="18" name="Picture Placeholder 2"/>
          <p:cNvSpPr>
            <a:spLocks noGrp="1"/>
          </p:cNvSpPr>
          <p:nvPr>
            <p:ph type="pic" sz="quarter" idx="14"/>
          </p:nvPr>
        </p:nvSpPr>
        <p:spPr>
          <a:xfrm>
            <a:off x="10221102" y="3210184"/>
            <a:ext cx="1361005" cy="1361005"/>
          </a:xfrm>
          <a:prstGeom prst="rect">
            <a:avLst/>
          </a:prstGeom>
        </p:spPr>
        <p:txBody>
          <a:bodyPr/>
          <a:lstStyle>
            <a:lvl1pPr>
              <a:defRPr sz="1000"/>
            </a:lvl1pPr>
          </a:lstStyle>
          <a:p>
            <a:endParaRPr lang="en-ID"/>
          </a:p>
        </p:txBody>
      </p:sp>
      <p:sp>
        <p:nvSpPr>
          <p:cNvPr id="19" name="Picture Placeholder 2"/>
          <p:cNvSpPr>
            <a:spLocks noGrp="1"/>
          </p:cNvSpPr>
          <p:nvPr>
            <p:ph type="pic" sz="quarter" idx="15"/>
          </p:nvPr>
        </p:nvSpPr>
        <p:spPr>
          <a:xfrm>
            <a:off x="3813630" y="3210184"/>
            <a:ext cx="1361005" cy="1361005"/>
          </a:xfrm>
          <a:prstGeom prst="rect">
            <a:avLst/>
          </a:prstGeom>
        </p:spPr>
        <p:txBody>
          <a:bodyPr/>
          <a:lstStyle>
            <a:lvl1pPr>
              <a:defRPr sz="1000"/>
            </a:lvl1pPr>
          </a:lstStyle>
          <a:p>
            <a:endParaRPr lang="en-ID"/>
          </a:p>
        </p:txBody>
      </p:sp>
      <p:sp>
        <p:nvSpPr>
          <p:cNvPr id="20" name="Picture Placeholder 2"/>
          <p:cNvSpPr>
            <a:spLocks noGrp="1"/>
          </p:cNvSpPr>
          <p:nvPr>
            <p:ph type="pic" sz="quarter" idx="16"/>
          </p:nvPr>
        </p:nvSpPr>
        <p:spPr>
          <a:xfrm>
            <a:off x="608910" y="3210184"/>
            <a:ext cx="2962800" cy="1361005"/>
          </a:xfrm>
          <a:prstGeom prst="rect">
            <a:avLst/>
          </a:prstGeom>
        </p:spPr>
        <p:txBody>
          <a:bodyPr/>
          <a:lstStyle>
            <a:lvl1pPr>
              <a:defRPr sz="1000"/>
            </a:lvl1pPr>
          </a:lstStyle>
          <a:p>
            <a:endParaRPr lang="en-ID"/>
          </a:p>
        </p:txBody>
      </p:sp>
      <p:sp>
        <p:nvSpPr>
          <p:cNvPr id="21" name="Picture Placeholder 2"/>
          <p:cNvSpPr>
            <a:spLocks noGrp="1"/>
          </p:cNvSpPr>
          <p:nvPr>
            <p:ph type="pic" sz="quarter" idx="17"/>
          </p:nvPr>
        </p:nvSpPr>
        <p:spPr>
          <a:xfrm>
            <a:off x="2211798" y="1598754"/>
            <a:ext cx="2962800" cy="1361005"/>
          </a:xfrm>
          <a:prstGeom prst="rect">
            <a:avLst/>
          </a:prstGeom>
        </p:spPr>
        <p:txBody>
          <a:bodyPr/>
          <a:lstStyle>
            <a:lvl1pPr>
              <a:defRPr sz="1000"/>
            </a:lvl1pPr>
          </a:lstStyle>
          <a:p>
            <a:endParaRPr lang="en-ID"/>
          </a:p>
        </p:txBody>
      </p:sp>
      <p:sp>
        <p:nvSpPr>
          <p:cNvPr id="22" name="Picture Placeholder 2"/>
          <p:cNvSpPr>
            <a:spLocks noGrp="1"/>
          </p:cNvSpPr>
          <p:nvPr>
            <p:ph type="pic" sz="quarter" idx="18"/>
          </p:nvPr>
        </p:nvSpPr>
        <p:spPr>
          <a:xfrm>
            <a:off x="8619307" y="1598754"/>
            <a:ext cx="2962800" cy="1361005"/>
          </a:xfrm>
          <a:prstGeom prst="rect">
            <a:avLst/>
          </a:prstGeom>
        </p:spPr>
        <p:txBody>
          <a:bodyPr/>
          <a:lstStyle>
            <a:lvl1pPr>
              <a:defRPr sz="1000"/>
            </a:lvl1pPr>
          </a:lstStyle>
          <a:p>
            <a:endParaRPr lang="en-ID"/>
          </a:p>
        </p:txBody>
      </p:sp>
      <p:sp>
        <p:nvSpPr>
          <p:cNvPr id="23" name="Picture Placeholder 2"/>
          <p:cNvSpPr>
            <a:spLocks noGrp="1"/>
          </p:cNvSpPr>
          <p:nvPr>
            <p:ph type="pic" sz="quarter" idx="19"/>
          </p:nvPr>
        </p:nvSpPr>
        <p:spPr>
          <a:xfrm>
            <a:off x="7016308" y="3206998"/>
            <a:ext cx="2962800" cy="1361005"/>
          </a:xfrm>
          <a:prstGeom prst="rect">
            <a:avLst/>
          </a:prstGeom>
        </p:spPr>
        <p:txBody>
          <a:bodyPr/>
          <a:lstStyle>
            <a:lvl1pPr>
              <a:defRPr sz="1000"/>
            </a:lvl1pPr>
          </a:lstStyle>
          <a:p>
            <a:endParaRPr lang="en-ID"/>
          </a:p>
        </p:txBody>
      </p:sp>
      <p:sp>
        <p:nvSpPr>
          <p:cNvPr id="24" name="Picture Placeholder 2"/>
          <p:cNvSpPr>
            <a:spLocks noGrp="1"/>
          </p:cNvSpPr>
          <p:nvPr>
            <p:ph type="pic" sz="quarter" idx="20"/>
          </p:nvPr>
        </p:nvSpPr>
        <p:spPr>
          <a:xfrm>
            <a:off x="5414480" y="1601942"/>
            <a:ext cx="1361005" cy="2969247"/>
          </a:xfrm>
          <a:prstGeom prst="rect">
            <a:avLst/>
          </a:prstGeom>
        </p:spPr>
        <p:txBody>
          <a:bodyPr/>
          <a:lstStyle>
            <a:lvl1pPr>
              <a:defRPr sz="1000"/>
            </a:lvl1pPr>
          </a:lstStyle>
          <a:p>
            <a:endParaRPr lang="en-ID"/>
          </a:p>
        </p:txBody>
      </p:sp>
      <p:sp>
        <p:nvSpPr>
          <p:cNvPr id="14" name="Text Placeholder 6"/>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p:cNvSpPr txBox="1"/>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itchFamily="34" charset="0"/>
                <a:cs typeface="Poppins" panose="02000000000000000000" pitchFamily="2" charset="0"/>
              </a:rPr>
              <a:t>‹#›</a:t>
            </a:fld>
            <a:endParaRPr lang="id-ID" b="0" i="0" spc="600" dirty="0">
              <a:solidFill>
                <a:schemeClr val="tx1"/>
              </a:solidFill>
              <a:latin typeface="+mj-lt"/>
              <a:ea typeface="Open Sans" pitchFamily="34" charset="0"/>
              <a:cs typeface="Poppins" panose="02000000000000000000" pitchFamily="2" charset="0"/>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16" name="Picture Placeholder 15"/>
          <p:cNvSpPr>
            <a:spLocks noGrp="1"/>
          </p:cNvSpPr>
          <p:nvPr>
            <p:ph type="pic" sz="quarter" idx="12"/>
          </p:nvPr>
        </p:nvSpPr>
        <p:spPr>
          <a:xfrm>
            <a:off x="608910" y="1598754"/>
            <a:ext cx="10973196" cy="2972435"/>
          </a:xfrm>
          <a:custGeom>
            <a:avLst/>
            <a:gdLst>
              <a:gd name="connsiteX0" fmla="*/ 9612191 w 10973196"/>
              <a:gd name="connsiteY0" fmla="*/ 1611430 h 2972435"/>
              <a:gd name="connsiteX1" fmla="*/ 10973196 w 10973196"/>
              <a:gd name="connsiteY1" fmla="*/ 1611430 h 2972435"/>
              <a:gd name="connsiteX2" fmla="*/ 10973196 w 10973196"/>
              <a:gd name="connsiteY2" fmla="*/ 2972435 h 2972435"/>
              <a:gd name="connsiteX3" fmla="*/ 9612191 w 10973196"/>
              <a:gd name="connsiteY3" fmla="*/ 2972435 h 2972435"/>
              <a:gd name="connsiteX4" fmla="*/ 3204720 w 10973196"/>
              <a:gd name="connsiteY4" fmla="*/ 1611430 h 2972435"/>
              <a:gd name="connsiteX5" fmla="*/ 4565724 w 10973196"/>
              <a:gd name="connsiteY5" fmla="*/ 1611430 h 2972435"/>
              <a:gd name="connsiteX6" fmla="*/ 4565724 w 10973196"/>
              <a:gd name="connsiteY6" fmla="*/ 2972435 h 2972435"/>
              <a:gd name="connsiteX7" fmla="*/ 3204720 w 10973196"/>
              <a:gd name="connsiteY7" fmla="*/ 2972435 h 2972435"/>
              <a:gd name="connsiteX8" fmla="*/ 0 w 10973196"/>
              <a:gd name="connsiteY8" fmla="*/ 1611430 h 2972435"/>
              <a:gd name="connsiteX9" fmla="*/ 2962800 w 10973196"/>
              <a:gd name="connsiteY9" fmla="*/ 1611430 h 2972435"/>
              <a:gd name="connsiteX10" fmla="*/ 2962800 w 10973196"/>
              <a:gd name="connsiteY10" fmla="*/ 2972435 h 2972435"/>
              <a:gd name="connsiteX11" fmla="*/ 0 w 10973196"/>
              <a:gd name="connsiteY11" fmla="*/ 2972435 h 2972435"/>
              <a:gd name="connsiteX12" fmla="*/ 6407397 w 10973196"/>
              <a:gd name="connsiteY12" fmla="*/ 1608244 h 2972435"/>
              <a:gd name="connsiteX13" fmla="*/ 9370197 w 10973196"/>
              <a:gd name="connsiteY13" fmla="*/ 1608244 h 2972435"/>
              <a:gd name="connsiteX14" fmla="*/ 9370197 w 10973196"/>
              <a:gd name="connsiteY14" fmla="*/ 2969249 h 2972435"/>
              <a:gd name="connsiteX15" fmla="*/ 6407397 w 10973196"/>
              <a:gd name="connsiteY15" fmla="*/ 2969249 h 2972435"/>
              <a:gd name="connsiteX16" fmla="*/ 6408455 w 10973196"/>
              <a:gd name="connsiteY16" fmla="*/ 3188 h 2972435"/>
              <a:gd name="connsiteX17" fmla="*/ 7769460 w 10973196"/>
              <a:gd name="connsiteY17" fmla="*/ 3188 h 2972435"/>
              <a:gd name="connsiteX18" fmla="*/ 7769460 w 10973196"/>
              <a:gd name="connsiteY18" fmla="*/ 1364193 h 2972435"/>
              <a:gd name="connsiteX19" fmla="*/ 6408455 w 10973196"/>
              <a:gd name="connsiteY19" fmla="*/ 1364193 h 2972435"/>
              <a:gd name="connsiteX20" fmla="*/ 4805569 w 10973196"/>
              <a:gd name="connsiteY20" fmla="*/ 3188 h 2972435"/>
              <a:gd name="connsiteX21" fmla="*/ 6166574 w 10973196"/>
              <a:gd name="connsiteY21" fmla="*/ 3188 h 2972435"/>
              <a:gd name="connsiteX22" fmla="*/ 6166574 w 10973196"/>
              <a:gd name="connsiteY22" fmla="*/ 2972435 h 2972435"/>
              <a:gd name="connsiteX23" fmla="*/ 4805569 w 10973196"/>
              <a:gd name="connsiteY23" fmla="*/ 2972435 h 2972435"/>
              <a:gd name="connsiteX24" fmla="*/ 1 w 10973196"/>
              <a:gd name="connsiteY24" fmla="*/ 3188 h 2972435"/>
              <a:gd name="connsiteX25" fmla="*/ 1361006 w 10973196"/>
              <a:gd name="connsiteY25" fmla="*/ 3188 h 2972435"/>
              <a:gd name="connsiteX26" fmla="*/ 1361006 w 10973196"/>
              <a:gd name="connsiteY26" fmla="*/ 1364193 h 2972435"/>
              <a:gd name="connsiteX27" fmla="*/ 1 w 10973196"/>
              <a:gd name="connsiteY27" fmla="*/ 1364193 h 2972435"/>
              <a:gd name="connsiteX28" fmla="*/ 8010396 w 10973196"/>
              <a:gd name="connsiteY28" fmla="*/ 0 h 2972435"/>
              <a:gd name="connsiteX29" fmla="*/ 10973196 w 10973196"/>
              <a:gd name="connsiteY29" fmla="*/ 0 h 2972435"/>
              <a:gd name="connsiteX30" fmla="*/ 10973196 w 10973196"/>
              <a:gd name="connsiteY30" fmla="*/ 1361005 h 2972435"/>
              <a:gd name="connsiteX31" fmla="*/ 8010396 w 10973196"/>
              <a:gd name="connsiteY31" fmla="*/ 1361005 h 2972435"/>
              <a:gd name="connsiteX32" fmla="*/ 1602887 w 10973196"/>
              <a:gd name="connsiteY32" fmla="*/ 0 h 2972435"/>
              <a:gd name="connsiteX33" fmla="*/ 4565687 w 10973196"/>
              <a:gd name="connsiteY33" fmla="*/ 0 h 2972435"/>
              <a:gd name="connsiteX34" fmla="*/ 4565687 w 10973196"/>
              <a:gd name="connsiteY34" fmla="*/ 1361005 h 2972435"/>
              <a:gd name="connsiteX35" fmla="*/ 1602887 w 10973196"/>
              <a:gd name="connsiteY35" fmla="*/ 1361005 h 2972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73196" h="2972435">
                <a:moveTo>
                  <a:pt x="9612191" y="1611430"/>
                </a:moveTo>
                <a:lnTo>
                  <a:pt x="10973196" y="1611430"/>
                </a:lnTo>
                <a:lnTo>
                  <a:pt x="10973196" y="2972435"/>
                </a:lnTo>
                <a:lnTo>
                  <a:pt x="9612191" y="2972435"/>
                </a:lnTo>
                <a:close/>
                <a:moveTo>
                  <a:pt x="3204720" y="1611430"/>
                </a:moveTo>
                <a:lnTo>
                  <a:pt x="4565724" y="1611430"/>
                </a:lnTo>
                <a:lnTo>
                  <a:pt x="4565724" y="2972435"/>
                </a:lnTo>
                <a:lnTo>
                  <a:pt x="3204720" y="2972435"/>
                </a:lnTo>
                <a:close/>
                <a:moveTo>
                  <a:pt x="0" y="1611430"/>
                </a:moveTo>
                <a:lnTo>
                  <a:pt x="2962800" y="1611430"/>
                </a:lnTo>
                <a:lnTo>
                  <a:pt x="2962800" y="2972435"/>
                </a:lnTo>
                <a:lnTo>
                  <a:pt x="0" y="2972435"/>
                </a:lnTo>
                <a:close/>
                <a:moveTo>
                  <a:pt x="6407397" y="1608244"/>
                </a:moveTo>
                <a:lnTo>
                  <a:pt x="9370197" y="1608244"/>
                </a:lnTo>
                <a:lnTo>
                  <a:pt x="9370197" y="2969249"/>
                </a:lnTo>
                <a:lnTo>
                  <a:pt x="6407397" y="2969249"/>
                </a:lnTo>
                <a:close/>
                <a:moveTo>
                  <a:pt x="6408455" y="3188"/>
                </a:moveTo>
                <a:lnTo>
                  <a:pt x="7769460" y="3188"/>
                </a:lnTo>
                <a:lnTo>
                  <a:pt x="7769460" y="1364193"/>
                </a:lnTo>
                <a:lnTo>
                  <a:pt x="6408455" y="1364193"/>
                </a:lnTo>
                <a:close/>
                <a:moveTo>
                  <a:pt x="4805569" y="3188"/>
                </a:moveTo>
                <a:lnTo>
                  <a:pt x="6166574" y="3188"/>
                </a:lnTo>
                <a:lnTo>
                  <a:pt x="6166574" y="2972435"/>
                </a:lnTo>
                <a:lnTo>
                  <a:pt x="4805569" y="2972435"/>
                </a:lnTo>
                <a:close/>
                <a:moveTo>
                  <a:pt x="1" y="3188"/>
                </a:moveTo>
                <a:lnTo>
                  <a:pt x="1361006" y="3188"/>
                </a:lnTo>
                <a:lnTo>
                  <a:pt x="1361006" y="1364193"/>
                </a:lnTo>
                <a:lnTo>
                  <a:pt x="1" y="1364193"/>
                </a:lnTo>
                <a:close/>
                <a:moveTo>
                  <a:pt x="8010396" y="0"/>
                </a:moveTo>
                <a:lnTo>
                  <a:pt x="10973196" y="0"/>
                </a:lnTo>
                <a:lnTo>
                  <a:pt x="10973196" y="1361005"/>
                </a:lnTo>
                <a:lnTo>
                  <a:pt x="8010396" y="1361005"/>
                </a:lnTo>
                <a:close/>
                <a:moveTo>
                  <a:pt x="1602887" y="0"/>
                </a:moveTo>
                <a:lnTo>
                  <a:pt x="4565687" y="0"/>
                </a:lnTo>
                <a:lnTo>
                  <a:pt x="4565687" y="1361005"/>
                </a:lnTo>
                <a:lnTo>
                  <a:pt x="1602887" y="1361005"/>
                </a:lnTo>
                <a:close/>
              </a:path>
            </a:pathLst>
          </a:custGeom>
        </p:spPr>
        <p:txBody>
          <a:bodyPr wrap="square">
            <a:noAutofit/>
          </a:bodyPr>
          <a:lstStyle>
            <a:lvl1pPr>
              <a:defRPr sz="1000"/>
            </a:lvl1pPr>
          </a:lstStyle>
          <a:p>
            <a:endParaRPr lang="en-ID"/>
          </a:p>
        </p:txBody>
      </p:sp>
      <p:sp>
        <p:nvSpPr>
          <p:cNvPr id="14" name="Text Placeholder 6"/>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p:cNvSpPr txBox="1"/>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itchFamily="34" charset="0"/>
                <a:cs typeface="Poppins" panose="02000000000000000000" pitchFamily="2" charset="0"/>
              </a:rPr>
              <a:t>‹#›</a:t>
            </a:fld>
            <a:endParaRPr lang="id-ID" b="0" i="0" spc="600" dirty="0">
              <a:solidFill>
                <a:schemeClr val="tx1"/>
              </a:solidFill>
              <a:latin typeface="+mj-lt"/>
              <a:ea typeface="Open Sans" pitchFamily="34" charset="0"/>
              <a:cs typeface="Poppins" panose="02000000000000000000" pitchFamily="2" charset="0"/>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4" name="Text Placeholder 6"/>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5" name="Slide Number Placeholder 5"/>
          <p:cNvSpPr txBox="1"/>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itchFamily="34" charset="0"/>
                <a:cs typeface="Poppins" panose="02000000000000000000" pitchFamily="2" charset="0"/>
              </a:rPr>
              <a:t>‹#›</a:t>
            </a:fld>
            <a:endParaRPr lang="id-ID" b="0" i="0" spc="600" dirty="0">
              <a:solidFill>
                <a:schemeClr val="tx1"/>
              </a:solidFill>
              <a:latin typeface="+mj-lt"/>
              <a:ea typeface="Open Sans" pitchFamily="34" charset="0"/>
              <a:cs typeface="Poppins" panose="02000000000000000000" pitchFamily="2"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sp>
        <p:nvSpPr>
          <p:cNvPr id="9" name="Picture Placeholder 8"/>
          <p:cNvSpPr>
            <a:spLocks noGrp="1"/>
          </p:cNvSpPr>
          <p:nvPr>
            <p:ph type="pic" sz="quarter" idx="17"/>
          </p:nvPr>
        </p:nvSpPr>
        <p:spPr>
          <a:xfrm>
            <a:off x="9191711" y="1256466"/>
            <a:ext cx="1781734" cy="3163610"/>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11" name="Picture Placeholder 10"/>
          <p:cNvSpPr>
            <a:spLocks noGrp="1"/>
          </p:cNvSpPr>
          <p:nvPr>
            <p:ph type="pic" sz="quarter" idx="18"/>
          </p:nvPr>
        </p:nvSpPr>
        <p:spPr>
          <a:xfrm>
            <a:off x="6969799" y="2415487"/>
            <a:ext cx="1781734" cy="3163610"/>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8" name="Text Placeholder 6"/>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p:cNvSpPr txBox="1"/>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itchFamily="34" charset="0"/>
                <a:cs typeface="Poppins" panose="02000000000000000000" pitchFamily="2" charset="0"/>
              </a:rPr>
              <a:t>‹#›</a:t>
            </a:fld>
            <a:endParaRPr lang="id-ID" b="0" i="0" spc="600" dirty="0">
              <a:solidFill>
                <a:schemeClr val="tx1"/>
              </a:solidFill>
              <a:latin typeface="+mj-lt"/>
              <a:ea typeface="Open Sans" pitchFamily="34" charset="0"/>
              <a:cs typeface="Poppins" panose="02000000000000000000" pitchFamily="2"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sp>
        <p:nvSpPr>
          <p:cNvPr id="8" name="Text Placeholder 6"/>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p:cNvSpPr txBox="1"/>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itchFamily="34" charset="0"/>
                <a:cs typeface="Poppins" panose="02000000000000000000" pitchFamily="2" charset="0"/>
              </a:rPr>
              <a:t>‹#›</a:t>
            </a:fld>
            <a:endParaRPr lang="id-ID" b="0" i="0" spc="600" dirty="0">
              <a:solidFill>
                <a:schemeClr val="tx1"/>
              </a:solidFill>
              <a:latin typeface="+mj-lt"/>
              <a:ea typeface="Open Sans" pitchFamily="34" charset="0"/>
              <a:cs typeface="Poppins" panose="02000000000000000000" pitchFamily="2" charset="0"/>
            </a:endParaRPr>
          </a:p>
        </p:txBody>
      </p:sp>
      <p:sp>
        <p:nvSpPr>
          <p:cNvPr id="5" name="Picture Placeholder 8"/>
          <p:cNvSpPr>
            <a:spLocks noGrp="1"/>
          </p:cNvSpPr>
          <p:nvPr>
            <p:ph type="pic" sz="quarter" idx="16"/>
          </p:nvPr>
        </p:nvSpPr>
        <p:spPr>
          <a:xfrm>
            <a:off x="6096001" y="898988"/>
            <a:ext cx="3528402" cy="3133618"/>
          </a:xfrm>
          <a:prstGeom prst="parallelogram">
            <a:avLst>
              <a:gd name="adj" fmla="val 38443"/>
            </a:avLst>
          </a:prstGeom>
        </p:spPr>
        <p:txBody>
          <a:bodyPr>
            <a:norm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6" name="Picture Placeholder 8"/>
          <p:cNvSpPr>
            <a:spLocks noGrp="1"/>
          </p:cNvSpPr>
          <p:nvPr>
            <p:ph type="pic" sz="quarter" idx="17"/>
          </p:nvPr>
        </p:nvSpPr>
        <p:spPr>
          <a:xfrm>
            <a:off x="4191807" y="1862191"/>
            <a:ext cx="3528402" cy="3133618"/>
          </a:xfrm>
          <a:prstGeom prst="parallelogram">
            <a:avLst>
              <a:gd name="adj" fmla="val 38443"/>
            </a:avLst>
          </a:prstGeom>
        </p:spPr>
        <p:txBody>
          <a:bodyPr>
            <a:norm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9" name="Picture Placeholder 8"/>
          <p:cNvSpPr>
            <a:spLocks noGrp="1"/>
          </p:cNvSpPr>
          <p:nvPr>
            <p:ph type="pic" sz="quarter" idx="18"/>
          </p:nvPr>
        </p:nvSpPr>
        <p:spPr>
          <a:xfrm>
            <a:off x="2270539" y="2825394"/>
            <a:ext cx="3528402" cy="3133618"/>
          </a:xfrm>
          <a:prstGeom prst="parallelogram">
            <a:avLst>
              <a:gd name="adj" fmla="val 38443"/>
            </a:avLst>
          </a:prstGeom>
        </p:spPr>
        <p:txBody>
          <a:bodyPr>
            <a:norm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sp>
        <p:nvSpPr>
          <p:cNvPr id="9" name="Picture Placeholder 8"/>
          <p:cNvSpPr>
            <a:spLocks noGrp="1"/>
          </p:cNvSpPr>
          <p:nvPr>
            <p:ph type="pic" sz="quarter" idx="17"/>
          </p:nvPr>
        </p:nvSpPr>
        <p:spPr>
          <a:xfrm>
            <a:off x="7687098" y="0"/>
            <a:ext cx="2724727" cy="3752273"/>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10" name="Picture Placeholder 9"/>
          <p:cNvSpPr>
            <a:spLocks noGrp="1"/>
          </p:cNvSpPr>
          <p:nvPr>
            <p:ph type="pic" sz="quarter" idx="18"/>
          </p:nvPr>
        </p:nvSpPr>
        <p:spPr>
          <a:xfrm>
            <a:off x="1780176" y="3427516"/>
            <a:ext cx="3509816" cy="3430484"/>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8" name="Text Placeholder 6"/>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p:cNvSpPr txBox="1"/>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itchFamily="34" charset="0"/>
                <a:cs typeface="Poppins" panose="02000000000000000000" pitchFamily="2" charset="0"/>
              </a:rPr>
              <a:t>‹#›</a:t>
            </a:fld>
            <a:endParaRPr lang="id-ID" b="0" i="0" spc="600" dirty="0">
              <a:solidFill>
                <a:schemeClr val="tx1"/>
              </a:solidFill>
              <a:latin typeface="+mj-lt"/>
              <a:ea typeface="Open Sans" pitchFamily="34" charset="0"/>
              <a:cs typeface="Poppins" panose="02000000000000000000" pitchFamily="2"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9" name="Picture Placeholder 8"/>
          <p:cNvSpPr>
            <a:spLocks noGrp="1"/>
          </p:cNvSpPr>
          <p:nvPr>
            <p:ph type="pic" sz="quarter" idx="17"/>
          </p:nvPr>
        </p:nvSpPr>
        <p:spPr>
          <a:xfrm>
            <a:off x="5646261" y="0"/>
            <a:ext cx="2724727" cy="3752273"/>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10" name="Picture Placeholder 9"/>
          <p:cNvSpPr>
            <a:spLocks noGrp="1"/>
          </p:cNvSpPr>
          <p:nvPr>
            <p:ph type="pic" sz="quarter" idx="18"/>
          </p:nvPr>
        </p:nvSpPr>
        <p:spPr>
          <a:xfrm>
            <a:off x="9162472" y="3105725"/>
            <a:ext cx="2724727" cy="3752273"/>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8" name="Text Placeholder 6"/>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p:cNvSpPr txBox="1"/>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itchFamily="34" charset="0"/>
                <a:cs typeface="Poppins" panose="02000000000000000000" pitchFamily="2" charset="0"/>
              </a:rPr>
              <a:t>‹#›</a:t>
            </a:fld>
            <a:endParaRPr lang="id-ID" b="0" i="0" spc="600" dirty="0">
              <a:solidFill>
                <a:schemeClr val="tx1"/>
              </a:solidFill>
              <a:latin typeface="+mj-lt"/>
              <a:ea typeface="Open Sans" pitchFamily="34" charset="0"/>
              <a:cs typeface="Poppins" panose="02000000000000000000" pitchFamily="2"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8" name="Text Placeholder 6"/>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p:cNvSpPr txBox="1"/>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itchFamily="34" charset="0"/>
                <a:cs typeface="Poppins" panose="02000000000000000000" pitchFamily="2" charset="0"/>
              </a:rPr>
              <a:t>‹#›</a:t>
            </a:fld>
            <a:endParaRPr lang="id-ID" b="0" i="0" spc="600" dirty="0">
              <a:solidFill>
                <a:schemeClr val="tx1"/>
              </a:solidFill>
              <a:latin typeface="+mj-lt"/>
              <a:ea typeface="Open Sans" pitchFamily="34" charset="0"/>
              <a:cs typeface="Poppins" panose="02000000000000000000" pitchFamily="2" charset="0"/>
            </a:endParaRPr>
          </a:p>
        </p:txBody>
      </p:sp>
      <p:sp>
        <p:nvSpPr>
          <p:cNvPr id="5" name="Picture Placeholder 13"/>
          <p:cNvSpPr>
            <a:spLocks noGrp="1"/>
          </p:cNvSpPr>
          <p:nvPr>
            <p:ph type="pic" sz="quarter" idx="13"/>
          </p:nvPr>
        </p:nvSpPr>
        <p:spPr>
          <a:xfrm>
            <a:off x="6491905" y="3535238"/>
            <a:ext cx="2331026" cy="2331026"/>
          </a:xfrm>
          <a:custGeom>
            <a:avLst/>
            <a:gdLst>
              <a:gd name="connsiteX0" fmla="*/ 1032147 w 2064294"/>
              <a:gd name="connsiteY0" fmla="*/ 0 h 2064294"/>
              <a:gd name="connsiteX1" fmla="*/ 2064294 w 2064294"/>
              <a:gd name="connsiteY1" fmla="*/ 1032147 h 2064294"/>
              <a:gd name="connsiteX2" fmla="*/ 1032147 w 2064294"/>
              <a:gd name="connsiteY2" fmla="*/ 2064294 h 2064294"/>
              <a:gd name="connsiteX3" fmla="*/ 0 w 2064294"/>
              <a:gd name="connsiteY3" fmla="*/ 1032147 h 2064294"/>
              <a:gd name="connsiteX4" fmla="*/ 1032147 w 2064294"/>
              <a:gd name="connsiteY4" fmla="*/ 0 h 2064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4294" h="2064294">
                <a:moveTo>
                  <a:pt x="1032147" y="0"/>
                </a:moveTo>
                <a:cubicBezTo>
                  <a:pt x="1602186" y="0"/>
                  <a:pt x="2064294" y="462108"/>
                  <a:pt x="2064294" y="1032147"/>
                </a:cubicBezTo>
                <a:cubicBezTo>
                  <a:pt x="2064294" y="1602186"/>
                  <a:pt x="1602186" y="2064294"/>
                  <a:pt x="1032147" y="2064294"/>
                </a:cubicBezTo>
                <a:cubicBezTo>
                  <a:pt x="462108" y="2064294"/>
                  <a:pt x="0" y="1602186"/>
                  <a:pt x="0" y="1032147"/>
                </a:cubicBezTo>
                <a:cubicBezTo>
                  <a:pt x="0" y="462108"/>
                  <a:pt x="462108" y="0"/>
                  <a:pt x="1032147" y="0"/>
                </a:cubicBezTo>
                <a:close/>
              </a:path>
            </a:pathLst>
          </a:custGeom>
        </p:spPr>
        <p:txBody>
          <a:bodyPr wrap="square">
            <a:noAutofit/>
          </a:bodyPr>
          <a:lstStyle>
            <a:lvl1pPr>
              <a:defRPr sz="1050"/>
            </a:lvl1pPr>
          </a:lstStyle>
          <a:p>
            <a:endParaRPr lang="en-ID"/>
          </a:p>
        </p:txBody>
      </p:sp>
      <p:sp>
        <p:nvSpPr>
          <p:cNvPr id="6" name="Picture Placeholder 14"/>
          <p:cNvSpPr>
            <a:spLocks noGrp="1"/>
          </p:cNvSpPr>
          <p:nvPr>
            <p:ph type="pic" sz="quarter" idx="14"/>
          </p:nvPr>
        </p:nvSpPr>
        <p:spPr>
          <a:xfrm>
            <a:off x="9029611" y="3535238"/>
            <a:ext cx="2331026" cy="2331026"/>
          </a:xfrm>
          <a:custGeom>
            <a:avLst/>
            <a:gdLst>
              <a:gd name="connsiteX0" fmla="*/ 1032147 w 2064294"/>
              <a:gd name="connsiteY0" fmla="*/ 0 h 2064294"/>
              <a:gd name="connsiteX1" fmla="*/ 2064294 w 2064294"/>
              <a:gd name="connsiteY1" fmla="*/ 1032147 h 2064294"/>
              <a:gd name="connsiteX2" fmla="*/ 1032147 w 2064294"/>
              <a:gd name="connsiteY2" fmla="*/ 2064294 h 2064294"/>
              <a:gd name="connsiteX3" fmla="*/ 0 w 2064294"/>
              <a:gd name="connsiteY3" fmla="*/ 1032147 h 2064294"/>
              <a:gd name="connsiteX4" fmla="*/ 1032147 w 2064294"/>
              <a:gd name="connsiteY4" fmla="*/ 0 h 2064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4294" h="2064294">
                <a:moveTo>
                  <a:pt x="1032147" y="0"/>
                </a:moveTo>
                <a:cubicBezTo>
                  <a:pt x="1602186" y="0"/>
                  <a:pt x="2064294" y="462108"/>
                  <a:pt x="2064294" y="1032147"/>
                </a:cubicBezTo>
                <a:cubicBezTo>
                  <a:pt x="2064294" y="1602186"/>
                  <a:pt x="1602186" y="2064294"/>
                  <a:pt x="1032147" y="2064294"/>
                </a:cubicBezTo>
                <a:cubicBezTo>
                  <a:pt x="462108" y="2064294"/>
                  <a:pt x="0" y="1602186"/>
                  <a:pt x="0" y="1032147"/>
                </a:cubicBezTo>
                <a:cubicBezTo>
                  <a:pt x="0" y="462108"/>
                  <a:pt x="462108" y="0"/>
                  <a:pt x="1032147" y="0"/>
                </a:cubicBezTo>
                <a:close/>
              </a:path>
            </a:pathLst>
          </a:custGeom>
        </p:spPr>
        <p:txBody>
          <a:bodyPr wrap="square">
            <a:noAutofit/>
          </a:bodyPr>
          <a:lstStyle>
            <a:lvl1pPr>
              <a:defRPr sz="1050"/>
            </a:lvl1pPr>
          </a:lstStyle>
          <a:p>
            <a:endParaRPr lang="en-ID"/>
          </a:p>
        </p:txBody>
      </p:sp>
      <p:sp>
        <p:nvSpPr>
          <p:cNvPr id="9" name="Picture Placeholder 15"/>
          <p:cNvSpPr>
            <a:spLocks noGrp="1"/>
          </p:cNvSpPr>
          <p:nvPr>
            <p:ph type="pic" sz="quarter" idx="15"/>
          </p:nvPr>
        </p:nvSpPr>
        <p:spPr>
          <a:xfrm>
            <a:off x="6491905" y="997538"/>
            <a:ext cx="2331026" cy="2331026"/>
          </a:xfrm>
          <a:custGeom>
            <a:avLst/>
            <a:gdLst>
              <a:gd name="connsiteX0" fmla="*/ 1032147 w 2064294"/>
              <a:gd name="connsiteY0" fmla="*/ 0 h 2064294"/>
              <a:gd name="connsiteX1" fmla="*/ 2064294 w 2064294"/>
              <a:gd name="connsiteY1" fmla="*/ 1032147 h 2064294"/>
              <a:gd name="connsiteX2" fmla="*/ 1032147 w 2064294"/>
              <a:gd name="connsiteY2" fmla="*/ 2064294 h 2064294"/>
              <a:gd name="connsiteX3" fmla="*/ 0 w 2064294"/>
              <a:gd name="connsiteY3" fmla="*/ 1032147 h 2064294"/>
              <a:gd name="connsiteX4" fmla="*/ 1032147 w 2064294"/>
              <a:gd name="connsiteY4" fmla="*/ 0 h 2064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4294" h="2064294">
                <a:moveTo>
                  <a:pt x="1032147" y="0"/>
                </a:moveTo>
                <a:cubicBezTo>
                  <a:pt x="1602186" y="0"/>
                  <a:pt x="2064294" y="462108"/>
                  <a:pt x="2064294" y="1032147"/>
                </a:cubicBezTo>
                <a:cubicBezTo>
                  <a:pt x="2064294" y="1602186"/>
                  <a:pt x="1602186" y="2064294"/>
                  <a:pt x="1032147" y="2064294"/>
                </a:cubicBezTo>
                <a:cubicBezTo>
                  <a:pt x="462108" y="2064294"/>
                  <a:pt x="0" y="1602186"/>
                  <a:pt x="0" y="1032147"/>
                </a:cubicBezTo>
                <a:cubicBezTo>
                  <a:pt x="0" y="462108"/>
                  <a:pt x="462108" y="0"/>
                  <a:pt x="1032147" y="0"/>
                </a:cubicBezTo>
                <a:close/>
              </a:path>
            </a:pathLst>
          </a:custGeom>
        </p:spPr>
        <p:txBody>
          <a:bodyPr wrap="square">
            <a:noAutofit/>
          </a:bodyPr>
          <a:lstStyle>
            <a:lvl1pPr>
              <a:defRPr sz="1050"/>
            </a:lvl1pPr>
          </a:lstStyle>
          <a:p>
            <a:endParaRPr lang="en-ID"/>
          </a:p>
        </p:txBody>
      </p:sp>
      <p:sp>
        <p:nvSpPr>
          <p:cNvPr id="10" name="Picture Placeholder 16"/>
          <p:cNvSpPr>
            <a:spLocks noGrp="1"/>
          </p:cNvSpPr>
          <p:nvPr>
            <p:ph type="pic" sz="quarter" idx="16"/>
          </p:nvPr>
        </p:nvSpPr>
        <p:spPr>
          <a:xfrm>
            <a:off x="9029611" y="997538"/>
            <a:ext cx="2331026" cy="2331026"/>
          </a:xfrm>
          <a:custGeom>
            <a:avLst/>
            <a:gdLst>
              <a:gd name="connsiteX0" fmla="*/ 1032147 w 2064294"/>
              <a:gd name="connsiteY0" fmla="*/ 0 h 2064294"/>
              <a:gd name="connsiteX1" fmla="*/ 2064294 w 2064294"/>
              <a:gd name="connsiteY1" fmla="*/ 1032147 h 2064294"/>
              <a:gd name="connsiteX2" fmla="*/ 1032147 w 2064294"/>
              <a:gd name="connsiteY2" fmla="*/ 2064294 h 2064294"/>
              <a:gd name="connsiteX3" fmla="*/ 0 w 2064294"/>
              <a:gd name="connsiteY3" fmla="*/ 1032147 h 2064294"/>
              <a:gd name="connsiteX4" fmla="*/ 1032147 w 2064294"/>
              <a:gd name="connsiteY4" fmla="*/ 0 h 2064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4294" h="2064294">
                <a:moveTo>
                  <a:pt x="1032147" y="0"/>
                </a:moveTo>
                <a:cubicBezTo>
                  <a:pt x="1602186" y="0"/>
                  <a:pt x="2064294" y="462108"/>
                  <a:pt x="2064294" y="1032147"/>
                </a:cubicBezTo>
                <a:cubicBezTo>
                  <a:pt x="2064294" y="1602186"/>
                  <a:pt x="1602186" y="2064294"/>
                  <a:pt x="1032147" y="2064294"/>
                </a:cubicBezTo>
                <a:cubicBezTo>
                  <a:pt x="462108" y="2064294"/>
                  <a:pt x="0" y="1602186"/>
                  <a:pt x="0" y="1032147"/>
                </a:cubicBezTo>
                <a:cubicBezTo>
                  <a:pt x="0" y="462108"/>
                  <a:pt x="462108" y="0"/>
                  <a:pt x="1032147" y="0"/>
                </a:cubicBezTo>
                <a:close/>
              </a:path>
            </a:pathLst>
          </a:custGeom>
        </p:spPr>
        <p:txBody>
          <a:bodyPr wrap="square">
            <a:noAutofit/>
          </a:bodyPr>
          <a:lstStyle>
            <a:lvl1pPr>
              <a:defRPr sz="1050"/>
            </a:lvl1pPr>
          </a:lstStyle>
          <a:p>
            <a:endParaRPr lang="en-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8" name="Text Placeholder 6"/>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p:cNvSpPr txBox="1"/>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itchFamily="34" charset="0"/>
                <a:cs typeface="Poppins" panose="02000000000000000000" pitchFamily="2" charset="0"/>
              </a:rPr>
              <a:t>‹#›</a:t>
            </a:fld>
            <a:endParaRPr lang="id-ID" b="0" i="0" spc="600" dirty="0">
              <a:solidFill>
                <a:schemeClr val="tx1"/>
              </a:solidFill>
              <a:latin typeface="+mj-lt"/>
              <a:ea typeface="Open Sans" pitchFamily="34" charset="0"/>
              <a:cs typeface="Poppins" panose="02000000000000000000" pitchFamily="2" charset="0"/>
            </a:endParaRPr>
          </a:p>
        </p:txBody>
      </p:sp>
      <p:sp>
        <p:nvSpPr>
          <p:cNvPr id="5" name="Picture Placeholder 11"/>
          <p:cNvSpPr>
            <a:spLocks noGrp="1"/>
          </p:cNvSpPr>
          <p:nvPr>
            <p:ph type="pic" sz="quarter" idx="24"/>
          </p:nvPr>
        </p:nvSpPr>
        <p:spPr>
          <a:xfrm>
            <a:off x="4819415" y="1125958"/>
            <a:ext cx="4626838" cy="4629518"/>
          </a:xfrm>
          <a:prstGeom prst="diamond">
            <a:avLst/>
          </a:prstGeom>
        </p:spPr>
        <p:txBody>
          <a:bodyPr>
            <a:normAutofit/>
          </a:bodyPr>
          <a:lstStyle>
            <a:lvl1pPr>
              <a:defRPr sz="1000"/>
            </a:lvl1pPr>
          </a:lstStyle>
          <a:p>
            <a:endParaRPr lang="en-US"/>
          </a:p>
        </p:txBody>
      </p:sp>
      <p:sp>
        <p:nvSpPr>
          <p:cNvPr id="6" name="Picture Placeholder 11"/>
          <p:cNvSpPr>
            <a:spLocks noGrp="1"/>
          </p:cNvSpPr>
          <p:nvPr>
            <p:ph type="pic" sz="quarter" idx="25"/>
          </p:nvPr>
        </p:nvSpPr>
        <p:spPr>
          <a:xfrm>
            <a:off x="9877862" y="1125958"/>
            <a:ext cx="4626838" cy="4629518"/>
          </a:xfrm>
          <a:prstGeom prst="diamond">
            <a:avLst/>
          </a:prstGeom>
        </p:spPr>
        <p:txBody>
          <a:bodyPr>
            <a:normAutofit/>
          </a:bodyPr>
          <a:lstStyle>
            <a:lvl1pPr>
              <a:defRPr sz="1000"/>
            </a:lvl1pPr>
          </a:lstStyle>
          <a:p>
            <a:endParaRPr lang="en-US"/>
          </a:p>
        </p:txBody>
      </p:sp>
      <p:sp>
        <p:nvSpPr>
          <p:cNvPr id="9" name="Picture Placeholder 11"/>
          <p:cNvSpPr>
            <a:spLocks noGrp="1"/>
          </p:cNvSpPr>
          <p:nvPr>
            <p:ph type="pic" sz="quarter" idx="26"/>
          </p:nvPr>
        </p:nvSpPr>
        <p:spPr>
          <a:xfrm>
            <a:off x="7347922" y="-1413227"/>
            <a:ext cx="4626838" cy="4629518"/>
          </a:xfrm>
          <a:prstGeom prst="diamond">
            <a:avLst/>
          </a:prstGeom>
        </p:spPr>
        <p:txBody>
          <a:bodyPr>
            <a:normAutofit/>
          </a:bodyPr>
          <a:lstStyle>
            <a:lvl1pPr>
              <a:defRPr sz="1000"/>
            </a:lvl1pPr>
          </a:lstStyle>
          <a:p>
            <a:endParaRPr lang="en-US"/>
          </a:p>
        </p:txBody>
      </p:sp>
      <p:sp>
        <p:nvSpPr>
          <p:cNvPr id="10" name="Picture Placeholder 11"/>
          <p:cNvSpPr>
            <a:spLocks noGrp="1"/>
          </p:cNvSpPr>
          <p:nvPr>
            <p:ph type="pic" sz="quarter" idx="27"/>
          </p:nvPr>
        </p:nvSpPr>
        <p:spPr>
          <a:xfrm>
            <a:off x="7347922" y="3641709"/>
            <a:ext cx="4626838" cy="4629518"/>
          </a:xfrm>
          <a:prstGeom prst="diamond">
            <a:avLst/>
          </a:prstGeom>
        </p:spPr>
        <p:txBody>
          <a:bodyPr>
            <a:normAutofit/>
          </a:bodyPr>
          <a:lstStyle>
            <a:lvl1pPr>
              <a:defRPr sz="1000"/>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slideLayout" Target="../slideLayouts/slideLayout3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theme" Target="../theme/theme2.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Straight Connector 1"/>
          <p:cNvCxnSpPr/>
          <p:nvPr userDrawn="1"/>
        </p:nvCxnSpPr>
        <p:spPr>
          <a:xfrm flipH="1">
            <a:off x="223084" y="419100"/>
            <a:ext cx="1362422"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userDrawn="1"/>
        </p:nvCxnSpPr>
        <p:spPr>
          <a:xfrm rot="5400000" flipH="1">
            <a:off x="-62448" y="639996"/>
            <a:ext cx="964734"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4" name="Group 3"/>
          <p:cNvGrpSpPr/>
          <p:nvPr userDrawn="1"/>
        </p:nvGrpSpPr>
        <p:grpSpPr>
          <a:xfrm flipH="1">
            <a:off x="11156277" y="4961299"/>
            <a:ext cx="856034" cy="1604871"/>
            <a:chOff x="165370" y="4961299"/>
            <a:chExt cx="856034" cy="1604871"/>
          </a:xfrm>
        </p:grpSpPr>
        <p:cxnSp>
          <p:nvCxnSpPr>
            <p:cNvPr id="5" name="Straight Connector 4"/>
            <p:cNvCxnSpPr/>
            <p:nvPr/>
          </p:nvCxnSpPr>
          <p:spPr>
            <a:xfrm flipH="1">
              <a:off x="165370" y="6438900"/>
              <a:ext cx="856034"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418627" y="4961299"/>
              <a:ext cx="0" cy="1604871"/>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7" name="Oval 6"/>
          <p:cNvSpPr/>
          <p:nvPr userDrawn="1"/>
        </p:nvSpPr>
        <p:spPr>
          <a:xfrm>
            <a:off x="0" y="5158046"/>
            <a:ext cx="1699954" cy="1699954"/>
          </a:xfrm>
          <a:prstGeom prst="ellipse">
            <a:avLst/>
          </a:prstGeom>
          <a:pattFill prst="wdUpDiag">
            <a:fgClr>
              <a:schemeClr val="accent5"/>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 name="Oval 7"/>
          <p:cNvSpPr/>
          <p:nvPr userDrawn="1"/>
        </p:nvSpPr>
        <p:spPr>
          <a:xfrm>
            <a:off x="11704327" y="1794723"/>
            <a:ext cx="964735" cy="964735"/>
          </a:xfrm>
          <a:prstGeom prst="ellipse">
            <a:avLst/>
          </a:prstGeom>
          <a:pattFill prst="wdUpDiag">
            <a:fgClr>
              <a:schemeClr val="accent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Oval 8"/>
          <p:cNvSpPr/>
          <p:nvPr userDrawn="1"/>
        </p:nvSpPr>
        <p:spPr>
          <a:xfrm>
            <a:off x="11336718" y="0"/>
            <a:ext cx="1699954" cy="1699954"/>
          </a:xfrm>
          <a:prstGeom prst="ellipse">
            <a:avLst/>
          </a:prstGeom>
          <a:pattFill prst="wdUpDiag">
            <a:fgClr>
              <a:schemeClr val="accent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7" name="Straight Connector 6"/>
          <p:cNvCxnSpPr/>
          <p:nvPr userDrawn="1"/>
        </p:nvCxnSpPr>
        <p:spPr>
          <a:xfrm>
            <a:off x="10583501" y="419100"/>
            <a:ext cx="1362422"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rot="16200000">
            <a:off x="11266721" y="639996"/>
            <a:ext cx="964734"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flipH="1">
            <a:off x="165370" y="6438900"/>
            <a:ext cx="856034"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418627" y="4961299"/>
            <a:ext cx="0" cy="1604871"/>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Oval 10"/>
          <p:cNvSpPr/>
          <p:nvPr userDrawn="1"/>
        </p:nvSpPr>
        <p:spPr>
          <a:xfrm>
            <a:off x="10492046" y="5158046"/>
            <a:ext cx="1699954" cy="1699954"/>
          </a:xfrm>
          <a:prstGeom prst="ellipse">
            <a:avLst/>
          </a:prstGeom>
          <a:pattFill prst="wdUpDiag">
            <a:fgClr>
              <a:schemeClr val="accent5"/>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 name="Oval 11"/>
          <p:cNvSpPr/>
          <p:nvPr userDrawn="1"/>
        </p:nvSpPr>
        <p:spPr>
          <a:xfrm>
            <a:off x="-482368" y="1794723"/>
            <a:ext cx="964735" cy="964735"/>
          </a:xfrm>
          <a:prstGeom prst="ellipse">
            <a:avLst/>
          </a:prstGeom>
          <a:pattFill prst="wdUpDiag">
            <a:fgClr>
              <a:schemeClr val="accent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 name="Oval 12"/>
          <p:cNvSpPr/>
          <p:nvPr userDrawn="1"/>
        </p:nvSpPr>
        <p:spPr>
          <a:xfrm>
            <a:off x="-849977" y="0"/>
            <a:ext cx="1699954" cy="1699954"/>
          </a:xfrm>
          <a:prstGeom prst="ellipse">
            <a:avLst/>
          </a:prstGeom>
          <a:pattFill prst="wdUpDiag">
            <a:fgClr>
              <a:schemeClr val="accent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 id="2147483684"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28"/>
          <p:cNvSpPr>
            <a:spLocks noGrp="1"/>
          </p:cNvSpPr>
          <p:nvPr>
            <p:ph type="body" sz="quarter" idx="11"/>
          </p:nvPr>
        </p:nvSpPr>
        <p:spPr>
          <a:xfrm>
            <a:off x="1317827" y="2997718"/>
            <a:ext cx="8995410" cy="588220"/>
          </a:xfrm>
        </p:spPr>
        <p:txBody>
          <a:bodyPr/>
          <a:lstStyle/>
          <a:p>
            <a:pPr>
              <a:lnSpc>
                <a:spcPct val="150000"/>
              </a:lnSpc>
            </a:pPr>
            <a:r>
              <a:rPr lang="en-ID" sz="2000" spc="600" dirty="0">
                <a:solidFill>
                  <a:schemeClr val="tx1"/>
                </a:solidFill>
                <a:latin typeface="+mj-lt"/>
                <a:ea typeface="Open Sans" pitchFamily="34" charset="0"/>
                <a:cs typeface="Open Sans" pitchFamily="34" charset="0"/>
              </a:rPr>
              <a:t>Presentation </a:t>
            </a:r>
            <a:r>
              <a:rPr lang="en-US" altLang="en-ID" sz="2000" spc="600" dirty="0">
                <a:solidFill>
                  <a:schemeClr val="tx1"/>
                </a:solidFill>
                <a:latin typeface="+mj-lt"/>
                <a:ea typeface="Open Sans" pitchFamily="34" charset="0"/>
                <a:cs typeface="Open Sans" pitchFamily="34" charset="0"/>
              </a:rPr>
              <a:t>on </a:t>
            </a:r>
            <a:r>
              <a:rPr lang="en-US" altLang="en-ID" sz="2000" spc="600" dirty="0" smtClean="0">
                <a:solidFill>
                  <a:schemeClr val="tx1"/>
                </a:solidFill>
                <a:latin typeface="+mj-lt"/>
                <a:ea typeface="Open Sans" pitchFamily="34" charset="0"/>
                <a:cs typeface="Open Sans" pitchFamily="34" charset="0"/>
              </a:rPr>
              <a:t>College </a:t>
            </a:r>
            <a:r>
              <a:rPr lang="en-US" altLang="en-ID" sz="2000" spc="600" dirty="0">
                <a:solidFill>
                  <a:schemeClr val="tx1"/>
                </a:solidFill>
                <a:latin typeface="+mj-lt"/>
                <a:ea typeface="Open Sans" pitchFamily="34" charset="0"/>
                <a:cs typeface="Open Sans" pitchFamily="34" charset="0"/>
              </a:rPr>
              <a:t>M</a:t>
            </a:r>
            <a:r>
              <a:rPr lang="en-US" altLang="en-ID" sz="2000" spc="600" dirty="0" smtClean="0">
                <a:solidFill>
                  <a:schemeClr val="tx1"/>
                </a:solidFill>
                <a:latin typeface="+mj-lt"/>
                <a:ea typeface="Open Sans" pitchFamily="34" charset="0"/>
                <a:cs typeface="Open Sans" pitchFamily="34" charset="0"/>
              </a:rPr>
              <a:t>anagement </a:t>
            </a:r>
            <a:r>
              <a:rPr lang="en-US" altLang="en-ID" sz="2000" spc="600" dirty="0">
                <a:solidFill>
                  <a:schemeClr val="tx1"/>
                </a:solidFill>
                <a:latin typeface="+mj-lt"/>
                <a:ea typeface="Open Sans" pitchFamily="34" charset="0"/>
                <a:cs typeface="Open Sans" pitchFamily="34" charset="0"/>
              </a:rPr>
              <a:t>S</a:t>
            </a:r>
            <a:r>
              <a:rPr lang="en-US" altLang="en-ID" sz="2000" spc="600" dirty="0" smtClean="0">
                <a:solidFill>
                  <a:schemeClr val="tx1"/>
                </a:solidFill>
                <a:latin typeface="+mj-lt"/>
                <a:ea typeface="Open Sans" pitchFamily="34" charset="0"/>
                <a:cs typeface="Open Sans" pitchFamily="34" charset="0"/>
              </a:rPr>
              <a:t>ystem</a:t>
            </a:r>
            <a:endParaRPr lang="en-US" altLang="en-ID" sz="2000" spc="600" dirty="0">
              <a:solidFill>
                <a:schemeClr val="tx1"/>
              </a:solidFill>
              <a:latin typeface="+mj-lt"/>
              <a:ea typeface="Open Sans" pitchFamily="34" charset="0"/>
              <a:cs typeface="Open Sans" pitchFamily="34" charset="0"/>
            </a:endParaRPr>
          </a:p>
        </p:txBody>
      </p:sp>
      <p:sp>
        <p:nvSpPr>
          <p:cNvPr id="28" name="Text Placeholder 27"/>
          <p:cNvSpPr>
            <a:spLocks noGrp="1"/>
          </p:cNvSpPr>
          <p:nvPr>
            <p:ph type="body" sz="quarter" idx="10"/>
          </p:nvPr>
        </p:nvSpPr>
        <p:spPr>
          <a:xfrm>
            <a:off x="-17" y="1286385"/>
            <a:ext cx="11363111" cy="1378069"/>
          </a:xfrm>
        </p:spPr>
        <p:txBody>
          <a:bodyPr/>
          <a:lstStyle/>
          <a:p>
            <a:r>
              <a:rPr lang="en-US" altLang="en-ID" sz="6000" b="1" dirty="0" smtClean="0">
                <a:solidFill>
                  <a:schemeClr val="accent1"/>
                </a:solidFill>
              </a:rPr>
              <a:t>Team Heatwaves</a:t>
            </a:r>
            <a:endParaRPr lang="en-US" altLang="en-ID" sz="6000" b="1" dirty="0">
              <a:solidFill>
                <a:schemeClr val="accent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fade">
                                      <p:cBhvr>
                                        <p:cTn id="7" dur="2000"/>
                                        <p:tgtEl>
                                          <p:spTgt spid="29">
                                            <p:txEl>
                                              <p:pRg st="0" end="0"/>
                                            </p:txEl>
                                          </p:spTgt>
                                        </p:tgtEl>
                                      </p:cBhvr>
                                    </p:animEffect>
                                    <p:anim calcmode="lin" valueType="num">
                                      <p:cBhvr>
                                        <p:cTn id="8" dur="2000" fill="hold"/>
                                        <p:tgtEl>
                                          <p:spTgt spid="29">
                                            <p:txEl>
                                              <p:pRg st="0" end="0"/>
                                            </p:txEl>
                                          </p:spTgt>
                                        </p:tgtEl>
                                        <p:attrNameLst>
                                          <p:attrName>ppt_w</p:attrName>
                                        </p:attrNameLst>
                                      </p:cBhvr>
                                      <p:tavLst>
                                        <p:tav tm="0" fmla="#ppt_w*sin(2.5*pi*$)">
                                          <p:val>
                                            <p:fltVal val="0"/>
                                          </p:val>
                                        </p:tav>
                                        <p:tav tm="100000">
                                          <p:val>
                                            <p:fltVal val="1"/>
                                          </p:val>
                                        </p:tav>
                                      </p:tavLst>
                                    </p:anim>
                                    <p:anim calcmode="lin" valueType="num">
                                      <p:cBhvr>
                                        <p:cTn id="9" dur="2000" fill="hold"/>
                                        <p:tgtEl>
                                          <p:spTgt spid="29">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15273" y="444625"/>
            <a:ext cx="11363111" cy="894777"/>
          </a:xfrm>
        </p:spPr>
        <p:txBody>
          <a:bodyPr/>
          <a:lstStyle/>
          <a:p>
            <a:r>
              <a:rPr lang="en-ID" sz="4800" b="1" dirty="0" smtClean="0">
                <a:solidFill>
                  <a:schemeClr val="accent4"/>
                </a:solidFill>
                <a:cs typeface="Poppins" panose="02000000000000000000" pitchFamily="2" charset="0"/>
              </a:rPr>
              <a:t>04. Benefits</a:t>
            </a:r>
            <a:endParaRPr lang="id-ID" sz="4800" b="1" dirty="0">
              <a:solidFill>
                <a:schemeClr val="accent4"/>
              </a:solidFill>
              <a:cs typeface="Poppins" panose="02000000000000000000" pitchFamily="2" charset="0"/>
            </a:endParaRPr>
          </a:p>
        </p:txBody>
      </p:sp>
      <p:sp>
        <p:nvSpPr>
          <p:cNvPr id="2" name="TextBox 1"/>
          <p:cNvSpPr txBox="1"/>
          <p:nvPr/>
        </p:nvSpPr>
        <p:spPr>
          <a:xfrm>
            <a:off x="566669" y="1339402"/>
            <a:ext cx="10740981" cy="5355312"/>
          </a:xfrm>
          <a:prstGeom prst="rect">
            <a:avLst/>
          </a:prstGeom>
          <a:noFill/>
        </p:spPr>
        <p:txBody>
          <a:bodyPr wrap="square" rtlCol="0">
            <a:spAutoFit/>
          </a:bodyPr>
          <a:lstStyle/>
          <a:p>
            <a:r>
              <a:rPr lang="en-US" dirty="0"/>
              <a:t>3. </a:t>
            </a:r>
            <a:r>
              <a:rPr lang="en-US" u="sng" dirty="0"/>
              <a:t>You make data-driven decisions. </a:t>
            </a:r>
            <a:endParaRPr lang="en-US" dirty="0"/>
          </a:p>
          <a:p>
            <a:r>
              <a:rPr lang="en-US" dirty="0"/>
              <a:t>School management systems are designed to address your school’s various needs while streamlining various processes. This allows you to make smarter decisions as data generation in student information, faculty and staff rosters, timetables, exam schedules, technical reports, and even fees and profits, proves to be faster and more accurate.</a:t>
            </a:r>
          </a:p>
          <a:p>
            <a:r>
              <a:rPr lang="en-US" dirty="0"/>
              <a:t> </a:t>
            </a:r>
          </a:p>
          <a:p>
            <a:r>
              <a:rPr lang="en-US" dirty="0"/>
              <a:t>4.</a:t>
            </a:r>
            <a:r>
              <a:rPr lang="en-US" u="sng" dirty="0"/>
              <a:t> You save money.</a:t>
            </a:r>
            <a:r>
              <a:rPr lang="en-US" dirty="0"/>
              <a:t> </a:t>
            </a:r>
          </a:p>
          <a:p>
            <a:r>
              <a:rPr lang="en-US" dirty="0"/>
              <a:t>Another significant advantage in utilizing school management systems is how it improves your offer for quality education, without having to augment your cost parameters. With proper assessment prior to the installation of a school management system, all core business processes are geared towards productivity. One of the ways you could use the School Management System would be automating and digitizing your registration process by arranging it online rather than allotting expenses for physical procedures. </a:t>
            </a:r>
          </a:p>
          <a:p>
            <a:r>
              <a:rPr lang="en-US" dirty="0"/>
              <a:t> </a:t>
            </a:r>
          </a:p>
          <a:p>
            <a:r>
              <a:rPr lang="en-US" dirty="0"/>
              <a:t>5.</a:t>
            </a:r>
            <a:r>
              <a:rPr lang="en-US" u="sng" dirty="0"/>
              <a:t> You evolve with technology. </a:t>
            </a:r>
            <a:endParaRPr lang="en-US" dirty="0"/>
          </a:p>
          <a:p>
            <a:r>
              <a:rPr lang="en-US" dirty="0"/>
              <a:t>Technological advancements have influenced schools to take a leap towards progress and success. School Management Systems not only eases the administrative processes but also ensures the efficiency of the schools. It allows for an effective way of storage and distribution of information.</a:t>
            </a:r>
          </a:p>
          <a:p>
            <a:endParaRPr lang="en-US" dirty="0"/>
          </a:p>
        </p:txBody>
      </p:sp>
    </p:spTree>
    <p:extLst>
      <p:ext uri="{BB962C8B-B14F-4D97-AF65-F5344CB8AC3E}">
        <p14:creationId xmlns:p14="http://schemas.microsoft.com/office/powerpoint/2010/main" val="5728068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ID" sz="4800" b="1" dirty="0" smtClean="0">
                <a:solidFill>
                  <a:srgbClr val="F75847"/>
                </a:solidFill>
                <a:cs typeface="Poppins" panose="02000000000000000000" pitchFamily="2" charset="0"/>
              </a:rPr>
              <a:t>05. Implementation</a:t>
            </a:r>
            <a:endParaRPr lang="id-ID" sz="4800" b="1" dirty="0">
              <a:solidFill>
                <a:srgbClr val="F75847"/>
              </a:solidFill>
              <a:cs typeface="Poppins" panose="02000000000000000000" pitchFamily="2" charset="0"/>
            </a:endParaRPr>
          </a:p>
        </p:txBody>
      </p:sp>
      <p:sp>
        <p:nvSpPr>
          <p:cNvPr id="5" name="TextBox 4"/>
          <p:cNvSpPr txBox="1"/>
          <p:nvPr/>
        </p:nvSpPr>
        <p:spPr>
          <a:xfrm>
            <a:off x="618186" y="1584101"/>
            <a:ext cx="10212946" cy="4154984"/>
          </a:xfrm>
          <a:prstGeom prst="rect">
            <a:avLst/>
          </a:prstGeom>
          <a:noFill/>
        </p:spPr>
        <p:txBody>
          <a:bodyPr wrap="square" rtlCol="0">
            <a:spAutoFit/>
          </a:bodyPr>
          <a:lstStyle/>
          <a:p>
            <a:pPr marL="285750" lvl="0" indent="-285750">
              <a:buFont typeface="Arial" panose="020B0604020202020204" pitchFamily="34" charset="0"/>
              <a:buChar char="•"/>
            </a:pPr>
            <a:r>
              <a:rPr lang="en-US" sz="2400" dirty="0"/>
              <a:t>W</a:t>
            </a:r>
            <a:r>
              <a:rPr lang="en-US" sz="2400" dirty="0" smtClean="0"/>
              <a:t>e </a:t>
            </a:r>
            <a:r>
              <a:rPr lang="en-US" sz="2400" dirty="0"/>
              <a:t>made use of </a:t>
            </a:r>
            <a:r>
              <a:rPr lang="en-US" sz="2400" dirty="0" smtClean="0"/>
              <a:t>DEV-C++ application </a:t>
            </a:r>
            <a:r>
              <a:rPr lang="en-US" sz="2400" dirty="0"/>
              <a:t>as the IDE, hence the code is written in C</a:t>
            </a:r>
            <a:r>
              <a:rPr lang="en-US" sz="2400" dirty="0" smtClean="0"/>
              <a:t>++ </a:t>
            </a:r>
            <a:r>
              <a:rPr lang="en-US" sz="2400" dirty="0"/>
              <a:t>language</a:t>
            </a:r>
          </a:p>
          <a:p>
            <a:pPr marL="285750" lvl="0" indent="-285750">
              <a:buFont typeface="Arial" panose="020B0604020202020204" pitchFamily="34" charset="0"/>
              <a:buChar char="•"/>
            </a:pPr>
            <a:r>
              <a:rPr lang="en-US" sz="2400" dirty="0"/>
              <a:t> </a:t>
            </a:r>
            <a:r>
              <a:rPr lang="en-US" sz="2400" dirty="0" smtClean="0"/>
              <a:t>We had </a:t>
            </a:r>
            <a:r>
              <a:rPr lang="en-US" sz="2400" dirty="0"/>
              <a:t>to engage in strict research to get required functions and headers needed.</a:t>
            </a:r>
          </a:p>
          <a:p>
            <a:pPr marL="285750" lvl="0" indent="-285750">
              <a:buFont typeface="Arial" panose="020B0604020202020204" pitchFamily="34" charset="0"/>
              <a:buChar char="•"/>
            </a:pPr>
            <a:r>
              <a:rPr lang="en-US" sz="2400" dirty="0"/>
              <a:t>We entered creation and modification stage for the code</a:t>
            </a:r>
          </a:p>
          <a:p>
            <a:pPr marL="285750" lvl="0" indent="-285750">
              <a:buFont typeface="Arial" panose="020B0604020202020204" pitchFamily="34" charset="0"/>
              <a:buChar char="•"/>
            </a:pPr>
            <a:r>
              <a:rPr lang="en-US" sz="2400" dirty="0"/>
              <a:t>Made use of comments along the way to remember the use of the functions and variable names</a:t>
            </a:r>
            <a:r>
              <a:rPr lang="en-US" sz="2400" dirty="0" smtClean="0"/>
              <a:t>.</a:t>
            </a:r>
          </a:p>
          <a:p>
            <a:pPr marL="285750" lvl="0" indent="-285750">
              <a:buFont typeface="Arial" panose="020B0604020202020204" pitchFamily="34" charset="0"/>
              <a:buChar char="•"/>
            </a:pPr>
            <a:r>
              <a:rPr lang="en-US" sz="2400" dirty="0"/>
              <a:t>After which we tried out a </a:t>
            </a:r>
            <a:r>
              <a:rPr lang="en-US" sz="2400" dirty="0" smtClean="0"/>
              <a:t>GUI </a:t>
            </a:r>
            <a:r>
              <a:rPr lang="en-US" sz="2400" dirty="0"/>
              <a:t>for it, </a:t>
            </a:r>
            <a:r>
              <a:rPr lang="en-US" sz="2400" dirty="0" smtClean="0"/>
              <a:t>a very </a:t>
            </a:r>
            <a:r>
              <a:rPr lang="en-US" sz="2400" dirty="0"/>
              <a:t>difficult task </a:t>
            </a:r>
            <a:r>
              <a:rPr lang="en-US" sz="2400" dirty="0" smtClean="0"/>
              <a:t>because </a:t>
            </a:r>
            <a:r>
              <a:rPr lang="en-US" sz="2400" dirty="0"/>
              <a:t>there wasn’t any useful material to the scope of our project both online and in the books so we managed what we can by using </a:t>
            </a:r>
            <a:r>
              <a:rPr lang="en-US" sz="2400" dirty="0" smtClean="0"/>
              <a:t>the RAD Studio C++ Builder to </a:t>
            </a:r>
            <a:r>
              <a:rPr lang="en-US" sz="2400" dirty="0"/>
              <a:t>create a </a:t>
            </a:r>
            <a:r>
              <a:rPr lang="en-US" sz="2400" dirty="0" smtClean="0"/>
              <a:t>graphical user </a:t>
            </a:r>
            <a:r>
              <a:rPr lang="en-US" sz="2400" dirty="0"/>
              <a:t>interface</a:t>
            </a:r>
            <a:r>
              <a:rPr lang="en-US" sz="2400" dirty="0" smtClean="0"/>
              <a:t>.</a:t>
            </a:r>
            <a:endParaRPr lang="en-US" sz="2400" dirty="0"/>
          </a:p>
        </p:txBody>
      </p:sp>
    </p:spTree>
    <p:extLst>
      <p:ext uri="{BB962C8B-B14F-4D97-AF65-F5344CB8AC3E}">
        <p14:creationId xmlns:p14="http://schemas.microsoft.com/office/powerpoint/2010/main" val="14703379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ID" sz="4800" b="1" dirty="0" smtClean="0">
                <a:solidFill>
                  <a:schemeClr val="accent4"/>
                </a:solidFill>
                <a:cs typeface="Poppins" panose="02000000000000000000" pitchFamily="2" charset="0"/>
              </a:rPr>
              <a:t>06. Limitations</a:t>
            </a:r>
          </a:p>
        </p:txBody>
      </p:sp>
      <p:sp>
        <p:nvSpPr>
          <p:cNvPr id="5" name="TextBox 4"/>
          <p:cNvSpPr txBox="1"/>
          <p:nvPr/>
        </p:nvSpPr>
        <p:spPr>
          <a:xfrm>
            <a:off x="415273" y="1032846"/>
            <a:ext cx="10882648" cy="5078313"/>
          </a:xfrm>
          <a:prstGeom prst="rect">
            <a:avLst/>
          </a:prstGeom>
          <a:noFill/>
        </p:spPr>
        <p:txBody>
          <a:bodyPr wrap="square" rtlCol="0">
            <a:spAutoFit/>
          </a:bodyPr>
          <a:lstStyle/>
          <a:p>
            <a:r>
              <a:rPr lang="en-US" dirty="0"/>
              <a:t>Although good as the code is there are few limitations such as deletion and a better way of storage than a file ,but with future maintenance and more resources time and …. ,this can be achieved.</a:t>
            </a:r>
          </a:p>
          <a:p>
            <a:r>
              <a:rPr lang="en-US" dirty="0"/>
              <a:t>The drawbacks in Student Management System software can be counted on fingers; with mostly only benefits, these systems have a few countable downsides. Often, applications face minor technical glitches and these systems are no exception but, ratification is immediate. Only, people who are accustomed to regular use of smartphones or computers can operate this software. Extensive modules and features make it difficult for a user to utilize the application. With huge flow in traffic the application is prone to performance issues. Few companies market their products at extravagant price, which are not affordable by growing organizations. Absence of proper internet-network makes it difficult for a user to access information, which is a significant disadvantage. The risk of data mishandling might be bothersome; but all these drawbacks can be evaded by choosing proper, cost-efficient and best software that best benefits an organization.</a:t>
            </a:r>
          </a:p>
          <a:p>
            <a:r>
              <a:rPr lang="en-US" b="1" dirty="0"/>
              <a:t>So here are the major limitations of College Management </a:t>
            </a:r>
            <a:r>
              <a:rPr lang="en-US" b="1" dirty="0" smtClean="0"/>
              <a:t>System:</a:t>
            </a:r>
            <a:endParaRPr lang="en-US" b="1" dirty="0"/>
          </a:p>
          <a:p>
            <a:r>
              <a:rPr lang="en-US" dirty="0" smtClean="0"/>
              <a:t>  1</a:t>
            </a:r>
            <a:r>
              <a:rPr lang="en-US" dirty="0"/>
              <a:t>. The college management system is prone to hacks.</a:t>
            </a:r>
          </a:p>
          <a:p>
            <a:r>
              <a:rPr lang="en-US" dirty="0" smtClean="0"/>
              <a:t>  2</a:t>
            </a:r>
            <a:r>
              <a:rPr lang="en-US" dirty="0"/>
              <a:t>. Administration cannot edit or modify the records after the records have been </a:t>
            </a:r>
            <a:r>
              <a:rPr lang="en-US" dirty="0" smtClean="0"/>
              <a:t>inputted </a:t>
            </a:r>
            <a:r>
              <a:rPr lang="en-US" dirty="0"/>
              <a:t>into </a:t>
            </a:r>
            <a:r>
              <a:rPr lang="en-US" dirty="0" smtClean="0"/>
              <a:t>the system</a:t>
            </a:r>
          </a:p>
          <a:p>
            <a:r>
              <a:rPr lang="en-US" dirty="0" smtClean="0"/>
              <a:t>  3</a:t>
            </a:r>
            <a:r>
              <a:rPr lang="en-US" dirty="0"/>
              <a:t>. Extensive modules and features make it difficult for a user to utilize the application.</a:t>
            </a:r>
          </a:p>
          <a:p>
            <a:r>
              <a:rPr lang="en-US" dirty="0" smtClean="0"/>
              <a:t>  4</a:t>
            </a:r>
            <a:r>
              <a:rPr lang="en-US" dirty="0"/>
              <a:t>. Minor technical glitches and issues.</a:t>
            </a:r>
          </a:p>
          <a:p>
            <a:endParaRPr lang="en-US" dirty="0"/>
          </a:p>
        </p:txBody>
      </p:sp>
    </p:spTree>
    <p:extLst>
      <p:ext uri="{BB962C8B-B14F-4D97-AF65-F5344CB8AC3E}">
        <p14:creationId xmlns:p14="http://schemas.microsoft.com/office/powerpoint/2010/main" val="1816038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1121645" y="1806181"/>
            <a:ext cx="4812007" cy="2818347"/>
            <a:chOff x="2961076" y="1683535"/>
            <a:chExt cx="6750104" cy="3953472"/>
          </a:xfrm>
        </p:grpSpPr>
        <p:pic>
          <p:nvPicPr>
            <p:cNvPr id="12" name="Picture 11"/>
            <p:cNvPicPr>
              <a:picLocks noChangeAspect="1"/>
            </p:cNvPicPr>
            <p:nvPr/>
          </p:nvPicPr>
          <p:blipFill rotWithShape="1">
            <a:blip r:embed="rId2" cstate="print">
              <a:extLst>
                <a:ext uri="{28A0092B-C50C-407E-A947-70E740481C1C}">
                  <a14:useLocalDpi xmlns:a14="http://schemas.microsoft.com/office/drawing/2010/main" val="0"/>
                </a:ext>
              </a:extLst>
            </a:blip>
            <a:srcRect l="3097" t="2338" r="3005" b="2877"/>
            <a:stretch>
              <a:fillRect/>
            </a:stretch>
          </p:blipFill>
          <p:spPr>
            <a:xfrm>
              <a:off x="2961076" y="1683535"/>
              <a:ext cx="6750104" cy="3953472"/>
            </a:xfrm>
            <a:prstGeom prst="rect">
              <a:avLst/>
            </a:prstGeom>
          </p:spPr>
        </p:pic>
        <p:sp>
          <p:nvSpPr>
            <p:cNvPr id="13" name="Rectangle 12"/>
            <p:cNvSpPr/>
            <p:nvPr/>
          </p:nvSpPr>
          <p:spPr>
            <a:xfrm>
              <a:off x="3832411" y="2010335"/>
              <a:ext cx="4995065" cy="31197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4" name="Group 13"/>
          <p:cNvGrpSpPr/>
          <p:nvPr/>
        </p:nvGrpSpPr>
        <p:grpSpPr>
          <a:xfrm>
            <a:off x="6269850" y="1806181"/>
            <a:ext cx="4812007" cy="2818347"/>
            <a:chOff x="2961076" y="1683535"/>
            <a:chExt cx="6750104" cy="3953472"/>
          </a:xfrm>
        </p:grpSpPr>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3097" t="2338" r="3005" b="2877"/>
            <a:stretch>
              <a:fillRect/>
            </a:stretch>
          </p:blipFill>
          <p:spPr>
            <a:xfrm>
              <a:off x="2961076" y="1683535"/>
              <a:ext cx="6750104" cy="3953472"/>
            </a:xfrm>
            <a:prstGeom prst="rect">
              <a:avLst/>
            </a:prstGeom>
          </p:spPr>
        </p:pic>
        <p:sp>
          <p:nvSpPr>
            <p:cNvPr id="16" name="Rectangle 15"/>
            <p:cNvSpPr/>
            <p:nvPr/>
          </p:nvSpPr>
          <p:spPr>
            <a:xfrm>
              <a:off x="3832411" y="2010335"/>
              <a:ext cx="4995065" cy="31197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9" name="Group 18"/>
          <p:cNvGrpSpPr/>
          <p:nvPr/>
        </p:nvGrpSpPr>
        <p:grpSpPr>
          <a:xfrm>
            <a:off x="3079154" y="1448629"/>
            <a:ext cx="6034911" cy="3534590"/>
            <a:chOff x="2961076" y="1683535"/>
            <a:chExt cx="6750104" cy="3953472"/>
          </a:xfrm>
        </p:grpSpPr>
        <p:pic>
          <p:nvPicPr>
            <p:cNvPr id="20" name="Picture 19"/>
            <p:cNvPicPr>
              <a:picLocks noChangeAspect="1"/>
            </p:cNvPicPr>
            <p:nvPr/>
          </p:nvPicPr>
          <p:blipFill rotWithShape="1">
            <a:blip r:embed="rId3" cstate="print">
              <a:extLst>
                <a:ext uri="{28A0092B-C50C-407E-A947-70E740481C1C}">
                  <a14:useLocalDpi xmlns:a14="http://schemas.microsoft.com/office/drawing/2010/main" val="0"/>
                </a:ext>
              </a:extLst>
            </a:blip>
            <a:srcRect l="3097" t="2338" r="3005" b="2877"/>
            <a:stretch>
              <a:fillRect/>
            </a:stretch>
          </p:blipFill>
          <p:spPr>
            <a:xfrm>
              <a:off x="2961076" y="1683535"/>
              <a:ext cx="6750104" cy="3953472"/>
            </a:xfrm>
            <a:prstGeom prst="rect">
              <a:avLst/>
            </a:prstGeom>
          </p:spPr>
        </p:pic>
        <p:sp>
          <p:nvSpPr>
            <p:cNvPr id="21" name="Rectangle 20"/>
            <p:cNvSpPr/>
            <p:nvPr/>
          </p:nvSpPr>
          <p:spPr>
            <a:xfrm>
              <a:off x="3832411" y="2010335"/>
              <a:ext cx="4995065" cy="31197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7" name="Text Placeholder 26"/>
          <p:cNvSpPr>
            <a:spLocks noGrp="1"/>
          </p:cNvSpPr>
          <p:nvPr>
            <p:ph type="body" sz="quarter" idx="11"/>
          </p:nvPr>
        </p:nvSpPr>
        <p:spPr/>
        <p:txBody>
          <a:bodyPr/>
          <a:lstStyle/>
          <a:p>
            <a:r>
              <a:rPr lang="en-ID" dirty="0"/>
              <a:t>What We’ve Done</a:t>
            </a:r>
          </a:p>
        </p:txBody>
      </p:sp>
      <p:sp>
        <p:nvSpPr>
          <p:cNvPr id="26" name="Text Placeholder 25"/>
          <p:cNvSpPr>
            <a:spLocks noGrp="1"/>
          </p:cNvSpPr>
          <p:nvPr>
            <p:ph type="body" sz="quarter" idx="10"/>
          </p:nvPr>
        </p:nvSpPr>
        <p:spPr/>
        <p:txBody>
          <a:bodyPr/>
          <a:lstStyle/>
          <a:p>
            <a:r>
              <a:rPr lang="en-ID" dirty="0" smtClean="0"/>
              <a:t>The Program</a:t>
            </a:r>
            <a:endParaRPr lang="en-ID" dirty="0"/>
          </a:p>
        </p:txBody>
      </p:sp>
      <p:pic>
        <p:nvPicPr>
          <p:cNvPr id="5" name="Picture Placeholder 4"/>
          <p:cNvPicPr>
            <a:picLocks noGrp="1" noChangeAspect="1"/>
          </p:cNvPicPr>
          <p:nvPr>
            <p:ph type="pic" sz="quarter" idx="19"/>
          </p:nvPr>
        </p:nvPicPr>
        <p:blipFill>
          <a:blip r:embed="rId4" cstate="print">
            <a:extLst>
              <a:ext uri="{28A0092B-C50C-407E-A947-70E740481C1C}">
                <a14:useLocalDpi xmlns:a14="http://schemas.microsoft.com/office/drawing/2010/main" val="0"/>
              </a:ext>
            </a:extLst>
          </a:blip>
          <a:stretch>
            <a:fillRect/>
          </a:stretch>
        </p:blipFill>
        <p:spPr>
          <a:xfrm>
            <a:off x="1740117" y="2039149"/>
            <a:ext cx="3560878" cy="2223982"/>
          </a:xfrm>
        </p:spPr>
      </p:pic>
      <p:pic>
        <p:nvPicPr>
          <p:cNvPr id="6" name="Picture Placeholder 5"/>
          <p:cNvPicPr>
            <a:picLocks noGrp="1" noChangeAspect="1"/>
          </p:cNvPicPr>
          <p:nvPr>
            <p:ph type="pic" sz="quarter" idx="18"/>
          </p:nvPr>
        </p:nvPicPr>
        <p:blipFill>
          <a:blip r:embed="rId5" cstate="print">
            <a:extLst>
              <a:ext uri="{28A0092B-C50C-407E-A947-70E740481C1C}">
                <a14:useLocalDpi xmlns:a14="http://schemas.microsoft.com/office/drawing/2010/main" val="0"/>
              </a:ext>
            </a:extLst>
          </a:blip>
          <a:srcRect l="4993" r="4993"/>
          <a:stretch>
            <a:fillRect/>
          </a:stretch>
        </p:blipFill>
        <p:spPr/>
      </p:pic>
      <p:pic>
        <p:nvPicPr>
          <p:cNvPr id="7" name="Picture Placeholder 6"/>
          <p:cNvPicPr>
            <a:picLocks noGrp="1" noChangeAspect="1"/>
          </p:cNvPicPr>
          <p:nvPr>
            <p:ph type="pic" sz="quarter" idx="20"/>
          </p:nvPr>
        </p:nvPicPr>
        <p:blipFill>
          <a:blip r:embed="rId6" cstate="print">
            <a:extLst>
              <a:ext uri="{28A0092B-C50C-407E-A947-70E740481C1C}">
                <a14:useLocalDpi xmlns:a14="http://schemas.microsoft.com/office/drawing/2010/main" val="0"/>
              </a:ext>
            </a:extLst>
          </a:blip>
          <a:srcRect l="4962" r="4962"/>
          <a:stretch>
            <a:fillRect/>
          </a:stretch>
        </p:blipFill>
        <p:spPr>
          <a:xfrm>
            <a:off x="6891005" y="2039150"/>
            <a:ext cx="3560878" cy="2223981"/>
          </a:xfr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14:presetBounceEnd="60000">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14:bounceEnd="60000">
                                          <p:cBhvr additive="base">
                                            <p:cTn id="7" dur="750" fill="hold"/>
                                            <p:tgtEl>
                                              <p:spTgt spid="19"/>
                                            </p:tgtEl>
                                            <p:attrNameLst>
                                              <p:attrName>ppt_x</p:attrName>
                                            </p:attrNameLst>
                                          </p:cBhvr>
                                          <p:tavLst>
                                            <p:tav tm="0">
                                              <p:val>
                                                <p:strVal val="#ppt_x"/>
                                              </p:val>
                                            </p:tav>
                                            <p:tav tm="100000">
                                              <p:val>
                                                <p:strVal val="#ppt_x"/>
                                              </p:val>
                                            </p:tav>
                                          </p:tavLst>
                                        </p:anim>
                                        <p:anim calcmode="lin" valueType="num" p14:bounceEnd="60000">
                                          <p:cBhvr additive="base">
                                            <p:cTn id="8" dur="750" fill="hold"/>
                                            <p:tgtEl>
                                              <p:spTgt spid="19"/>
                                            </p:tgtEl>
                                            <p:attrNameLst>
                                              <p:attrName>ppt_y</p:attrName>
                                            </p:attrNameLst>
                                          </p:cBhvr>
                                          <p:tavLst>
                                            <p:tav tm="0">
                                              <p:val>
                                                <p:strVal val="1+#ppt_h/2"/>
                                              </p:val>
                                            </p:tav>
                                            <p:tav tm="100000">
                                              <p:val>
                                                <p:strVal val="#ppt_y"/>
                                              </p:val>
                                            </p:tav>
                                          </p:tavLst>
                                        </p:anim>
                                      </p:childTnLst>
                                    </p:cTn>
                                  </p:par>
                                  <p:par>
                                    <p:cTn id="9" presetID="2" presetClass="entr" presetSubtype="8" fill="hold" nodeType="withEffect" p14:presetBounceEnd="60000">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14:bounceEnd="60000">
                                          <p:cBhvr additive="base">
                                            <p:cTn id="11" dur="750" fill="hold"/>
                                            <p:tgtEl>
                                              <p:spTgt spid="11"/>
                                            </p:tgtEl>
                                            <p:attrNameLst>
                                              <p:attrName>ppt_x</p:attrName>
                                            </p:attrNameLst>
                                          </p:cBhvr>
                                          <p:tavLst>
                                            <p:tav tm="0">
                                              <p:val>
                                                <p:strVal val="0-#ppt_w/2"/>
                                              </p:val>
                                            </p:tav>
                                            <p:tav tm="100000">
                                              <p:val>
                                                <p:strVal val="#ppt_x"/>
                                              </p:val>
                                            </p:tav>
                                          </p:tavLst>
                                        </p:anim>
                                        <p:anim calcmode="lin" valueType="num" p14:bounceEnd="60000">
                                          <p:cBhvr additive="base">
                                            <p:cTn id="12" dur="75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14:presetBounceEnd="60000">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14:bounceEnd="60000">
                                          <p:cBhvr additive="base">
                                            <p:cTn id="15" dur="750" fill="hold"/>
                                            <p:tgtEl>
                                              <p:spTgt spid="14"/>
                                            </p:tgtEl>
                                            <p:attrNameLst>
                                              <p:attrName>ppt_x</p:attrName>
                                            </p:attrNameLst>
                                          </p:cBhvr>
                                          <p:tavLst>
                                            <p:tav tm="0">
                                              <p:val>
                                                <p:strVal val="1+#ppt_w/2"/>
                                              </p:val>
                                            </p:tav>
                                            <p:tav tm="100000">
                                              <p:val>
                                                <p:strVal val="#ppt_x"/>
                                              </p:val>
                                            </p:tav>
                                          </p:tavLst>
                                        </p:anim>
                                        <p:anim calcmode="lin" valueType="num" p14:bounceEnd="60000">
                                          <p:cBhvr additive="base">
                                            <p:cTn id="16" dur="75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750" fill="hold"/>
                                            <p:tgtEl>
                                              <p:spTgt spid="19"/>
                                            </p:tgtEl>
                                            <p:attrNameLst>
                                              <p:attrName>ppt_x</p:attrName>
                                            </p:attrNameLst>
                                          </p:cBhvr>
                                          <p:tavLst>
                                            <p:tav tm="0">
                                              <p:val>
                                                <p:strVal val="#ppt_x"/>
                                              </p:val>
                                            </p:tav>
                                            <p:tav tm="100000">
                                              <p:val>
                                                <p:strVal val="#ppt_x"/>
                                              </p:val>
                                            </p:tav>
                                          </p:tavLst>
                                        </p:anim>
                                        <p:anim calcmode="lin" valueType="num">
                                          <p:cBhvr additive="base">
                                            <p:cTn id="8" dur="750" fill="hold"/>
                                            <p:tgtEl>
                                              <p:spTgt spid="19"/>
                                            </p:tgtEl>
                                            <p:attrNameLst>
                                              <p:attrName>ppt_y</p:attrName>
                                            </p:attrNameLst>
                                          </p:cBhvr>
                                          <p:tavLst>
                                            <p:tav tm="0">
                                              <p:val>
                                                <p:strVal val="1+#ppt_h/2"/>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750" fill="hold"/>
                                            <p:tgtEl>
                                              <p:spTgt spid="11"/>
                                            </p:tgtEl>
                                            <p:attrNameLst>
                                              <p:attrName>ppt_x</p:attrName>
                                            </p:attrNameLst>
                                          </p:cBhvr>
                                          <p:tavLst>
                                            <p:tav tm="0">
                                              <p:val>
                                                <p:strVal val="0-#ppt_w/2"/>
                                              </p:val>
                                            </p:tav>
                                            <p:tav tm="100000">
                                              <p:val>
                                                <p:strVal val="#ppt_x"/>
                                              </p:val>
                                            </p:tav>
                                          </p:tavLst>
                                        </p:anim>
                                        <p:anim calcmode="lin" valueType="num">
                                          <p:cBhvr additive="base">
                                            <p:cTn id="12" dur="75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750" fill="hold"/>
                                            <p:tgtEl>
                                              <p:spTgt spid="14"/>
                                            </p:tgtEl>
                                            <p:attrNameLst>
                                              <p:attrName>ppt_x</p:attrName>
                                            </p:attrNameLst>
                                          </p:cBhvr>
                                          <p:tavLst>
                                            <p:tav tm="0">
                                              <p:val>
                                                <p:strVal val="1+#ppt_w/2"/>
                                              </p:val>
                                            </p:tav>
                                            <p:tav tm="100000">
                                              <p:val>
                                                <p:strVal val="#ppt_x"/>
                                              </p:val>
                                            </p:tav>
                                          </p:tavLst>
                                        </p:anim>
                                        <p:anim calcmode="lin" valueType="num">
                                          <p:cBhvr additive="base">
                                            <p:cTn id="16" dur="75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Conclusion</a:t>
            </a:r>
            <a:endParaRPr lang="en-US" dirty="0"/>
          </a:p>
        </p:txBody>
      </p:sp>
      <p:sp>
        <p:nvSpPr>
          <p:cNvPr id="7" name="TextBox 6"/>
          <p:cNvSpPr txBox="1"/>
          <p:nvPr/>
        </p:nvSpPr>
        <p:spPr>
          <a:xfrm>
            <a:off x="2678805" y="2356834"/>
            <a:ext cx="7637172" cy="1477328"/>
          </a:xfrm>
          <a:prstGeom prst="rect">
            <a:avLst/>
          </a:prstGeom>
          <a:noFill/>
        </p:spPr>
        <p:txBody>
          <a:bodyPr wrap="square" rtlCol="0">
            <a:spAutoFit/>
          </a:bodyPr>
          <a:lstStyle/>
          <a:p>
            <a:r>
              <a:rPr lang="en-US" dirty="0"/>
              <a:t>This is not the full app version, the app main app later in the future will have features such as search, delete</a:t>
            </a:r>
            <a:r>
              <a:rPr lang="en-US" dirty="0" smtClean="0"/>
              <a:t>, modify, this </a:t>
            </a:r>
            <a:r>
              <a:rPr lang="en-US" dirty="0"/>
              <a:t>is a glimpse to the future.</a:t>
            </a:r>
          </a:p>
          <a:p>
            <a:r>
              <a:rPr lang="en-US" dirty="0"/>
              <a:t> </a:t>
            </a:r>
          </a:p>
          <a:p>
            <a:endParaRPr lang="en-US" dirty="0"/>
          </a:p>
        </p:txBody>
      </p:sp>
    </p:spTree>
    <p:extLst>
      <p:ext uri="{BB962C8B-B14F-4D97-AF65-F5344CB8AC3E}">
        <p14:creationId xmlns:p14="http://schemas.microsoft.com/office/powerpoint/2010/main" val="11206892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28"/>
          <p:cNvSpPr>
            <a:spLocks noGrp="1"/>
          </p:cNvSpPr>
          <p:nvPr>
            <p:ph type="body" sz="quarter" idx="11"/>
          </p:nvPr>
        </p:nvSpPr>
        <p:spPr>
          <a:xfrm>
            <a:off x="414444" y="966787"/>
            <a:ext cx="11363111" cy="588220"/>
          </a:xfrm>
        </p:spPr>
        <p:txBody>
          <a:bodyPr/>
          <a:lstStyle/>
          <a:p>
            <a:r>
              <a:rPr lang="en-ID" dirty="0"/>
              <a:t>Contact Us</a:t>
            </a:r>
          </a:p>
        </p:txBody>
      </p:sp>
      <p:sp>
        <p:nvSpPr>
          <p:cNvPr id="28" name="Text Placeholder 27"/>
          <p:cNvSpPr>
            <a:spLocks noGrp="1"/>
          </p:cNvSpPr>
          <p:nvPr>
            <p:ph type="body" sz="quarter" idx="10"/>
          </p:nvPr>
        </p:nvSpPr>
        <p:spPr/>
        <p:txBody>
          <a:bodyPr/>
          <a:lstStyle/>
          <a:p>
            <a:r>
              <a:rPr lang="en-ID" dirty="0" smtClean="0"/>
              <a:t>How to Contact Us</a:t>
            </a:r>
            <a:endParaRPr lang="en-ID" dirty="0"/>
          </a:p>
        </p:txBody>
      </p:sp>
      <p:sp>
        <p:nvSpPr>
          <p:cNvPr id="17" name="TextBox 16"/>
          <p:cNvSpPr txBox="1"/>
          <p:nvPr/>
        </p:nvSpPr>
        <p:spPr>
          <a:xfrm>
            <a:off x="1192168" y="4606839"/>
            <a:ext cx="3138914" cy="1061829"/>
          </a:xfrm>
          <a:prstGeom prst="rect">
            <a:avLst/>
          </a:prstGeom>
          <a:noFill/>
        </p:spPr>
        <p:txBody>
          <a:bodyPr wrap="square" rtlCol="0">
            <a:spAutoFit/>
          </a:bodyPr>
          <a:lstStyle/>
          <a:p>
            <a:pPr>
              <a:lnSpc>
                <a:spcPct val="150000"/>
              </a:lnSpc>
            </a:pPr>
            <a:r>
              <a:rPr lang="en-US" sz="1400" dirty="0" smtClean="0"/>
              <a:t>Bowen University,</a:t>
            </a:r>
            <a:endParaRPr lang="id-ID" sz="1400" dirty="0"/>
          </a:p>
          <a:p>
            <a:pPr>
              <a:lnSpc>
                <a:spcPct val="150000"/>
              </a:lnSpc>
              <a:defRPr/>
            </a:pPr>
            <a:r>
              <a:rPr lang="en-US" sz="1400" dirty="0" smtClean="0">
                <a:ea typeface="Tahoma" panose="020B0604030504040204" pitchFamily="34" charset="0"/>
                <a:cs typeface="Arial" panose="020B0604020202020204" pitchFamily="34" charset="0"/>
              </a:rPr>
              <a:t>New Site</a:t>
            </a:r>
            <a:r>
              <a:rPr lang="id-ID" sz="1400" dirty="0" smtClean="0">
                <a:ea typeface="Tahoma" panose="020B0604030504040204" pitchFamily="34" charset="0"/>
                <a:cs typeface="Arial" panose="020B0604020202020204" pitchFamily="34" charset="0"/>
              </a:rPr>
              <a:t>, </a:t>
            </a:r>
            <a:r>
              <a:rPr lang="en-US" sz="1400" dirty="0" smtClean="0">
                <a:ea typeface="Tahoma" panose="020B0604030504040204" pitchFamily="34" charset="0"/>
                <a:cs typeface="Arial" panose="020B0604020202020204" pitchFamily="34" charset="0"/>
              </a:rPr>
              <a:t>John Block</a:t>
            </a:r>
            <a:r>
              <a:rPr lang="id-ID" sz="1400" dirty="0" smtClean="0">
                <a:ea typeface="Tahoma" panose="020B0604030504040204" pitchFamily="34" charset="0"/>
                <a:cs typeface="Arial" panose="020B0604020202020204" pitchFamily="34" charset="0"/>
              </a:rPr>
              <a:t>, </a:t>
            </a:r>
            <a:r>
              <a:rPr lang="en-US" sz="1400" dirty="0" smtClean="0">
                <a:ea typeface="Tahoma" panose="020B0604030504040204" pitchFamily="34" charset="0"/>
                <a:cs typeface="Arial" panose="020B0604020202020204" pitchFamily="34" charset="0"/>
              </a:rPr>
              <a:t>Room 1</a:t>
            </a:r>
            <a:r>
              <a:rPr lang="id-ID" sz="1400" dirty="0" smtClean="0">
                <a:ea typeface="Tahoma" panose="020B0604030504040204" pitchFamily="34" charset="0"/>
                <a:cs typeface="Arial" panose="020B0604020202020204" pitchFamily="34" charset="0"/>
              </a:rPr>
              <a:t>,</a:t>
            </a:r>
            <a:r>
              <a:rPr lang="en-US" sz="1400" dirty="0" smtClean="0">
                <a:ea typeface="Tahoma" panose="020B0604030504040204" pitchFamily="34" charset="0"/>
                <a:cs typeface="Arial" panose="020B0604020202020204" pitchFamily="34" charset="0"/>
              </a:rPr>
              <a:t> Osun State, Iwo.</a:t>
            </a:r>
            <a:endParaRPr lang="en-US" sz="1400" dirty="0">
              <a:cs typeface="Arial" panose="020B0604020202020204" pitchFamily="34" charset="0"/>
            </a:endParaRPr>
          </a:p>
        </p:txBody>
      </p:sp>
      <p:sp>
        <p:nvSpPr>
          <p:cNvPr id="18" name="TextBox 17"/>
          <p:cNvSpPr txBox="1"/>
          <p:nvPr/>
        </p:nvSpPr>
        <p:spPr>
          <a:xfrm>
            <a:off x="4866701" y="4606839"/>
            <a:ext cx="3138914" cy="1384995"/>
          </a:xfrm>
          <a:prstGeom prst="rect">
            <a:avLst/>
          </a:prstGeom>
          <a:noFill/>
        </p:spPr>
        <p:txBody>
          <a:bodyPr wrap="square" rtlCol="0">
            <a:spAutoFit/>
          </a:bodyPr>
          <a:lstStyle/>
          <a:p>
            <a:pPr>
              <a:lnSpc>
                <a:spcPct val="150000"/>
              </a:lnSpc>
            </a:pPr>
            <a:r>
              <a:rPr lang="en-US" sz="1400" dirty="0"/>
              <a:t>Phone : +6222 8796521</a:t>
            </a:r>
          </a:p>
          <a:p>
            <a:pPr>
              <a:lnSpc>
                <a:spcPct val="150000"/>
              </a:lnSpc>
            </a:pPr>
            <a:r>
              <a:rPr lang="en-US" sz="1400" dirty="0">
                <a:cs typeface="Arial" panose="020B0604020202020204" pitchFamily="34" charset="0"/>
              </a:rPr>
              <a:t>Fax : +6222 8291234</a:t>
            </a:r>
          </a:p>
          <a:p>
            <a:pPr>
              <a:lnSpc>
                <a:spcPct val="150000"/>
              </a:lnSpc>
            </a:pPr>
            <a:r>
              <a:rPr lang="en-US" sz="1400" dirty="0">
                <a:cs typeface="Arial" panose="020B0604020202020204" pitchFamily="34" charset="0"/>
              </a:rPr>
              <a:t>Email : </a:t>
            </a:r>
            <a:r>
              <a:rPr lang="en-US" sz="1400" dirty="0" smtClean="0">
                <a:cs typeface="Arial" panose="020B0604020202020204" pitchFamily="34" charset="0"/>
              </a:rPr>
              <a:t>teamheatwaves@gmail.com</a:t>
            </a:r>
            <a:endParaRPr lang="en-US" sz="1400" dirty="0">
              <a:cs typeface="Arial" panose="020B0604020202020204" pitchFamily="34" charset="0"/>
            </a:endParaRPr>
          </a:p>
          <a:p>
            <a:pPr>
              <a:lnSpc>
                <a:spcPct val="150000"/>
              </a:lnSpc>
            </a:pPr>
            <a:r>
              <a:rPr lang="en-US" sz="1400" dirty="0">
                <a:cs typeface="Arial" panose="020B0604020202020204" pitchFamily="34" charset="0"/>
              </a:rPr>
              <a:t>Web : </a:t>
            </a:r>
            <a:r>
              <a:rPr lang="en-US" sz="1400" dirty="0" smtClean="0">
                <a:cs typeface="Arial" panose="020B0604020202020204" pitchFamily="34" charset="0"/>
              </a:rPr>
              <a:t>heatwaves.com</a:t>
            </a:r>
            <a:endParaRPr lang="en-US" sz="1400" dirty="0">
              <a:cs typeface="Arial" panose="020B0604020202020204" pitchFamily="34" charset="0"/>
            </a:endParaRPr>
          </a:p>
        </p:txBody>
      </p:sp>
      <p:sp>
        <p:nvSpPr>
          <p:cNvPr id="19" name="TextBox 18"/>
          <p:cNvSpPr txBox="1"/>
          <p:nvPr/>
        </p:nvSpPr>
        <p:spPr>
          <a:xfrm>
            <a:off x="8541234" y="4606839"/>
            <a:ext cx="2458597" cy="1061829"/>
          </a:xfrm>
          <a:prstGeom prst="rect">
            <a:avLst/>
          </a:prstGeom>
          <a:noFill/>
        </p:spPr>
        <p:txBody>
          <a:bodyPr wrap="square" rtlCol="0">
            <a:spAutoFit/>
          </a:bodyPr>
          <a:lstStyle/>
          <a:p>
            <a:pPr>
              <a:lnSpc>
                <a:spcPct val="150000"/>
              </a:lnSpc>
            </a:pPr>
            <a:r>
              <a:rPr lang="en-US" sz="1400" dirty="0"/>
              <a:t>Facebook : </a:t>
            </a:r>
            <a:r>
              <a:rPr lang="en-US" sz="1400" dirty="0" err="1" smtClean="0"/>
              <a:t>TeamHeatwaves</a:t>
            </a:r>
            <a:endParaRPr lang="en-US" sz="1400" dirty="0"/>
          </a:p>
          <a:p>
            <a:pPr>
              <a:lnSpc>
                <a:spcPct val="150000"/>
              </a:lnSpc>
            </a:pPr>
            <a:r>
              <a:rPr lang="en-US" sz="1400" dirty="0">
                <a:cs typeface="Arial" panose="020B0604020202020204" pitchFamily="34" charset="0"/>
              </a:rPr>
              <a:t>Twitter : </a:t>
            </a:r>
            <a:r>
              <a:rPr lang="en-US" sz="1400" dirty="0" smtClean="0">
                <a:cs typeface="Arial" panose="020B0604020202020204" pitchFamily="34" charset="0"/>
              </a:rPr>
              <a:t>@</a:t>
            </a:r>
            <a:r>
              <a:rPr lang="en-US" sz="1400" dirty="0" err="1" smtClean="0">
                <a:cs typeface="Arial" panose="020B0604020202020204" pitchFamily="34" charset="0"/>
              </a:rPr>
              <a:t>teamheatwaves</a:t>
            </a:r>
            <a:endParaRPr lang="en-US" sz="1400" dirty="0">
              <a:cs typeface="Arial" panose="020B0604020202020204" pitchFamily="34" charset="0"/>
            </a:endParaRPr>
          </a:p>
          <a:p>
            <a:pPr>
              <a:lnSpc>
                <a:spcPct val="150000"/>
              </a:lnSpc>
            </a:pPr>
            <a:r>
              <a:rPr lang="en-US" sz="1400" dirty="0">
                <a:cs typeface="Arial" panose="020B0604020202020204" pitchFamily="34" charset="0"/>
              </a:rPr>
              <a:t>Google+ : </a:t>
            </a:r>
            <a:r>
              <a:rPr lang="en-US" sz="1400" dirty="0" smtClean="0">
                <a:cs typeface="Arial" panose="020B0604020202020204" pitchFamily="34" charset="0"/>
              </a:rPr>
              <a:t>heatwaves</a:t>
            </a:r>
            <a:endParaRPr lang="en-US" sz="1400" dirty="0">
              <a:cs typeface="Arial" panose="020B0604020202020204" pitchFamily="34" charset="0"/>
            </a:endParaRPr>
          </a:p>
        </p:txBody>
      </p:sp>
      <p:sp>
        <p:nvSpPr>
          <p:cNvPr id="20" name="TextBox 19"/>
          <p:cNvSpPr txBox="1"/>
          <p:nvPr/>
        </p:nvSpPr>
        <p:spPr>
          <a:xfrm>
            <a:off x="1192168" y="4268285"/>
            <a:ext cx="3138914" cy="338554"/>
          </a:xfrm>
          <a:prstGeom prst="rect">
            <a:avLst/>
          </a:prstGeom>
          <a:noFill/>
        </p:spPr>
        <p:txBody>
          <a:bodyPr wrap="square" rtlCol="0">
            <a:spAutoFit/>
          </a:bodyPr>
          <a:lstStyle/>
          <a:p>
            <a:r>
              <a:rPr lang="en-US" sz="1600" dirty="0">
                <a:solidFill>
                  <a:schemeClr val="accent5"/>
                </a:solidFill>
                <a:latin typeface="+mj-lt"/>
                <a:ea typeface="Open Sans" pitchFamily="34" charset="0"/>
                <a:cs typeface="Open Sans" pitchFamily="34" charset="0"/>
              </a:rPr>
              <a:t>Mailing Address</a:t>
            </a:r>
          </a:p>
        </p:txBody>
      </p:sp>
      <p:sp>
        <p:nvSpPr>
          <p:cNvPr id="21" name="TextBox 20"/>
          <p:cNvSpPr txBox="1"/>
          <p:nvPr/>
        </p:nvSpPr>
        <p:spPr>
          <a:xfrm>
            <a:off x="4865072" y="4268285"/>
            <a:ext cx="3138914" cy="338554"/>
          </a:xfrm>
          <a:prstGeom prst="rect">
            <a:avLst/>
          </a:prstGeom>
          <a:noFill/>
        </p:spPr>
        <p:txBody>
          <a:bodyPr wrap="square" rtlCol="0">
            <a:spAutoFit/>
          </a:bodyPr>
          <a:lstStyle/>
          <a:p>
            <a:r>
              <a:rPr lang="en-US" sz="1600" dirty="0">
                <a:solidFill>
                  <a:schemeClr val="accent5"/>
                </a:solidFill>
                <a:latin typeface="+mj-lt"/>
                <a:ea typeface="Open Sans" pitchFamily="34" charset="0"/>
                <a:cs typeface="Open Sans" pitchFamily="34" charset="0"/>
              </a:rPr>
              <a:t>Contact Info</a:t>
            </a:r>
          </a:p>
        </p:txBody>
      </p:sp>
      <p:sp>
        <p:nvSpPr>
          <p:cNvPr id="22" name="TextBox 21"/>
          <p:cNvSpPr txBox="1"/>
          <p:nvPr/>
        </p:nvSpPr>
        <p:spPr>
          <a:xfrm>
            <a:off x="8537976" y="4268285"/>
            <a:ext cx="2461855" cy="338554"/>
          </a:xfrm>
          <a:prstGeom prst="rect">
            <a:avLst/>
          </a:prstGeom>
          <a:noFill/>
        </p:spPr>
        <p:txBody>
          <a:bodyPr wrap="square" rtlCol="0">
            <a:spAutoFit/>
          </a:bodyPr>
          <a:lstStyle/>
          <a:p>
            <a:r>
              <a:rPr lang="en-US" sz="1600" dirty="0">
                <a:solidFill>
                  <a:schemeClr val="accent5"/>
                </a:solidFill>
                <a:latin typeface="+mj-lt"/>
                <a:ea typeface="Open Sans" pitchFamily="34" charset="0"/>
                <a:cs typeface="Open Sans" pitchFamily="34" charset="0"/>
              </a:rPr>
              <a:t>Social Media</a:t>
            </a:r>
          </a:p>
        </p:txBody>
      </p:sp>
      <p:sp>
        <p:nvSpPr>
          <p:cNvPr id="23" name="TextBox 22"/>
          <p:cNvSpPr txBox="1"/>
          <p:nvPr/>
        </p:nvSpPr>
        <p:spPr>
          <a:xfrm>
            <a:off x="1141478" y="2351782"/>
            <a:ext cx="9909044" cy="1077218"/>
          </a:xfrm>
          <a:prstGeom prst="rect">
            <a:avLst/>
          </a:prstGeom>
          <a:noFill/>
        </p:spPr>
        <p:txBody>
          <a:bodyPr wrap="square" rtlCol="0">
            <a:spAutoFit/>
          </a:bodyPr>
          <a:lstStyle/>
          <a:p>
            <a:pPr algn="ctr"/>
            <a:r>
              <a:rPr lang="en-US" sz="3200" dirty="0">
                <a:solidFill>
                  <a:schemeClr val="accent5"/>
                </a:solidFill>
                <a:latin typeface="+mj-lt"/>
                <a:ea typeface="Open Sans" pitchFamily="34" charset="0"/>
                <a:cs typeface="Open Sans" pitchFamily="34" charset="0"/>
              </a:rPr>
              <a:t>“ In case you have </a:t>
            </a:r>
            <a:r>
              <a:rPr lang="en-US" sz="3200" b="1" dirty="0">
                <a:solidFill>
                  <a:schemeClr val="accent5"/>
                </a:solidFill>
                <a:latin typeface="+mj-lt"/>
                <a:ea typeface="Open Sans" pitchFamily="34" charset="0"/>
                <a:cs typeface="Open Sans" pitchFamily="34" charset="0"/>
              </a:rPr>
              <a:t>a project</a:t>
            </a:r>
            <a:r>
              <a:rPr lang="en-US" sz="3200" dirty="0">
                <a:solidFill>
                  <a:schemeClr val="accent5"/>
                </a:solidFill>
                <a:latin typeface="+mj-lt"/>
                <a:ea typeface="Open Sans" pitchFamily="34" charset="0"/>
                <a:cs typeface="Open Sans" pitchFamily="34" charset="0"/>
              </a:rPr>
              <a:t> and </a:t>
            </a:r>
            <a:r>
              <a:rPr lang="en-US" sz="3200" b="1" dirty="0">
                <a:solidFill>
                  <a:schemeClr val="accent5"/>
                </a:solidFill>
                <a:latin typeface="+mj-lt"/>
                <a:ea typeface="Open Sans" pitchFamily="34" charset="0"/>
                <a:cs typeface="Open Sans" pitchFamily="34" charset="0"/>
              </a:rPr>
              <a:t>need us</a:t>
            </a:r>
            <a:r>
              <a:rPr lang="en-US" sz="3200" dirty="0">
                <a:solidFill>
                  <a:schemeClr val="accent5"/>
                </a:solidFill>
                <a:latin typeface="+mj-lt"/>
                <a:ea typeface="Open Sans" pitchFamily="34" charset="0"/>
                <a:cs typeface="Open Sans" pitchFamily="34" charset="0"/>
              </a:rPr>
              <a:t>, would like to </a:t>
            </a:r>
            <a:r>
              <a:rPr lang="en-US" sz="3200" b="1" dirty="0">
                <a:solidFill>
                  <a:schemeClr val="accent5"/>
                </a:solidFill>
                <a:latin typeface="+mj-lt"/>
                <a:ea typeface="Open Sans" pitchFamily="34" charset="0"/>
                <a:cs typeface="Open Sans" pitchFamily="34" charset="0"/>
              </a:rPr>
              <a:t>discuss</a:t>
            </a:r>
            <a:r>
              <a:rPr lang="en-US" sz="3200" dirty="0">
                <a:solidFill>
                  <a:schemeClr val="accent5"/>
                </a:solidFill>
                <a:latin typeface="+mj-lt"/>
                <a:ea typeface="Open Sans" pitchFamily="34" charset="0"/>
                <a:cs typeface="Open Sans" pitchFamily="34" charset="0"/>
              </a:rPr>
              <a:t> and </a:t>
            </a:r>
            <a:r>
              <a:rPr lang="en-US" sz="3200" b="1" dirty="0">
                <a:solidFill>
                  <a:schemeClr val="accent5"/>
                </a:solidFill>
                <a:latin typeface="+mj-lt"/>
                <a:ea typeface="Open Sans" pitchFamily="34" charset="0"/>
                <a:cs typeface="Open Sans" pitchFamily="34" charset="0"/>
              </a:rPr>
              <a:t>get in touch</a:t>
            </a:r>
            <a:r>
              <a:rPr lang="en-US" sz="3200" dirty="0">
                <a:solidFill>
                  <a:schemeClr val="accent5"/>
                </a:solidFill>
                <a:latin typeface="+mj-lt"/>
                <a:ea typeface="Open Sans" pitchFamily="34" charset="0"/>
                <a:cs typeface="Open Sans" pitchFamily="34" charset="0"/>
              </a:rPr>
              <a:t> with us ”</a:t>
            </a:r>
            <a:endParaRPr lang="id-ID" sz="3200" b="1" dirty="0">
              <a:solidFill>
                <a:schemeClr val="accent5"/>
              </a:solidFill>
              <a:latin typeface="+mj-lt"/>
              <a:ea typeface="Open Sans" pitchFamily="34" charset="0"/>
              <a:cs typeface="Open Sans"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par>
                              <p:cTn id="8" fill="hold">
                                <p:stCondLst>
                                  <p:cond delay="500"/>
                                </p:stCondLst>
                                <p:childTnLst>
                                  <p:par>
                                    <p:cTn id="9" presetID="2" presetClass="entr" presetSubtype="4" fill="hold" grpId="0" nodeType="afterEffect" p14:presetBounceEnd="60000">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14:bounceEnd="60000">
                                          <p:cBhvr additive="base">
                                            <p:cTn id="11" dur="500" fill="hold"/>
                                            <p:tgtEl>
                                              <p:spTgt spid="20"/>
                                            </p:tgtEl>
                                            <p:attrNameLst>
                                              <p:attrName>ppt_x</p:attrName>
                                            </p:attrNameLst>
                                          </p:cBhvr>
                                          <p:tavLst>
                                            <p:tav tm="0">
                                              <p:val>
                                                <p:strVal val="#ppt_x"/>
                                              </p:val>
                                            </p:tav>
                                            <p:tav tm="100000">
                                              <p:val>
                                                <p:strVal val="#ppt_x"/>
                                              </p:val>
                                            </p:tav>
                                          </p:tavLst>
                                        </p:anim>
                                        <p:anim calcmode="lin" valueType="num" p14:bounceEnd="60000">
                                          <p:cBhvr additive="base">
                                            <p:cTn id="12" dur="500" fill="hold"/>
                                            <p:tgtEl>
                                              <p:spTgt spid="2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14:presetBounceEnd="60000">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14:bounceEnd="60000">
                                          <p:cBhvr additive="base">
                                            <p:cTn id="15" dur="500" fill="hold"/>
                                            <p:tgtEl>
                                              <p:spTgt spid="17"/>
                                            </p:tgtEl>
                                            <p:attrNameLst>
                                              <p:attrName>ppt_x</p:attrName>
                                            </p:attrNameLst>
                                          </p:cBhvr>
                                          <p:tavLst>
                                            <p:tav tm="0">
                                              <p:val>
                                                <p:strVal val="#ppt_x"/>
                                              </p:val>
                                            </p:tav>
                                            <p:tav tm="100000">
                                              <p:val>
                                                <p:strVal val="#ppt_x"/>
                                              </p:val>
                                            </p:tav>
                                          </p:tavLst>
                                        </p:anim>
                                        <p:anim calcmode="lin" valueType="num" p14:bounceEnd="60000">
                                          <p:cBhvr additive="base">
                                            <p:cTn id="16" dur="50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14:presetBounceEnd="60000">
                                      <p:stCondLst>
                                        <p:cond delay="250"/>
                                      </p:stCondLst>
                                      <p:childTnLst>
                                        <p:set>
                                          <p:cBhvr>
                                            <p:cTn id="18" dur="1" fill="hold">
                                              <p:stCondLst>
                                                <p:cond delay="0"/>
                                              </p:stCondLst>
                                            </p:cTn>
                                            <p:tgtEl>
                                              <p:spTgt spid="21"/>
                                            </p:tgtEl>
                                            <p:attrNameLst>
                                              <p:attrName>style.visibility</p:attrName>
                                            </p:attrNameLst>
                                          </p:cBhvr>
                                          <p:to>
                                            <p:strVal val="visible"/>
                                          </p:to>
                                        </p:set>
                                        <p:anim calcmode="lin" valueType="num" p14:bounceEnd="60000">
                                          <p:cBhvr additive="base">
                                            <p:cTn id="19" dur="500" fill="hold"/>
                                            <p:tgtEl>
                                              <p:spTgt spid="21"/>
                                            </p:tgtEl>
                                            <p:attrNameLst>
                                              <p:attrName>ppt_x</p:attrName>
                                            </p:attrNameLst>
                                          </p:cBhvr>
                                          <p:tavLst>
                                            <p:tav tm="0">
                                              <p:val>
                                                <p:strVal val="#ppt_x"/>
                                              </p:val>
                                            </p:tav>
                                            <p:tav tm="100000">
                                              <p:val>
                                                <p:strVal val="#ppt_x"/>
                                              </p:val>
                                            </p:tav>
                                          </p:tavLst>
                                        </p:anim>
                                        <p:anim calcmode="lin" valueType="num" p14:bounceEnd="60000">
                                          <p:cBhvr additive="base">
                                            <p:cTn id="20" dur="500" fill="hold"/>
                                            <p:tgtEl>
                                              <p:spTgt spid="2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14:presetBounceEnd="60000">
                                      <p:stCondLst>
                                        <p:cond delay="250"/>
                                      </p:stCondLst>
                                      <p:childTnLst>
                                        <p:set>
                                          <p:cBhvr>
                                            <p:cTn id="22" dur="1" fill="hold">
                                              <p:stCondLst>
                                                <p:cond delay="0"/>
                                              </p:stCondLst>
                                            </p:cTn>
                                            <p:tgtEl>
                                              <p:spTgt spid="18"/>
                                            </p:tgtEl>
                                            <p:attrNameLst>
                                              <p:attrName>style.visibility</p:attrName>
                                            </p:attrNameLst>
                                          </p:cBhvr>
                                          <p:to>
                                            <p:strVal val="visible"/>
                                          </p:to>
                                        </p:set>
                                        <p:anim calcmode="lin" valueType="num" p14:bounceEnd="60000">
                                          <p:cBhvr additive="base">
                                            <p:cTn id="23" dur="500" fill="hold"/>
                                            <p:tgtEl>
                                              <p:spTgt spid="18"/>
                                            </p:tgtEl>
                                            <p:attrNameLst>
                                              <p:attrName>ppt_x</p:attrName>
                                            </p:attrNameLst>
                                          </p:cBhvr>
                                          <p:tavLst>
                                            <p:tav tm="0">
                                              <p:val>
                                                <p:strVal val="#ppt_x"/>
                                              </p:val>
                                            </p:tav>
                                            <p:tav tm="100000">
                                              <p:val>
                                                <p:strVal val="#ppt_x"/>
                                              </p:val>
                                            </p:tav>
                                          </p:tavLst>
                                        </p:anim>
                                        <p:anim calcmode="lin" valueType="num" p14:bounceEnd="60000">
                                          <p:cBhvr additive="base">
                                            <p:cTn id="24" dur="500" fill="hold"/>
                                            <p:tgtEl>
                                              <p:spTgt spid="1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14:presetBounceEnd="60000">
                                      <p:stCondLst>
                                        <p:cond delay="500"/>
                                      </p:stCondLst>
                                      <p:childTnLst>
                                        <p:set>
                                          <p:cBhvr>
                                            <p:cTn id="26" dur="1" fill="hold">
                                              <p:stCondLst>
                                                <p:cond delay="0"/>
                                              </p:stCondLst>
                                            </p:cTn>
                                            <p:tgtEl>
                                              <p:spTgt spid="22"/>
                                            </p:tgtEl>
                                            <p:attrNameLst>
                                              <p:attrName>style.visibility</p:attrName>
                                            </p:attrNameLst>
                                          </p:cBhvr>
                                          <p:to>
                                            <p:strVal val="visible"/>
                                          </p:to>
                                        </p:set>
                                        <p:anim calcmode="lin" valueType="num" p14:bounceEnd="60000">
                                          <p:cBhvr additive="base">
                                            <p:cTn id="27" dur="500" fill="hold"/>
                                            <p:tgtEl>
                                              <p:spTgt spid="22"/>
                                            </p:tgtEl>
                                            <p:attrNameLst>
                                              <p:attrName>ppt_x</p:attrName>
                                            </p:attrNameLst>
                                          </p:cBhvr>
                                          <p:tavLst>
                                            <p:tav tm="0">
                                              <p:val>
                                                <p:strVal val="#ppt_x"/>
                                              </p:val>
                                            </p:tav>
                                            <p:tav tm="100000">
                                              <p:val>
                                                <p:strVal val="#ppt_x"/>
                                              </p:val>
                                            </p:tav>
                                          </p:tavLst>
                                        </p:anim>
                                        <p:anim calcmode="lin" valueType="num" p14:bounceEnd="60000">
                                          <p:cBhvr additive="base">
                                            <p:cTn id="28" dur="500" fill="hold"/>
                                            <p:tgtEl>
                                              <p:spTgt spid="2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14:presetBounceEnd="60000">
                                      <p:stCondLst>
                                        <p:cond delay="500"/>
                                      </p:stCondLst>
                                      <p:childTnLst>
                                        <p:set>
                                          <p:cBhvr>
                                            <p:cTn id="30" dur="1" fill="hold">
                                              <p:stCondLst>
                                                <p:cond delay="0"/>
                                              </p:stCondLst>
                                            </p:cTn>
                                            <p:tgtEl>
                                              <p:spTgt spid="19"/>
                                            </p:tgtEl>
                                            <p:attrNameLst>
                                              <p:attrName>style.visibility</p:attrName>
                                            </p:attrNameLst>
                                          </p:cBhvr>
                                          <p:to>
                                            <p:strVal val="visible"/>
                                          </p:to>
                                        </p:set>
                                        <p:anim calcmode="lin" valueType="num" p14:bounceEnd="60000">
                                          <p:cBhvr additive="base">
                                            <p:cTn id="31" dur="500" fill="hold"/>
                                            <p:tgtEl>
                                              <p:spTgt spid="19"/>
                                            </p:tgtEl>
                                            <p:attrNameLst>
                                              <p:attrName>ppt_x</p:attrName>
                                            </p:attrNameLst>
                                          </p:cBhvr>
                                          <p:tavLst>
                                            <p:tav tm="0">
                                              <p:val>
                                                <p:strVal val="#ppt_x"/>
                                              </p:val>
                                            </p:tav>
                                            <p:tav tm="100000">
                                              <p:val>
                                                <p:strVal val="#ppt_x"/>
                                              </p:val>
                                            </p:tav>
                                          </p:tavLst>
                                        </p:anim>
                                        <p:anim calcmode="lin" valueType="num" p14:bounceEnd="60000">
                                          <p:cBhvr additive="base">
                                            <p:cTn id="3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P spid="21" grpId="0"/>
          <p:bldP spid="22" grpId="0"/>
          <p:bldP spid="2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ppt_x"/>
                                              </p:val>
                                            </p:tav>
                                            <p:tav tm="100000">
                                              <p:val>
                                                <p:strVal val="#ppt_x"/>
                                              </p:val>
                                            </p:tav>
                                          </p:tavLst>
                                        </p:anim>
                                        <p:anim calcmode="lin" valueType="num">
                                          <p:cBhvr additive="base">
                                            <p:cTn id="12" dur="500" fill="hold"/>
                                            <p:tgtEl>
                                              <p:spTgt spid="2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500" fill="hold"/>
                                            <p:tgtEl>
                                              <p:spTgt spid="17"/>
                                            </p:tgtEl>
                                            <p:attrNameLst>
                                              <p:attrName>ppt_x</p:attrName>
                                            </p:attrNameLst>
                                          </p:cBhvr>
                                          <p:tavLst>
                                            <p:tav tm="0">
                                              <p:val>
                                                <p:strVal val="#ppt_x"/>
                                              </p:val>
                                            </p:tav>
                                            <p:tav tm="100000">
                                              <p:val>
                                                <p:strVal val="#ppt_x"/>
                                              </p:val>
                                            </p:tav>
                                          </p:tavLst>
                                        </p:anim>
                                        <p:anim calcmode="lin" valueType="num">
                                          <p:cBhvr additive="base">
                                            <p:cTn id="16" dur="50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25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ppt_x"/>
                                              </p:val>
                                            </p:tav>
                                            <p:tav tm="100000">
                                              <p:val>
                                                <p:strVal val="#ppt_x"/>
                                              </p:val>
                                            </p:tav>
                                          </p:tavLst>
                                        </p:anim>
                                        <p:anim calcmode="lin" valueType="num">
                                          <p:cBhvr additive="base">
                                            <p:cTn id="20" dur="500" fill="hold"/>
                                            <p:tgtEl>
                                              <p:spTgt spid="2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25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ppt_x"/>
                                              </p:val>
                                            </p:tav>
                                            <p:tav tm="100000">
                                              <p:val>
                                                <p:strVal val="#ppt_x"/>
                                              </p:val>
                                            </p:tav>
                                          </p:tavLst>
                                        </p:anim>
                                        <p:anim calcmode="lin" valueType="num">
                                          <p:cBhvr additive="base">
                                            <p:cTn id="24" dur="500" fill="hold"/>
                                            <p:tgtEl>
                                              <p:spTgt spid="1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500"/>
                                      </p:stCondLst>
                                      <p:childTnLst>
                                        <p:set>
                                          <p:cBhvr>
                                            <p:cTn id="26" dur="1" fill="hold">
                                              <p:stCondLst>
                                                <p:cond delay="0"/>
                                              </p:stCondLst>
                                            </p:cTn>
                                            <p:tgtEl>
                                              <p:spTgt spid="22"/>
                                            </p:tgtEl>
                                            <p:attrNameLst>
                                              <p:attrName>style.visibility</p:attrName>
                                            </p:attrNameLst>
                                          </p:cBhvr>
                                          <p:to>
                                            <p:strVal val="visible"/>
                                          </p:to>
                                        </p:set>
                                        <p:anim calcmode="lin" valueType="num">
                                          <p:cBhvr additive="base">
                                            <p:cTn id="27" dur="500" fill="hold"/>
                                            <p:tgtEl>
                                              <p:spTgt spid="22"/>
                                            </p:tgtEl>
                                            <p:attrNameLst>
                                              <p:attrName>ppt_x</p:attrName>
                                            </p:attrNameLst>
                                          </p:cBhvr>
                                          <p:tavLst>
                                            <p:tav tm="0">
                                              <p:val>
                                                <p:strVal val="#ppt_x"/>
                                              </p:val>
                                            </p:tav>
                                            <p:tav tm="100000">
                                              <p:val>
                                                <p:strVal val="#ppt_x"/>
                                              </p:val>
                                            </p:tav>
                                          </p:tavLst>
                                        </p:anim>
                                        <p:anim calcmode="lin" valueType="num">
                                          <p:cBhvr additive="base">
                                            <p:cTn id="28" dur="500" fill="hold"/>
                                            <p:tgtEl>
                                              <p:spTgt spid="2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500"/>
                                      </p:stCondLst>
                                      <p:childTnLst>
                                        <p:set>
                                          <p:cBhvr>
                                            <p:cTn id="30" dur="1" fill="hold">
                                              <p:stCondLst>
                                                <p:cond delay="0"/>
                                              </p:stCondLst>
                                            </p:cTn>
                                            <p:tgtEl>
                                              <p:spTgt spid="19"/>
                                            </p:tgtEl>
                                            <p:attrNameLst>
                                              <p:attrName>style.visibility</p:attrName>
                                            </p:attrNameLst>
                                          </p:cBhvr>
                                          <p:to>
                                            <p:strVal val="visible"/>
                                          </p:to>
                                        </p:set>
                                        <p:anim calcmode="lin" valueType="num">
                                          <p:cBhvr additive="base">
                                            <p:cTn id="31" dur="500" fill="hold"/>
                                            <p:tgtEl>
                                              <p:spTgt spid="19"/>
                                            </p:tgtEl>
                                            <p:attrNameLst>
                                              <p:attrName>ppt_x</p:attrName>
                                            </p:attrNameLst>
                                          </p:cBhvr>
                                          <p:tavLst>
                                            <p:tav tm="0">
                                              <p:val>
                                                <p:strVal val="#ppt_x"/>
                                              </p:val>
                                            </p:tav>
                                            <p:tav tm="100000">
                                              <p:val>
                                                <p:strVal val="#ppt_x"/>
                                              </p:val>
                                            </p:tav>
                                          </p:tavLst>
                                        </p:anim>
                                        <p:anim calcmode="lin" valueType="num">
                                          <p:cBhvr additive="base">
                                            <p:cTn id="3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P spid="21" grpId="0"/>
          <p:bldP spid="22" grpId="0"/>
          <p:bldP spid="23" grpId="0"/>
        </p:bldLst>
      </p:timing>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28"/>
          <p:cNvSpPr>
            <a:spLocks noGrp="1"/>
          </p:cNvSpPr>
          <p:nvPr>
            <p:ph type="body" sz="quarter" idx="11"/>
          </p:nvPr>
        </p:nvSpPr>
        <p:spPr>
          <a:xfrm>
            <a:off x="1392233" y="3157034"/>
            <a:ext cx="8995410" cy="588220"/>
          </a:xfrm>
        </p:spPr>
        <p:txBody>
          <a:bodyPr/>
          <a:lstStyle/>
          <a:p>
            <a:pPr>
              <a:lnSpc>
                <a:spcPct val="150000"/>
              </a:lnSpc>
            </a:pPr>
            <a:r>
              <a:rPr lang="en-ID" sz="1800" dirty="0">
                <a:solidFill>
                  <a:schemeClr val="tx1"/>
                </a:solidFill>
                <a:ea typeface="Open Sans" pitchFamily="34" charset="0"/>
                <a:cs typeface="Open Sans" pitchFamily="34" charset="0"/>
              </a:rPr>
              <a:t>For The </a:t>
            </a:r>
            <a:r>
              <a:rPr lang="en-ID" sz="1800" dirty="0" smtClean="0">
                <a:solidFill>
                  <a:schemeClr val="tx1"/>
                </a:solidFill>
                <a:ea typeface="Open Sans" pitchFamily="34" charset="0"/>
                <a:cs typeface="Open Sans" pitchFamily="34" charset="0"/>
              </a:rPr>
              <a:t>Attention. Any Questions?</a:t>
            </a:r>
            <a:endParaRPr lang="en-US" sz="1800" dirty="0">
              <a:solidFill>
                <a:schemeClr val="tx1"/>
              </a:solidFill>
              <a:ea typeface="Open Sans" pitchFamily="34" charset="0"/>
              <a:cs typeface="Open Sans" pitchFamily="34" charset="0"/>
            </a:endParaRPr>
          </a:p>
        </p:txBody>
      </p:sp>
      <p:sp>
        <p:nvSpPr>
          <p:cNvPr id="28" name="Text Placeholder 27"/>
          <p:cNvSpPr>
            <a:spLocks noGrp="1"/>
          </p:cNvSpPr>
          <p:nvPr>
            <p:ph type="body" sz="quarter" idx="10"/>
          </p:nvPr>
        </p:nvSpPr>
        <p:spPr>
          <a:xfrm>
            <a:off x="0" y="2073075"/>
            <a:ext cx="11363111" cy="1378069"/>
          </a:xfrm>
        </p:spPr>
        <p:txBody>
          <a:bodyPr/>
          <a:lstStyle/>
          <a:p>
            <a:r>
              <a:rPr lang="en-ID" sz="6000" b="1" dirty="0">
                <a:solidFill>
                  <a:schemeClr val="accent1"/>
                </a:solidFill>
              </a:rPr>
              <a:t>Thank You</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28"/>
          <p:cNvSpPr>
            <a:spLocks noGrp="1"/>
          </p:cNvSpPr>
          <p:nvPr>
            <p:ph type="body" sz="quarter" idx="11"/>
          </p:nvPr>
        </p:nvSpPr>
        <p:spPr>
          <a:xfrm>
            <a:off x="251121" y="1285734"/>
            <a:ext cx="11363111" cy="588220"/>
          </a:xfrm>
        </p:spPr>
        <p:txBody>
          <a:bodyPr/>
          <a:lstStyle/>
          <a:p>
            <a:r>
              <a:rPr lang="en-ID" sz="2800" dirty="0" smtClean="0"/>
              <a:t> Meet The </a:t>
            </a:r>
            <a:r>
              <a:rPr lang="en-ID" sz="2800" dirty="0"/>
              <a:t>Team</a:t>
            </a:r>
          </a:p>
        </p:txBody>
      </p:sp>
      <p:sp>
        <p:nvSpPr>
          <p:cNvPr id="28" name="Text Placeholder 27"/>
          <p:cNvSpPr>
            <a:spLocks noGrp="1"/>
          </p:cNvSpPr>
          <p:nvPr>
            <p:ph type="body" sz="quarter" idx="10"/>
          </p:nvPr>
        </p:nvSpPr>
        <p:spPr>
          <a:xfrm>
            <a:off x="251121" y="697514"/>
            <a:ext cx="11363111" cy="588220"/>
          </a:xfrm>
        </p:spPr>
        <p:txBody>
          <a:bodyPr/>
          <a:lstStyle/>
          <a:p>
            <a:r>
              <a:rPr lang="en-ID" dirty="0"/>
              <a:t>The Creative Team</a:t>
            </a:r>
          </a:p>
        </p:txBody>
      </p:sp>
      <p:sp>
        <p:nvSpPr>
          <p:cNvPr id="46" name="TextBox 45"/>
          <p:cNvSpPr txBox="1"/>
          <p:nvPr/>
        </p:nvSpPr>
        <p:spPr>
          <a:xfrm>
            <a:off x="1437220" y="2988294"/>
            <a:ext cx="1944764" cy="338554"/>
          </a:xfrm>
          <a:prstGeom prst="rect">
            <a:avLst/>
          </a:prstGeom>
          <a:noFill/>
        </p:spPr>
        <p:txBody>
          <a:bodyPr wrap="none" rtlCol="0">
            <a:spAutoFit/>
          </a:bodyPr>
          <a:lstStyle/>
          <a:p>
            <a:pPr algn="ctr"/>
            <a:r>
              <a:rPr lang="en-US" sz="1600" spc="300" dirty="0" smtClean="0">
                <a:latin typeface="+mj-lt"/>
                <a:cs typeface="Poppins" panose="02000000000000000000" pitchFamily="2" charset="0"/>
              </a:rPr>
              <a:t>Kolade Moses</a:t>
            </a:r>
            <a:endParaRPr lang="id-ID" sz="1600" spc="300" dirty="0">
              <a:latin typeface="+mj-lt"/>
              <a:cs typeface="Poppins" panose="02000000000000000000" pitchFamily="2" charset="0"/>
            </a:endParaRPr>
          </a:p>
        </p:txBody>
      </p:sp>
      <p:sp>
        <p:nvSpPr>
          <p:cNvPr id="47" name="TextBox 46"/>
          <p:cNvSpPr txBox="1"/>
          <p:nvPr/>
        </p:nvSpPr>
        <p:spPr>
          <a:xfrm>
            <a:off x="1537697" y="3272256"/>
            <a:ext cx="1743812" cy="276999"/>
          </a:xfrm>
          <a:prstGeom prst="rect">
            <a:avLst/>
          </a:prstGeom>
          <a:noFill/>
        </p:spPr>
        <p:txBody>
          <a:bodyPr wrap="none" rtlCol="0">
            <a:spAutoFit/>
          </a:bodyPr>
          <a:lstStyle/>
          <a:p>
            <a:pPr algn="ctr"/>
            <a:r>
              <a:rPr lang="en-US" sz="1200" dirty="0" smtClean="0">
                <a:solidFill>
                  <a:schemeClr val="accent2"/>
                </a:solidFill>
                <a:ea typeface="Open Sans" pitchFamily="34" charset="0"/>
                <a:cs typeface="Open Sans" pitchFamily="34" charset="0"/>
              </a:rPr>
              <a:t>Assistant Team Leader</a:t>
            </a:r>
            <a:endParaRPr lang="id-ID" sz="1200" dirty="0">
              <a:solidFill>
                <a:schemeClr val="accent2"/>
              </a:solidFill>
              <a:ea typeface="Open Sans" pitchFamily="34" charset="0"/>
              <a:cs typeface="Open Sans" pitchFamily="34" charset="0"/>
            </a:endParaRPr>
          </a:p>
        </p:txBody>
      </p:sp>
      <p:sp>
        <p:nvSpPr>
          <p:cNvPr id="49" name="TextBox 48"/>
          <p:cNvSpPr txBox="1"/>
          <p:nvPr/>
        </p:nvSpPr>
        <p:spPr>
          <a:xfrm>
            <a:off x="3914960" y="2987728"/>
            <a:ext cx="2214069" cy="338554"/>
          </a:xfrm>
          <a:prstGeom prst="rect">
            <a:avLst/>
          </a:prstGeom>
          <a:noFill/>
        </p:spPr>
        <p:txBody>
          <a:bodyPr wrap="none" rtlCol="0">
            <a:spAutoFit/>
          </a:bodyPr>
          <a:lstStyle/>
          <a:p>
            <a:pPr algn="ctr"/>
            <a:r>
              <a:rPr lang="en-US" sz="1600" spc="300" dirty="0" smtClean="0">
                <a:latin typeface="+mj-lt"/>
                <a:cs typeface="Poppins" panose="02000000000000000000" pitchFamily="2" charset="0"/>
              </a:rPr>
              <a:t>Samuel </a:t>
            </a:r>
            <a:r>
              <a:rPr lang="en-US" sz="1600" spc="300" dirty="0" err="1" smtClean="0">
                <a:latin typeface="+mj-lt"/>
                <a:cs typeface="Poppins" panose="02000000000000000000" pitchFamily="2" charset="0"/>
              </a:rPr>
              <a:t>Oluwole</a:t>
            </a:r>
            <a:endParaRPr lang="id-ID" sz="1600" spc="300" dirty="0">
              <a:latin typeface="+mj-lt"/>
              <a:cs typeface="Poppins" panose="02000000000000000000" pitchFamily="2" charset="0"/>
            </a:endParaRPr>
          </a:p>
        </p:txBody>
      </p:sp>
      <p:sp>
        <p:nvSpPr>
          <p:cNvPr id="50" name="TextBox 49"/>
          <p:cNvSpPr txBox="1"/>
          <p:nvPr/>
        </p:nvSpPr>
        <p:spPr>
          <a:xfrm>
            <a:off x="4438850" y="3271690"/>
            <a:ext cx="1166281" cy="276999"/>
          </a:xfrm>
          <a:prstGeom prst="rect">
            <a:avLst/>
          </a:prstGeom>
          <a:noFill/>
        </p:spPr>
        <p:txBody>
          <a:bodyPr wrap="none" rtlCol="0">
            <a:spAutoFit/>
          </a:bodyPr>
          <a:lstStyle/>
          <a:p>
            <a:pPr algn="ctr"/>
            <a:r>
              <a:rPr lang="en-US" sz="1200" dirty="0" smtClean="0">
                <a:solidFill>
                  <a:schemeClr val="accent4"/>
                </a:solidFill>
                <a:ea typeface="Open Sans" pitchFamily="34" charset="0"/>
                <a:cs typeface="Open Sans" pitchFamily="34" charset="0"/>
              </a:rPr>
              <a:t>Team Member</a:t>
            </a:r>
            <a:endParaRPr lang="id-ID" sz="1200" dirty="0">
              <a:solidFill>
                <a:schemeClr val="accent4"/>
              </a:solidFill>
              <a:ea typeface="Open Sans" pitchFamily="34" charset="0"/>
              <a:cs typeface="Open Sans" pitchFamily="34" charset="0"/>
            </a:endParaRPr>
          </a:p>
        </p:txBody>
      </p:sp>
      <p:sp>
        <p:nvSpPr>
          <p:cNvPr id="52" name="TextBox 51"/>
          <p:cNvSpPr txBox="1"/>
          <p:nvPr/>
        </p:nvSpPr>
        <p:spPr>
          <a:xfrm>
            <a:off x="415273" y="3730440"/>
            <a:ext cx="1994329" cy="338554"/>
          </a:xfrm>
          <a:prstGeom prst="rect">
            <a:avLst/>
          </a:prstGeom>
          <a:noFill/>
        </p:spPr>
        <p:txBody>
          <a:bodyPr wrap="none" rtlCol="0">
            <a:spAutoFit/>
          </a:bodyPr>
          <a:lstStyle/>
          <a:p>
            <a:pPr algn="ctr"/>
            <a:r>
              <a:rPr lang="en-US" sz="1600" spc="300" dirty="0" smtClean="0">
                <a:latin typeface="+mj-lt"/>
                <a:cs typeface="Poppins" panose="02000000000000000000" pitchFamily="2" charset="0"/>
              </a:rPr>
              <a:t>Sunday </a:t>
            </a:r>
            <a:r>
              <a:rPr lang="en-US" sz="1600" spc="300" dirty="0" err="1" smtClean="0">
                <a:latin typeface="+mj-lt"/>
                <a:cs typeface="Poppins" panose="02000000000000000000" pitchFamily="2" charset="0"/>
              </a:rPr>
              <a:t>Aspita</a:t>
            </a:r>
            <a:endParaRPr lang="id-ID" sz="1600" spc="300" dirty="0">
              <a:latin typeface="+mj-lt"/>
              <a:cs typeface="Poppins" panose="02000000000000000000" pitchFamily="2" charset="0"/>
            </a:endParaRPr>
          </a:p>
        </p:txBody>
      </p:sp>
      <p:sp>
        <p:nvSpPr>
          <p:cNvPr id="53" name="TextBox 52"/>
          <p:cNvSpPr txBox="1"/>
          <p:nvPr/>
        </p:nvSpPr>
        <p:spPr>
          <a:xfrm>
            <a:off x="872574" y="4014402"/>
            <a:ext cx="1079719" cy="276999"/>
          </a:xfrm>
          <a:prstGeom prst="rect">
            <a:avLst/>
          </a:prstGeom>
          <a:noFill/>
        </p:spPr>
        <p:txBody>
          <a:bodyPr wrap="none" rtlCol="0">
            <a:spAutoFit/>
          </a:bodyPr>
          <a:lstStyle/>
          <a:p>
            <a:pPr algn="ctr"/>
            <a:r>
              <a:rPr lang="en-US" sz="1200" dirty="0" smtClean="0">
                <a:solidFill>
                  <a:schemeClr val="accent1"/>
                </a:solidFill>
                <a:ea typeface="Open Sans" pitchFamily="34" charset="0"/>
                <a:cs typeface="Open Sans" pitchFamily="34" charset="0"/>
              </a:rPr>
              <a:t>Team Leader</a:t>
            </a:r>
            <a:endParaRPr lang="id-ID" sz="1200" dirty="0">
              <a:solidFill>
                <a:schemeClr val="accent1"/>
              </a:solidFill>
              <a:ea typeface="Open Sans" pitchFamily="34" charset="0"/>
              <a:cs typeface="Open Sans" pitchFamily="34" charset="0"/>
            </a:endParaRPr>
          </a:p>
        </p:txBody>
      </p:sp>
      <p:sp>
        <p:nvSpPr>
          <p:cNvPr id="55" name="TextBox 54"/>
          <p:cNvSpPr txBox="1"/>
          <p:nvPr/>
        </p:nvSpPr>
        <p:spPr>
          <a:xfrm>
            <a:off x="2866903" y="3730440"/>
            <a:ext cx="2353529" cy="338554"/>
          </a:xfrm>
          <a:prstGeom prst="rect">
            <a:avLst/>
          </a:prstGeom>
          <a:noFill/>
        </p:spPr>
        <p:txBody>
          <a:bodyPr wrap="none" rtlCol="0">
            <a:spAutoFit/>
          </a:bodyPr>
          <a:lstStyle/>
          <a:p>
            <a:pPr algn="ctr"/>
            <a:r>
              <a:rPr lang="en-US" sz="1600" spc="300" dirty="0" err="1" smtClean="0">
                <a:latin typeface="+mj-lt"/>
                <a:cs typeface="Poppins" panose="02000000000000000000" pitchFamily="2" charset="0"/>
              </a:rPr>
              <a:t>Oyawe</a:t>
            </a:r>
            <a:r>
              <a:rPr lang="en-US" sz="1600" spc="300" dirty="0" smtClean="0">
                <a:latin typeface="+mj-lt"/>
                <a:cs typeface="Poppins" panose="02000000000000000000" pitchFamily="2" charset="0"/>
              </a:rPr>
              <a:t> Goodness</a:t>
            </a:r>
            <a:endParaRPr lang="id-ID" sz="1600" spc="300" dirty="0">
              <a:latin typeface="+mj-lt"/>
              <a:cs typeface="Poppins" panose="02000000000000000000" pitchFamily="2" charset="0"/>
            </a:endParaRPr>
          </a:p>
        </p:txBody>
      </p:sp>
      <p:sp>
        <p:nvSpPr>
          <p:cNvPr id="56" name="TextBox 55"/>
          <p:cNvSpPr txBox="1"/>
          <p:nvPr/>
        </p:nvSpPr>
        <p:spPr>
          <a:xfrm>
            <a:off x="3460526" y="4014402"/>
            <a:ext cx="1166281" cy="276999"/>
          </a:xfrm>
          <a:prstGeom prst="rect">
            <a:avLst/>
          </a:prstGeom>
          <a:noFill/>
        </p:spPr>
        <p:txBody>
          <a:bodyPr wrap="none" rtlCol="0">
            <a:spAutoFit/>
          </a:bodyPr>
          <a:lstStyle/>
          <a:p>
            <a:pPr algn="ctr"/>
            <a:r>
              <a:rPr lang="en-US" sz="1200" dirty="0" smtClean="0">
                <a:solidFill>
                  <a:schemeClr val="accent3"/>
                </a:solidFill>
                <a:ea typeface="Open Sans" pitchFamily="34" charset="0"/>
                <a:cs typeface="Open Sans" pitchFamily="34" charset="0"/>
              </a:rPr>
              <a:t>Team Member</a:t>
            </a:r>
            <a:endParaRPr lang="id-ID" sz="1200" dirty="0">
              <a:solidFill>
                <a:schemeClr val="accent3"/>
              </a:solidFill>
              <a:ea typeface="Open Sans" pitchFamily="34" charset="0"/>
              <a:cs typeface="Open Sans" pitchFamily="34" charset="0"/>
            </a:endParaRPr>
          </a:p>
        </p:txBody>
      </p:sp>
      <p:sp>
        <p:nvSpPr>
          <p:cNvPr id="58" name="TextBox 57"/>
          <p:cNvSpPr txBox="1"/>
          <p:nvPr/>
        </p:nvSpPr>
        <p:spPr>
          <a:xfrm>
            <a:off x="5932677" y="3730440"/>
            <a:ext cx="2369559" cy="338554"/>
          </a:xfrm>
          <a:prstGeom prst="rect">
            <a:avLst/>
          </a:prstGeom>
          <a:noFill/>
        </p:spPr>
        <p:txBody>
          <a:bodyPr wrap="none" rtlCol="0">
            <a:spAutoFit/>
          </a:bodyPr>
          <a:lstStyle/>
          <a:p>
            <a:pPr algn="ctr"/>
            <a:r>
              <a:rPr lang="en-US" sz="1600" spc="300" dirty="0" err="1" smtClean="0">
                <a:latin typeface="+mj-lt"/>
                <a:cs typeface="Poppins" panose="02000000000000000000" pitchFamily="2" charset="0"/>
              </a:rPr>
              <a:t>Owolabi</a:t>
            </a:r>
            <a:r>
              <a:rPr lang="en-US" sz="1600" spc="300" dirty="0" smtClean="0">
                <a:latin typeface="+mj-lt"/>
                <a:cs typeface="Poppins" panose="02000000000000000000" pitchFamily="2" charset="0"/>
              </a:rPr>
              <a:t> Blessing</a:t>
            </a:r>
            <a:endParaRPr lang="id-ID" sz="1600" spc="300" dirty="0">
              <a:latin typeface="+mj-lt"/>
              <a:cs typeface="Poppins" panose="02000000000000000000" pitchFamily="2" charset="0"/>
            </a:endParaRPr>
          </a:p>
        </p:txBody>
      </p:sp>
      <p:sp>
        <p:nvSpPr>
          <p:cNvPr id="59" name="TextBox 58"/>
          <p:cNvSpPr txBox="1"/>
          <p:nvPr/>
        </p:nvSpPr>
        <p:spPr>
          <a:xfrm>
            <a:off x="6534312" y="4014402"/>
            <a:ext cx="1166281" cy="276999"/>
          </a:xfrm>
          <a:prstGeom prst="rect">
            <a:avLst/>
          </a:prstGeom>
          <a:noFill/>
        </p:spPr>
        <p:txBody>
          <a:bodyPr wrap="none" rtlCol="0">
            <a:spAutoFit/>
          </a:bodyPr>
          <a:lstStyle/>
          <a:p>
            <a:pPr algn="ctr"/>
            <a:r>
              <a:rPr lang="en-US" sz="1200" dirty="0" smtClean="0">
                <a:solidFill>
                  <a:schemeClr val="accent5"/>
                </a:solidFill>
                <a:ea typeface="Open Sans" pitchFamily="34" charset="0"/>
                <a:cs typeface="Open Sans" pitchFamily="34" charset="0"/>
              </a:rPr>
              <a:t>Team Member</a:t>
            </a:r>
            <a:endParaRPr lang="id-ID" sz="1200" dirty="0">
              <a:solidFill>
                <a:schemeClr val="accent5"/>
              </a:solidFill>
              <a:ea typeface="Open Sans" pitchFamily="34" charset="0"/>
              <a:cs typeface="Open Sans" pitchFamily="34" charset="0"/>
            </a:endParaRPr>
          </a:p>
        </p:txBody>
      </p:sp>
      <p:sp>
        <p:nvSpPr>
          <p:cNvPr id="30" name="TextBox 29"/>
          <p:cNvSpPr txBox="1"/>
          <p:nvPr/>
        </p:nvSpPr>
        <p:spPr>
          <a:xfrm>
            <a:off x="6762472" y="2987728"/>
            <a:ext cx="2887330" cy="338554"/>
          </a:xfrm>
          <a:prstGeom prst="rect">
            <a:avLst/>
          </a:prstGeom>
          <a:noFill/>
        </p:spPr>
        <p:txBody>
          <a:bodyPr wrap="none" rtlCol="0">
            <a:spAutoFit/>
          </a:bodyPr>
          <a:lstStyle/>
          <a:p>
            <a:pPr algn="ctr"/>
            <a:r>
              <a:rPr lang="en-US" sz="1600" spc="300" dirty="0" err="1" smtClean="0">
                <a:latin typeface="+mj-lt"/>
                <a:cs typeface="Poppins" panose="02000000000000000000" pitchFamily="2" charset="0"/>
              </a:rPr>
              <a:t>Dosunmu</a:t>
            </a:r>
            <a:r>
              <a:rPr lang="en-US" sz="1600" spc="300" dirty="0" smtClean="0">
                <a:latin typeface="+mj-lt"/>
                <a:cs typeface="Poppins" panose="02000000000000000000" pitchFamily="2" charset="0"/>
              </a:rPr>
              <a:t> </a:t>
            </a:r>
            <a:r>
              <a:rPr lang="en-US" sz="1600" spc="300" dirty="0" err="1" smtClean="0">
                <a:latin typeface="+mj-lt"/>
                <a:cs typeface="Poppins" panose="02000000000000000000" pitchFamily="2" charset="0"/>
              </a:rPr>
              <a:t>Olufolatomi</a:t>
            </a:r>
            <a:endParaRPr lang="id-ID" sz="1600" spc="300" dirty="0">
              <a:latin typeface="+mj-lt"/>
              <a:cs typeface="Poppins" panose="02000000000000000000" pitchFamily="2" charset="0"/>
            </a:endParaRPr>
          </a:p>
        </p:txBody>
      </p:sp>
      <p:sp>
        <p:nvSpPr>
          <p:cNvPr id="31" name="TextBox 30"/>
          <p:cNvSpPr txBox="1"/>
          <p:nvPr/>
        </p:nvSpPr>
        <p:spPr>
          <a:xfrm>
            <a:off x="7622994" y="3271690"/>
            <a:ext cx="1166281" cy="276999"/>
          </a:xfrm>
          <a:prstGeom prst="rect">
            <a:avLst/>
          </a:prstGeom>
          <a:noFill/>
        </p:spPr>
        <p:txBody>
          <a:bodyPr wrap="none" rtlCol="0">
            <a:spAutoFit/>
          </a:bodyPr>
          <a:lstStyle/>
          <a:p>
            <a:pPr algn="ctr"/>
            <a:r>
              <a:rPr lang="en-US" sz="1200" dirty="0" smtClean="0">
                <a:solidFill>
                  <a:srgbClr val="08DAC6"/>
                </a:solidFill>
                <a:ea typeface="Open Sans" pitchFamily="34" charset="0"/>
                <a:cs typeface="Open Sans" pitchFamily="34" charset="0"/>
              </a:rPr>
              <a:t>Team Member</a:t>
            </a:r>
            <a:endParaRPr lang="id-ID" sz="1200" dirty="0">
              <a:solidFill>
                <a:srgbClr val="08DAC6"/>
              </a:solidFill>
              <a:ea typeface="Open Sans" pitchFamily="34" charset="0"/>
              <a:cs typeface="Open Sans" pitchFamily="34" charset="0"/>
            </a:endParaRPr>
          </a:p>
        </p:txBody>
      </p:sp>
      <p:sp>
        <p:nvSpPr>
          <p:cNvPr id="16" name="TextBox 15"/>
          <p:cNvSpPr txBox="1"/>
          <p:nvPr/>
        </p:nvSpPr>
        <p:spPr>
          <a:xfrm>
            <a:off x="9039984" y="3734353"/>
            <a:ext cx="1994457" cy="338554"/>
          </a:xfrm>
          <a:prstGeom prst="rect">
            <a:avLst/>
          </a:prstGeom>
          <a:noFill/>
        </p:spPr>
        <p:txBody>
          <a:bodyPr wrap="none" rtlCol="0">
            <a:spAutoFit/>
          </a:bodyPr>
          <a:lstStyle/>
          <a:p>
            <a:pPr algn="ctr"/>
            <a:r>
              <a:rPr lang="en-US" sz="1600" spc="300" dirty="0" err="1" smtClean="0">
                <a:latin typeface="+mj-lt"/>
                <a:cs typeface="Poppins" panose="02000000000000000000" pitchFamily="2" charset="0"/>
              </a:rPr>
              <a:t>Oladele</a:t>
            </a:r>
            <a:r>
              <a:rPr lang="en-US" sz="1600" spc="300" dirty="0" smtClean="0">
                <a:latin typeface="+mj-lt"/>
                <a:cs typeface="Poppins" panose="02000000000000000000" pitchFamily="2" charset="0"/>
              </a:rPr>
              <a:t> </a:t>
            </a:r>
            <a:r>
              <a:rPr lang="en-US" sz="1600" spc="300" dirty="0" err="1" smtClean="0">
                <a:latin typeface="+mj-lt"/>
                <a:cs typeface="Poppins" panose="02000000000000000000" pitchFamily="2" charset="0"/>
              </a:rPr>
              <a:t>Idowu</a:t>
            </a:r>
            <a:endParaRPr lang="id-ID" sz="1600" spc="300" dirty="0">
              <a:latin typeface="+mj-lt"/>
              <a:cs typeface="Poppins" panose="02000000000000000000" pitchFamily="2" charset="0"/>
            </a:endParaRPr>
          </a:p>
        </p:txBody>
      </p:sp>
      <p:sp>
        <p:nvSpPr>
          <p:cNvPr id="17" name="TextBox 16"/>
          <p:cNvSpPr txBox="1"/>
          <p:nvPr/>
        </p:nvSpPr>
        <p:spPr>
          <a:xfrm>
            <a:off x="9454068" y="4018315"/>
            <a:ext cx="1166281" cy="276999"/>
          </a:xfrm>
          <a:prstGeom prst="rect">
            <a:avLst/>
          </a:prstGeom>
          <a:noFill/>
        </p:spPr>
        <p:txBody>
          <a:bodyPr wrap="none" rtlCol="0">
            <a:spAutoFit/>
          </a:bodyPr>
          <a:lstStyle/>
          <a:p>
            <a:pPr algn="ctr"/>
            <a:r>
              <a:rPr lang="en-US" sz="1200" dirty="0" smtClean="0">
                <a:solidFill>
                  <a:srgbClr val="08DAC6"/>
                </a:solidFill>
                <a:ea typeface="Open Sans" pitchFamily="34" charset="0"/>
                <a:cs typeface="Open Sans" pitchFamily="34" charset="0"/>
              </a:rPr>
              <a:t>Team Member</a:t>
            </a:r>
            <a:endParaRPr lang="id-ID" sz="1200" dirty="0">
              <a:solidFill>
                <a:srgbClr val="08DAC6"/>
              </a:solidFill>
              <a:ea typeface="Open Sans" pitchFamily="34" charset="0"/>
              <a:cs typeface="Open Sans"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3"/>
                                        </p:tgtEl>
                                        <p:attrNameLst>
                                          <p:attrName>style.visibility</p:attrName>
                                        </p:attrNameLst>
                                      </p:cBhvr>
                                      <p:to>
                                        <p:strVal val="visible"/>
                                      </p:to>
                                    </p:set>
                                    <p:animEffect transition="in" filter="fade">
                                      <p:cBhvr>
                                        <p:cTn id="10" dur="500"/>
                                        <p:tgtEl>
                                          <p:spTgt spid="5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6"/>
                                        </p:tgtEl>
                                        <p:attrNameLst>
                                          <p:attrName>style.visibility</p:attrName>
                                        </p:attrNameLst>
                                      </p:cBhvr>
                                      <p:to>
                                        <p:strVal val="visible"/>
                                      </p:to>
                                    </p:set>
                                    <p:animEffect transition="in" filter="fade">
                                      <p:cBhvr>
                                        <p:cTn id="13" dur="500"/>
                                        <p:tgtEl>
                                          <p:spTgt spid="4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7"/>
                                        </p:tgtEl>
                                        <p:attrNameLst>
                                          <p:attrName>style.visibility</p:attrName>
                                        </p:attrNameLst>
                                      </p:cBhvr>
                                      <p:to>
                                        <p:strVal val="visible"/>
                                      </p:to>
                                    </p:set>
                                    <p:animEffect transition="in" filter="fade">
                                      <p:cBhvr>
                                        <p:cTn id="16" dur="500"/>
                                        <p:tgtEl>
                                          <p:spTgt spid="4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5"/>
                                        </p:tgtEl>
                                        <p:attrNameLst>
                                          <p:attrName>style.visibility</p:attrName>
                                        </p:attrNameLst>
                                      </p:cBhvr>
                                      <p:to>
                                        <p:strVal val="visible"/>
                                      </p:to>
                                    </p:set>
                                    <p:animEffect transition="in" filter="fade">
                                      <p:cBhvr>
                                        <p:cTn id="19" dur="500"/>
                                        <p:tgtEl>
                                          <p:spTgt spid="5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fade">
                                      <p:cBhvr>
                                        <p:cTn id="22" dur="500"/>
                                        <p:tgtEl>
                                          <p:spTgt spid="5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9"/>
                                        </p:tgtEl>
                                        <p:attrNameLst>
                                          <p:attrName>style.visibility</p:attrName>
                                        </p:attrNameLst>
                                      </p:cBhvr>
                                      <p:to>
                                        <p:strVal val="visible"/>
                                      </p:to>
                                    </p:set>
                                    <p:animEffect transition="in" filter="fade">
                                      <p:cBhvr>
                                        <p:cTn id="25" dur="500"/>
                                        <p:tgtEl>
                                          <p:spTgt spid="4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0"/>
                                        </p:tgtEl>
                                        <p:attrNameLst>
                                          <p:attrName>style.visibility</p:attrName>
                                        </p:attrNameLst>
                                      </p:cBhvr>
                                      <p:to>
                                        <p:strVal val="visible"/>
                                      </p:to>
                                    </p:set>
                                    <p:animEffect transition="in" filter="fade">
                                      <p:cBhvr>
                                        <p:cTn id="28" dur="500"/>
                                        <p:tgtEl>
                                          <p:spTgt spid="5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8"/>
                                        </p:tgtEl>
                                        <p:attrNameLst>
                                          <p:attrName>style.visibility</p:attrName>
                                        </p:attrNameLst>
                                      </p:cBhvr>
                                      <p:to>
                                        <p:strVal val="visible"/>
                                      </p:to>
                                    </p:set>
                                    <p:animEffect transition="in" filter="fade">
                                      <p:cBhvr>
                                        <p:cTn id="31" dur="500"/>
                                        <p:tgtEl>
                                          <p:spTgt spid="5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9"/>
                                        </p:tgtEl>
                                        <p:attrNameLst>
                                          <p:attrName>style.visibility</p:attrName>
                                        </p:attrNameLst>
                                      </p:cBhvr>
                                      <p:to>
                                        <p:strVal val="visible"/>
                                      </p:to>
                                    </p:set>
                                    <p:animEffect transition="in" filter="fade">
                                      <p:cBhvr>
                                        <p:cTn id="34" dur="500"/>
                                        <p:tgtEl>
                                          <p:spTgt spid="5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fade">
                                      <p:cBhvr>
                                        <p:cTn id="37" dur="500"/>
                                        <p:tgtEl>
                                          <p:spTgt spid="3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fade">
                                      <p:cBhvr>
                                        <p:cTn id="40" dur="500"/>
                                        <p:tgtEl>
                                          <p:spTgt spid="3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P spid="49" grpId="0"/>
      <p:bldP spid="50" grpId="0"/>
      <p:bldP spid="52" grpId="0"/>
      <p:bldP spid="53" grpId="0"/>
      <p:bldP spid="55" grpId="0"/>
      <p:bldP spid="56" grpId="0"/>
      <p:bldP spid="58" grpId="0"/>
      <p:bldP spid="59" grpId="0"/>
      <p:bldP spid="30" grpId="0"/>
      <p:bldP spid="31" grpId="0"/>
      <p:bldP spid="16" grpId="0"/>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7"/>
          </p:nvPr>
        </p:nvPicPr>
        <p:blipFill>
          <a:blip r:embed="rId2">
            <a:extLst>
              <a:ext uri="{28A0092B-C50C-407E-A947-70E740481C1C}">
                <a14:useLocalDpi xmlns:a14="http://schemas.microsoft.com/office/drawing/2010/main" val="0"/>
              </a:ext>
            </a:extLst>
          </a:blip>
          <a:srcRect t="19334" b="19334"/>
          <a:stretch>
            <a:fillRect/>
          </a:stretch>
        </p:blipFill>
        <p:spPr/>
      </p:pic>
      <p:sp>
        <p:nvSpPr>
          <p:cNvPr id="29" name="Text Placeholder 28"/>
          <p:cNvSpPr>
            <a:spLocks noGrp="1"/>
          </p:cNvSpPr>
          <p:nvPr>
            <p:ph type="body" sz="quarter" idx="11"/>
          </p:nvPr>
        </p:nvSpPr>
        <p:spPr/>
        <p:txBody>
          <a:bodyPr/>
          <a:lstStyle/>
          <a:p>
            <a:r>
              <a:rPr lang="en-ID" dirty="0"/>
              <a:t>About us</a:t>
            </a:r>
          </a:p>
        </p:txBody>
      </p:sp>
      <p:sp>
        <p:nvSpPr>
          <p:cNvPr id="28" name="Text Placeholder 27"/>
          <p:cNvSpPr>
            <a:spLocks noGrp="1"/>
          </p:cNvSpPr>
          <p:nvPr>
            <p:ph type="body" sz="quarter" idx="10"/>
          </p:nvPr>
        </p:nvSpPr>
        <p:spPr/>
        <p:txBody>
          <a:bodyPr/>
          <a:lstStyle/>
          <a:p>
            <a:r>
              <a:rPr lang="en-ID" dirty="0">
                <a:solidFill>
                  <a:srgbClr val="08DAC6"/>
                </a:solidFill>
              </a:rPr>
              <a:t>About </a:t>
            </a:r>
            <a:r>
              <a:rPr lang="en-ID" dirty="0" smtClean="0">
                <a:solidFill>
                  <a:srgbClr val="08DAC6"/>
                </a:solidFill>
              </a:rPr>
              <a:t>The Team</a:t>
            </a:r>
            <a:endParaRPr lang="en-ID" dirty="0">
              <a:solidFill>
                <a:srgbClr val="08DAC6"/>
              </a:solidFill>
            </a:endParaRPr>
          </a:p>
        </p:txBody>
      </p:sp>
      <p:sp>
        <p:nvSpPr>
          <p:cNvPr id="104" name="TextBox 103"/>
          <p:cNvSpPr txBox="1"/>
          <p:nvPr/>
        </p:nvSpPr>
        <p:spPr>
          <a:xfrm>
            <a:off x="5929806" y="2003501"/>
            <a:ext cx="5397585" cy="1524007"/>
          </a:xfrm>
          <a:prstGeom prst="rect">
            <a:avLst/>
          </a:prstGeom>
          <a:noFill/>
        </p:spPr>
        <p:txBody>
          <a:bodyPr wrap="square" rtlCol="0">
            <a:spAutoFit/>
          </a:bodyPr>
          <a:lstStyle/>
          <a:p>
            <a:pPr algn="just">
              <a:lnSpc>
                <a:spcPct val="150000"/>
              </a:lnSpc>
            </a:pPr>
            <a:r>
              <a:rPr lang="en-US" sz="1600" dirty="0" smtClean="0">
                <a:ea typeface="Open Sans Light" panose="020B0306030504020204" pitchFamily="34" charset="0"/>
                <a:cs typeface="Open Sans Light" panose="020B0306030504020204" pitchFamily="34" charset="0"/>
              </a:rPr>
              <a:t>We are a team consisting of 9 members whom all have same goals for the College Management System project which allows new students and new staffs to submit their records, so it can saved and recorded into the database.</a:t>
            </a:r>
            <a:endParaRPr lang="en-US" sz="1600" dirty="0">
              <a:ea typeface="Open Sans Light" panose="020B0306030504020204" pitchFamily="34" charset="0"/>
              <a:cs typeface="Open Sans Light" panose="020B0306030504020204" pitchFamily="34" charset="0"/>
            </a:endParaRPr>
          </a:p>
        </p:txBody>
      </p:sp>
      <p:sp>
        <p:nvSpPr>
          <p:cNvPr id="107" name="TextBox 106"/>
          <p:cNvSpPr txBox="1"/>
          <p:nvPr/>
        </p:nvSpPr>
        <p:spPr>
          <a:xfrm>
            <a:off x="1032059" y="4138452"/>
            <a:ext cx="7218274" cy="400110"/>
          </a:xfrm>
          <a:prstGeom prst="rect">
            <a:avLst/>
          </a:prstGeom>
          <a:noFill/>
        </p:spPr>
        <p:txBody>
          <a:bodyPr wrap="square" rtlCol="0">
            <a:spAutoFit/>
          </a:bodyPr>
          <a:lstStyle/>
          <a:p>
            <a:r>
              <a:rPr lang="en-US" sz="2000" b="1" dirty="0">
                <a:solidFill>
                  <a:srgbClr val="08DAC6"/>
                </a:solidFill>
                <a:latin typeface="+mj-lt"/>
              </a:rPr>
              <a:t>Innovative</a:t>
            </a:r>
          </a:p>
        </p:txBody>
      </p:sp>
      <p:sp>
        <p:nvSpPr>
          <p:cNvPr id="108" name="TextBox 107"/>
          <p:cNvSpPr txBox="1"/>
          <p:nvPr/>
        </p:nvSpPr>
        <p:spPr>
          <a:xfrm>
            <a:off x="526534" y="4538563"/>
            <a:ext cx="9480351" cy="1703030"/>
          </a:xfrm>
          <a:prstGeom prst="rect">
            <a:avLst/>
          </a:prstGeom>
          <a:noFill/>
        </p:spPr>
        <p:txBody>
          <a:bodyPr wrap="square" rtlCol="0">
            <a:spAutoFit/>
          </a:bodyPr>
          <a:lstStyle/>
          <a:p>
            <a:pPr algn="just">
              <a:lnSpc>
                <a:spcPct val="150000"/>
              </a:lnSpc>
            </a:pPr>
            <a:r>
              <a:rPr lang="en-US" dirty="0">
                <a:ea typeface="Open Sans Light" panose="020B0306030504020204" pitchFamily="34" charset="0"/>
                <a:cs typeface="Open Sans Light" panose="020B0306030504020204" pitchFamily="34" charset="0"/>
              </a:rPr>
              <a:t>Everyone here works hard to </a:t>
            </a:r>
            <a:r>
              <a:rPr lang="en-US" dirty="0" smtClean="0">
                <a:ea typeface="Open Sans Light" panose="020B0306030504020204" pitchFamily="34" charset="0"/>
                <a:cs typeface="Open Sans Light" panose="020B0306030504020204" pitchFamily="34" charset="0"/>
              </a:rPr>
              <a:t>get the program running. Good research </a:t>
            </a:r>
            <a:r>
              <a:rPr lang="en-US" dirty="0">
                <a:ea typeface="Open Sans Light" panose="020B0306030504020204" pitchFamily="34" charset="0"/>
                <a:cs typeface="Open Sans Light" panose="020B0306030504020204" pitchFamily="34" charset="0"/>
              </a:rPr>
              <a:t>always be our priority, cause </a:t>
            </a:r>
            <a:r>
              <a:rPr lang="en-US" dirty="0" smtClean="0">
                <a:ea typeface="Open Sans Light" panose="020B0306030504020204" pitchFamily="34" charset="0"/>
                <a:cs typeface="Open Sans Light" panose="020B0306030504020204" pitchFamily="34" charset="0"/>
              </a:rPr>
              <a:t>good research </a:t>
            </a:r>
            <a:r>
              <a:rPr lang="en-US" dirty="0">
                <a:ea typeface="Open Sans Light" panose="020B0306030504020204" pitchFamily="34" charset="0"/>
                <a:cs typeface="Open Sans Light" panose="020B0306030504020204" pitchFamily="34" charset="0"/>
              </a:rPr>
              <a:t>makes </a:t>
            </a:r>
            <a:r>
              <a:rPr lang="en-US" dirty="0" smtClean="0">
                <a:ea typeface="Open Sans Light" panose="020B0306030504020204" pitchFamily="34" charset="0"/>
                <a:cs typeface="Open Sans Light" panose="020B0306030504020204" pitchFamily="34" charset="0"/>
              </a:rPr>
              <a:t>the better team and gives more </a:t>
            </a:r>
            <a:r>
              <a:rPr lang="en-US" dirty="0">
                <a:ea typeface="Open Sans Light" panose="020B0306030504020204" pitchFamily="34" charset="0"/>
                <a:cs typeface="Open Sans Light" panose="020B0306030504020204" pitchFamily="34" charset="0"/>
              </a:rPr>
              <a:t>respect to us. It will make </a:t>
            </a:r>
            <a:r>
              <a:rPr lang="en-US" dirty="0" smtClean="0">
                <a:ea typeface="Open Sans Light" panose="020B0306030504020204" pitchFamily="34" charset="0"/>
                <a:cs typeface="Open Sans Light" panose="020B0306030504020204" pitchFamily="34" charset="0"/>
              </a:rPr>
              <a:t>them </a:t>
            </a:r>
            <a:r>
              <a:rPr lang="en-US" dirty="0">
                <a:ea typeface="Open Sans Light" panose="020B0306030504020204" pitchFamily="34" charset="0"/>
                <a:cs typeface="Open Sans Light" panose="020B0306030504020204" pitchFamily="34" charset="0"/>
              </a:rPr>
              <a:t>believe we were professional team. </a:t>
            </a:r>
            <a:r>
              <a:rPr lang="en-US" dirty="0" smtClean="0">
                <a:ea typeface="Open Sans Light" panose="020B0306030504020204" pitchFamily="34" charset="0"/>
                <a:cs typeface="Open Sans Light" panose="020B0306030504020204" pitchFamily="34" charset="0"/>
              </a:rPr>
              <a:t>Enjoyment </a:t>
            </a:r>
            <a:r>
              <a:rPr lang="en-US" dirty="0">
                <a:ea typeface="Open Sans Light" panose="020B0306030504020204" pitchFamily="34" charset="0"/>
                <a:cs typeface="Open Sans Light" panose="020B0306030504020204" pitchFamily="34" charset="0"/>
              </a:rPr>
              <a:t>and fun</a:t>
            </a:r>
            <a:r>
              <a:rPr lang="en-US" dirty="0" smtClean="0">
                <a:ea typeface="Open Sans Light" panose="020B0306030504020204" pitchFamily="34" charset="0"/>
                <a:cs typeface="Open Sans Light" panose="020B0306030504020204" pitchFamily="34" charset="0"/>
              </a:rPr>
              <a:t>, those </a:t>
            </a:r>
            <a:r>
              <a:rPr lang="en-US" dirty="0">
                <a:ea typeface="Open Sans Light" panose="020B0306030504020204" pitchFamily="34" charset="0"/>
                <a:cs typeface="Open Sans Light" panose="020B0306030504020204" pitchFamily="34" charset="0"/>
              </a:rPr>
              <a:t>are </a:t>
            </a:r>
            <a:r>
              <a:rPr lang="en-US" dirty="0" smtClean="0">
                <a:ea typeface="Open Sans Light" panose="020B0306030504020204" pitchFamily="34" charset="0"/>
                <a:cs typeface="Open Sans Light" panose="020B0306030504020204" pitchFamily="34" charset="0"/>
              </a:rPr>
              <a:t>things </a:t>
            </a:r>
            <a:r>
              <a:rPr lang="en-US" dirty="0">
                <a:ea typeface="Open Sans Light" panose="020B0306030504020204" pitchFamily="34" charset="0"/>
                <a:cs typeface="Open Sans Light" panose="020B0306030504020204" pitchFamily="34" charset="0"/>
              </a:rPr>
              <a:t>must we do when we work.</a:t>
            </a:r>
          </a:p>
        </p:txBody>
      </p:sp>
      <p:sp>
        <p:nvSpPr>
          <p:cNvPr id="117" name="TextBox 116"/>
          <p:cNvSpPr txBox="1"/>
          <p:nvPr/>
        </p:nvSpPr>
        <p:spPr>
          <a:xfrm>
            <a:off x="5929806" y="1541836"/>
            <a:ext cx="4550248" cy="461665"/>
          </a:xfrm>
          <a:prstGeom prst="rect">
            <a:avLst/>
          </a:prstGeom>
          <a:noFill/>
        </p:spPr>
        <p:txBody>
          <a:bodyPr wrap="square" rtlCol="0">
            <a:spAutoFit/>
          </a:bodyPr>
          <a:lstStyle/>
          <a:p>
            <a:r>
              <a:rPr lang="en-US" sz="2400" dirty="0">
                <a:solidFill>
                  <a:schemeClr val="accent1"/>
                </a:solidFill>
                <a:latin typeface="+mj-lt"/>
              </a:rPr>
              <a:t>This is Our </a:t>
            </a:r>
            <a:r>
              <a:rPr lang="en-US" sz="2400" dirty="0" smtClean="0">
                <a:solidFill>
                  <a:schemeClr val="accent1"/>
                </a:solidFill>
                <a:latin typeface="+mj-lt"/>
              </a:rPr>
              <a:t>Goal</a:t>
            </a:r>
            <a:endParaRPr lang="en-US" sz="2400" dirty="0">
              <a:solidFill>
                <a:schemeClr val="accent1"/>
              </a:solidFill>
              <a:latin typeface="+mj-l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60000">
                                      <p:stCondLst>
                                        <p:cond delay="0"/>
                                      </p:stCondLst>
                                      <p:childTnLst>
                                        <p:set>
                                          <p:cBhvr>
                                            <p:cTn id="6" dur="1" fill="hold">
                                              <p:stCondLst>
                                                <p:cond delay="0"/>
                                              </p:stCondLst>
                                            </p:cTn>
                                            <p:tgtEl>
                                              <p:spTgt spid="117"/>
                                            </p:tgtEl>
                                            <p:attrNameLst>
                                              <p:attrName>style.visibility</p:attrName>
                                            </p:attrNameLst>
                                          </p:cBhvr>
                                          <p:to>
                                            <p:strVal val="visible"/>
                                          </p:to>
                                        </p:set>
                                        <p:anim calcmode="lin" valueType="num" p14:bounceEnd="60000">
                                          <p:cBhvr additive="base">
                                            <p:cTn id="7" dur="500" fill="hold"/>
                                            <p:tgtEl>
                                              <p:spTgt spid="117"/>
                                            </p:tgtEl>
                                            <p:attrNameLst>
                                              <p:attrName>ppt_x</p:attrName>
                                            </p:attrNameLst>
                                          </p:cBhvr>
                                          <p:tavLst>
                                            <p:tav tm="0">
                                              <p:val>
                                                <p:strVal val="1+#ppt_w/2"/>
                                              </p:val>
                                            </p:tav>
                                            <p:tav tm="100000">
                                              <p:val>
                                                <p:strVal val="#ppt_x"/>
                                              </p:val>
                                            </p:tav>
                                          </p:tavLst>
                                        </p:anim>
                                        <p:anim calcmode="lin" valueType="num" p14:bounceEnd="60000">
                                          <p:cBhvr additive="base">
                                            <p:cTn id="8" dur="500" fill="hold"/>
                                            <p:tgtEl>
                                              <p:spTgt spid="11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14:presetBounceEnd="60000">
                                      <p:stCondLst>
                                        <p:cond delay="0"/>
                                      </p:stCondLst>
                                      <p:childTnLst>
                                        <p:set>
                                          <p:cBhvr>
                                            <p:cTn id="10" dur="1" fill="hold">
                                              <p:stCondLst>
                                                <p:cond delay="0"/>
                                              </p:stCondLst>
                                            </p:cTn>
                                            <p:tgtEl>
                                              <p:spTgt spid="104"/>
                                            </p:tgtEl>
                                            <p:attrNameLst>
                                              <p:attrName>style.visibility</p:attrName>
                                            </p:attrNameLst>
                                          </p:cBhvr>
                                          <p:to>
                                            <p:strVal val="visible"/>
                                          </p:to>
                                        </p:set>
                                        <p:anim calcmode="lin" valueType="num" p14:bounceEnd="60000">
                                          <p:cBhvr additive="base">
                                            <p:cTn id="11" dur="500" fill="hold"/>
                                            <p:tgtEl>
                                              <p:spTgt spid="104"/>
                                            </p:tgtEl>
                                            <p:attrNameLst>
                                              <p:attrName>ppt_x</p:attrName>
                                            </p:attrNameLst>
                                          </p:cBhvr>
                                          <p:tavLst>
                                            <p:tav tm="0">
                                              <p:val>
                                                <p:strVal val="1+#ppt_w/2"/>
                                              </p:val>
                                            </p:tav>
                                            <p:tav tm="100000">
                                              <p:val>
                                                <p:strVal val="#ppt_x"/>
                                              </p:val>
                                            </p:tav>
                                          </p:tavLst>
                                        </p:anim>
                                        <p:anim calcmode="lin" valueType="num" p14:bounceEnd="60000">
                                          <p:cBhvr additive="base">
                                            <p:cTn id="12" dur="500" fill="hold"/>
                                            <p:tgtEl>
                                              <p:spTgt spid="104"/>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14:presetBounceEnd="60000">
                                      <p:stCondLst>
                                        <p:cond delay="0"/>
                                      </p:stCondLst>
                                      <p:childTnLst>
                                        <p:set>
                                          <p:cBhvr>
                                            <p:cTn id="14" dur="1" fill="hold">
                                              <p:stCondLst>
                                                <p:cond delay="0"/>
                                              </p:stCondLst>
                                            </p:cTn>
                                            <p:tgtEl>
                                              <p:spTgt spid="107"/>
                                            </p:tgtEl>
                                            <p:attrNameLst>
                                              <p:attrName>style.visibility</p:attrName>
                                            </p:attrNameLst>
                                          </p:cBhvr>
                                          <p:to>
                                            <p:strVal val="visible"/>
                                          </p:to>
                                        </p:set>
                                        <p:anim calcmode="lin" valueType="num" p14:bounceEnd="60000">
                                          <p:cBhvr additive="base">
                                            <p:cTn id="15" dur="500" fill="hold"/>
                                            <p:tgtEl>
                                              <p:spTgt spid="107"/>
                                            </p:tgtEl>
                                            <p:attrNameLst>
                                              <p:attrName>ppt_x</p:attrName>
                                            </p:attrNameLst>
                                          </p:cBhvr>
                                          <p:tavLst>
                                            <p:tav tm="0">
                                              <p:val>
                                                <p:strVal val="1+#ppt_w/2"/>
                                              </p:val>
                                            </p:tav>
                                            <p:tav tm="100000">
                                              <p:val>
                                                <p:strVal val="#ppt_x"/>
                                              </p:val>
                                            </p:tav>
                                          </p:tavLst>
                                        </p:anim>
                                        <p:anim calcmode="lin" valueType="num" p14:bounceEnd="60000">
                                          <p:cBhvr additive="base">
                                            <p:cTn id="16" dur="500" fill="hold"/>
                                            <p:tgtEl>
                                              <p:spTgt spid="107"/>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14:presetBounceEnd="60000">
                                      <p:stCondLst>
                                        <p:cond delay="0"/>
                                      </p:stCondLst>
                                      <p:childTnLst>
                                        <p:set>
                                          <p:cBhvr>
                                            <p:cTn id="18" dur="1" fill="hold">
                                              <p:stCondLst>
                                                <p:cond delay="0"/>
                                              </p:stCondLst>
                                            </p:cTn>
                                            <p:tgtEl>
                                              <p:spTgt spid="108"/>
                                            </p:tgtEl>
                                            <p:attrNameLst>
                                              <p:attrName>style.visibility</p:attrName>
                                            </p:attrNameLst>
                                          </p:cBhvr>
                                          <p:to>
                                            <p:strVal val="visible"/>
                                          </p:to>
                                        </p:set>
                                        <p:anim calcmode="lin" valueType="num" p14:bounceEnd="60000">
                                          <p:cBhvr additive="base">
                                            <p:cTn id="19" dur="500" fill="hold"/>
                                            <p:tgtEl>
                                              <p:spTgt spid="108"/>
                                            </p:tgtEl>
                                            <p:attrNameLst>
                                              <p:attrName>ppt_x</p:attrName>
                                            </p:attrNameLst>
                                          </p:cBhvr>
                                          <p:tavLst>
                                            <p:tav tm="0">
                                              <p:val>
                                                <p:strVal val="1+#ppt_w/2"/>
                                              </p:val>
                                            </p:tav>
                                            <p:tav tm="100000">
                                              <p:val>
                                                <p:strVal val="#ppt_x"/>
                                              </p:val>
                                            </p:tav>
                                          </p:tavLst>
                                        </p:anim>
                                        <p:anim calcmode="lin" valueType="num" p14:bounceEnd="60000">
                                          <p:cBhvr additive="base">
                                            <p:cTn id="20" dur="500" fill="hold"/>
                                            <p:tgtEl>
                                              <p:spTgt spid="10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p:bldP spid="107" grpId="0"/>
          <p:bldP spid="108" grpId="0"/>
          <p:bldP spid="11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17"/>
                                            </p:tgtEl>
                                            <p:attrNameLst>
                                              <p:attrName>style.visibility</p:attrName>
                                            </p:attrNameLst>
                                          </p:cBhvr>
                                          <p:to>
                                            <p:strVal val="visible"/>
                                          </p:to>
                                        </p:set>
                                        <p:anim calcmode="lin" valueType="num">
                                          <p:cBhvr additive="base">
                                            <p:cTn id="7" dur="500" fill="hold"/>
                                            <p:tgtEl>
                                              <p:spTgt spid="117"/>
                                            </p:tgtEl>
                                            <p:attrNameLst>
                                              <p:attrName>ppt_x</p:attrName>
                                            </p:attrNameLst>
                                          </p:cBhvr>
                                          <p:tavLst>
                                            <p:tav tm="0">
                                              <p:val>
                                                <p:strVal val="1+#ppt_w/2"/>
                                              </p:val>
                                            </p:tav>
                                            <p:tav tm="100000">
                                              <p:val>
                                                <p:strVal val="#ppt_x"/>
                                              </p:val>
                                            </p:tav>
                                          </p:tavLst>
                                        </p:anim>
                                        <p:anim calcmode="lin" valueType="num">
                                          <p:cBhvr additive="base">
                                            <p:cTn id="8" dur="500" fill="hold"/>
                                            <p:tgtEl>
                                              <p:spTgt spid="11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04"/>
                                            </p:tgtEl>
                                            <p:attrNameLst>
                                              <p:attrName>style.visibility</p:attrName>
                                            </p:attrNameLst>
                                          </p:cBhvr>
                                          <p:to>
                                            <p:strVal val="visible"/>
                                          </p:to>
                                        </p:set>
                                        <p:anim calcmode="lin" valueType="num">
                                          <p:cBhvr additive="base">
                                            <p:cTn id="11" dur="500" fill="hold"/>
                                            <p:tgtEl>
                                              <p:spTgt spid="104"/>
                                            </p:tgtEl>
                                            <p:attrNameLst>
                                              <p:attrName>ppt_x</p:attrName>
                                            </p:attrNameLst>
                                          </p:cBhvr>
                                          <p:tavLst>
                                            <p:tav tm="0">
                                              <p:val>
                                                <p:strVal val="1+#ppt_w/2"/>
                                              </p:val>
                                            </p:tav>
                                            <p:tav tm="100000">
                                              <p:val>
                                                <p:strVal val="#ppt_x"/>
                                              </p:val>
                                            </p:tav>
                                          </p:tavLst>
                                        </p:anim>
                                        <p:anim calcmode="lin" valueType="num">
                                          <p:cBhvr additive="base">
                                            <p:cTn id="12" dur="500" fill="hold"/>
                                            <p:tgtEl>
                                              <p:spTgt spid="104"/>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07"/>
                                            </p:tgtEl>
                                            <p:attrNameLst>
                                              <p:attrName>style.visibility</p:attrName>
                                            </p:attrNameLst>
                                          </p:cBhvr>
                                          <p:to>
                                            <p:strVal val="visible"/>
                                          </p:to>
                                        </p:set>
                                        <p:anim calcmode="lin" valueType="num">
                                          <p:cBhvr additive="base">
                                            <p:cTn id="15" dur="500" fill="hold"/>
                                            <p:tgtEl>
                                              <p:spTgt spid="107"/>
                                            </p:tgtEl>
                                            <p:attrNameLst>
                                              <p:attrName>ppt_x</p:attrName>
                                            </p:attrNameLst>
                                          </p:cBhvr>
                                          <p:tavLst>
                                            <p:tav tm="0">
                                              <p:val>
                                                <p:strVal val="1+#ppt_w/2"/>
                                              </p:val>
                                            </p:tav>
                                            <p:tav tm="100000">
                                              <p:val>
                                                <p:strVal val="#ppt_x"/>
                                              </p:val>
                                            </p:tav>
                                          </p:tavLst>
                                        </p:anim>
                                        <p:anim calcmode="lin" valueType="num">
                                          <p:cBhvr additive="base">
                                            <p:cTn id="16" dur="500" fill="hold"/>
                                            <p:tgtEl>
                                              <p:spTgt spid="107"/>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08"/>
                                            </p:tgtEl>
                                            <p:attrNameLst>
                                              <p:attrName>style.visibility</p:attrName>
                                            </p:attrNameLst>
                                          </p:cBhvr>
                                          <p:to>
                                            <p:strVal val="visible"/>
                                          </p:to>
                                        </p:set>
                                        <p:anim calcmode="lin" valueType="num">
                                          <p:cBhvr additive="base">
                                            <p:cTn id="19" dur="500" fill="hold"/>
                                            <p:tgtEl>
                                              <p:spTgt spid="108"/>
                                            </p:tgtEl>
                                            <p:attrNameLst>
                                              <p:attrName>ppt_x</p:attrName>
                                            </p:attrNameLst>
                                          </p:cBhvr>
                                          <p:tavLst>
                                            <p:tav tm="0">
                                              <p:val>
                                                <p:strVal val="1+#ppt_w/2"/>
                                              </p:val>
                                            </p:tav>
                                            <p:tav tm="100000">
                                              <p:val>
                                                <p:strVal val="#ppt_x"/>
                                              </p:val>
                                            </p:tav>
                                          </p:tavLst>
                                        </p:anim>
                                        <p:anim calcmode="lin" valueType="num">
                                          <p:cBhvr additive="base">
                                            <p:cTn id="20" dur="500" fill="hold"/>
                                            <p:tgtEl>
                                              <p:spTgt spid="10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p:bldP spid="107" grpId="0"/>
          <p:bldP spid="108" grpId="0"/>
          <p:bldP spid="117"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Freeform: Shape 34"/>
          <p:cNvSpPr/>
          <p:nvPr/>
        </p:nvSpPr>
        <p:spPr>
          <a:xfrm>
            <a:off x="6476354" y="1941758"/>
            <a:ext cx="2832096" cy="2969110"/>
          </a:xfrm>
          <a:custGeom>
            <a:avLst/>
            <a:gdLst>
              <a:gd name="connsiteX0" fmla="*/ 2832096 w 2832096"/>
              <a:gd name="connsiteY0" fmla="*/ 0 h 2969110"/>
              <a:gd name="connsiteX1" fmla="*/ 2832096 w 2832096"/>
              <a:gd name="connsiteY1" fmla="*/ 2489466 h 2969110"/>
              <a:gd name="connsiteX2" fmla="*/ 0 w 2832096"/>
              <a:gd name="connsiteY2" fmla="*/ 2969110 h 2969110"/>
              <a:gd name="connsiteX3" fmla="*/ 0 w 2832096"/>
              <a:gd name="connsiteY3" fmla="*/ 479644 h 2969110"/>
            </a:gdLst>
            <a:ahLst/>
            <a:cxnLst>
              <a:cxn ang="0">
                <a:pos x="connsiteX0" y="connsiteY0"/>
              </a:cxn>
              <a:cxn ang="0">
                <a:pos x="connsiteX1" y="connsiteY1"/>
              </a:cxn>
              <a:cxn ang="0">
                <a:pos x="connsiteX2" y="connsiteY2"/>
              </a:cxn>
              <a:cxn ang="0">
                <a:pos x="connsiteX3" y="connsiteY3"/>
              </a:cxn>
            </a:cxnLst>
            <a:rect l="l" t="t" r="r" b="b"/>
            <a:pathLst>
              <a:path w="2832096" h="2969110">
                <a:moveTo>
                  <a:pt x="2832096" y="0"/>
                </a:moveTo>
                <a:lnTo>
                  <a:pt x="2832096" y="2489466"/>
                </a:lnTo>
                <a:lnTo>
                  <a:pt x="0" y="2969110"/>
                </a:lnTo>
                <a:lnTo>
                  <a:pt x="0" y="47964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6" name="Freeform: Shape 35"/>
          <p:cNvSpPr/>
          <p:nvPr/>
        </p:nvSpPr>
        <p:spPr>
          <a:xfrm>
            <a:off x="9359904" y="1941758"/>
            <a:ext cx="2832096" cy="2969110"/>
          </a:xfrm>
          <a:custGeom>
            <a:avLst/>
            <a:gdLst>
              <a:gd name="connsiteX0" fmla="*/ 2832096 w 2832096"/>
              <a:gd name="connsiteY0" fmla="*/ 0 h 2969110"/>
              <a:gd name="connsiteX1" fmla="*/ 2832096 w 2832096"/>
              <a:gd name="connsiteY1" fmla="*/ 2489466 h 2969110"/>
              <a:gd name="connsiteX2" fmla="*/ 0 w 2832096"/>
              <a:gd name="connsiteY2" fmla="*/ 2969110 h 2969110"/>
              <a:gd name="connsiteX3" fmla="*/ 0 w 2832096"/>
              <a:gd name="connsiteY3" fmla="*/ 479644 h 2969110"/>
            </a:gdLst>
            <a:ahLst/>
            <a:cxnLst>
              <a:cxn ang="0">
                <a:pos x="connsiteX0" y="connsiteY0"/>
              </a:cxn>
              <a:cxn ang="0">
                <a:pos x="connsiteX1" y="connsiteY1"/>
              </a:cxn>
              <a:cxn ang="0">
                <a:pos x="connsiteX2" y="connsiteY2"/>
              </a:cxn>
              <a:cxn ang="0">
                <a:pos x="connsiteX3" y="connsiteY3"/>
              </a:cxn>
            </a:cxnLst>
            <a:rect l="l" t="t" r="r" b="b"/>
            <a:pathLst>
              <a:path w="2832096" h="2969110">
                <a:moveTo>
                  <a:pt x="2832096" y="0"/>
                </a:moveTo>
                <a:lnTo>
                  <a:pt x="2832096" y="2489466"/>
                </a:lnTo>
                <a:lnTo>
                  <a:pt x="0" y="2969110"/>
                </a:lnTo>
                <a:lnTo>
                  <a:pt x="0" y="479644"/>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Freeform: Shape 36"/>
          <p:cNvSpPr/>
          <p:nvPr/>
        </p:nvSpPr>
        <p:spPr>
          <a:xfrm>
            <a:off x="9359904" y="-601629"/>
            <a:ext cx="2832096" cy="2969110"/>
          </a:xfrm>
          <a:custGeom>
            <a:avLst/>
            <a:gdLst>
              <a:gd name="connsiteX0" fmla="*/ 2832096 w 2832096"/>
              <a:gd name="connsiteY0" fmla="*/ 0 h 2969110"/>
              <a:gd name="connsiteX1" fmla="*/ 2832096 w 2832096"/>
              <a:gd name="connsiteY1" fmla="*/ 2489466 h 2969110"/>
              <a:gd name="connsiteX2" fmla="*/ 0 w 2832096"/>
              <a:gd name="connsiteY2" fmla="*/ 2969110 h 2969110"/>
              <a:gd name="connsiteX3" fmla="*/ 0 w 2832096"/>
              <a:gd name="connsiteY3" fmla="*/ 479644 h 2969110"/>
            </a:gdLst>
            <a:ahLst/>
            <a:cxnLst>
              <a:cxn ang="0">
                <a:pos x="connsiteX0" y="connsiteY0"/>
              </a:cxn>
              <a:cxn ang="0">
                <a:pos x="connsiteX1" y="connsiteY1"/>
              </a:cxn>
              <a:cxn ang="0">
                <a:pos x="connsiteX2" y="connsiteY2"/>
              </a:cxn>
              <a:cxn ang="0">
                <a:pos x="connsiteX3" y="connsiteY3"/>
              </a:cxn>
            </a:cxnLst>
            <a:rect l="l" t="t" r="r" b="b"/>
            <a:pathLst>
              <a:path w="2832096" h="2969110">
                <a:moveTo>
                  <a:pt x="2832096" y="0"/>
                </a:moveTo>
                <a:lnTo>
                  <a:pt x="2832096" y="2489466"/>
                </a:lnTo>
                <a:lnTo>
                  <a:pt x="0" y="2969110"/>
                </a:lnTo>
                <a:lnTo>
                  <a:pt x="0" y="479644"/>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Freeform: Shape 37"/>
          <p:cNvSpPr/>
          <p:nvPr/>
        </p:nvSpPr>
        <p:spPr>
          <a:xfrm>
            <a:off x="6476353" y="-601629"/>
            <a:ext cx="2832096" cy="2969110"/>
          </a:xfrm>
          <a:custGeom>
            <a:avLst/>
            <a:gdLst>
              <a:gd name="connsiteX0" fmla="*/ 2832096 w 2832096"/>
              <a:gd name="connsiteY0" fmla="*/ 0 h 2969110"/>
              <a:gd name="connsiteX1" fmla="*/ 2832096 w 2832096"/>
              <a:gd name="connsiteY1" fmla="*/ 2489466 h 2969110"/>
              <a:gd name="connsiteX2" fmla="*/ 0 w 2832096"/>
              <a:gd name="connsiteY2" fmla="*/ 2969110 h 2969110"/>
              <a:gd name="connsiteX3" fmla="*/ 0 w 2832096"/>
              <a:gd name="connsiteY3" fmla="*/ 479644 h 2969110"/>
            </a:gdLst>
            <a:ahLst/>
            <a:cxnLst>
              <a:cxn ang="0">
                <a:pos x="connsiteX0" y="connsiteY0"/>
              </a:cxn>
              <a:cxn ang="0">
                <a:pos x="connsiteX1" y="connsiteY1"/>
              </a:cxn>
              <a:cxn ang="0">
                <a:pos x="connsiteX2" y="connsiteY2"/>
              </a:cxn>
              <a:cxn ang="0">
                <a:pos x="connsiteX3" y="connsiteY3"/>
              </a:cxn>
            </a:cxnLst>
            <a:rect l="l" t="t" r="r" b="b"/>
            <a:pathLst>
              <a:path w="2832096" h="2969110">
                <a:moveTo>
                  <a:pt x="2832096" y="0"/>
                </a:moveTo>
                <a:lnTo>
                  <a:pt x="2832096" y="2489466"/>
                </a:lnTo>
                <a:lnTo>
                  <a:pt x="0" y="2969110"/>
                </a:lnTo>
                <a:lnTo>
                  <a:pt x="0" y="47964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Freeform: Shape 38"/>
          <p:cNvSpPr/>
          <p:nvPr/>
        </p:nvSpPr>
        <p:spPr>
          <a:xfrm>
            <a:off x="9359904" y="4485143"/>
            <a:ext cx="2832096" cy="2969110"/>
          </a:xfrm>
          <a:custGeom>
            <a:avLst/>
            <a:gdLst>
              <a:gd name="connsiteX0" fmla="*/ 2832096 w 2832096"/>
              <a:gd name="connsiteY0" fmla="*/ 0 h 2969110"/>
              <a:gd name="connsiteX1" fmla="*/ 2832096 w 2832096"/>
              <a:gd name="connsiteY1" fmla="*/ 2489466 h 2969110"/>
              <a:gd name="connsiteX2" fmla="*/ 0 w 2832096"/>
              <a:gd name="connsiteY2" fmla="*/ 2969110 h 2969110"/>
              <a:gd name="connsiteX3" fmla="*/ 0 w 2832096"/>
              <a:gd name="connsiteY3" fmla="*/ 479644 h 2969110"/>
            </a:gdLst>
            <a:ahLst/>
            <a:cxnLst>
              <a:cxn ang="0">
                <a:pos x="connsiteX0" y="connsiteY0"/>
              </a:cxn>
              <a:cxn ang="0">
                <a:pos x="connsiteX1" y="connsiteY1"/>
              </a:cxn>
              <a:cxn ang="0">
                <a:pos x="connsiteX2" y="connsiteY2"/>
              </a:cxn>
              <a:cxn ang="0">
                <a:pos x="connsiteX3" y="connsiteY3"/>
              </a:cxn>
            </a:cxnLst>
            <a:rect l="l" t="t" r="r" b="b"/>
            <a:pathLst>
              <a:path w="2832096" h="2969110">
                <a:moveTo>
                  <a:pt x="2832096" y="0"/>
                </a:moveTo>
                <a:lnTo>
                  <a:pt x="2832096" y="2489466"/>
                </a:lnTo>
                <a:lnTo>
                  <a:pt x="0" y="2969110"/>
                </a:lnTo>
                <a:lnTo>
                  <a:pt x="0" y="47964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Freeform: Shape 39"/>
          <p:cNvSpPr/>
          <p:nvPr/>
        </p:nvSpPr>
        <p:spPr>
          <a:xfrm>
            <a:off x="6476353" y="4485143"/>
            <a:ext cx="2832096" cy="2969110"/>
          </a:xfrm>
          <a:custGeom>
            <a:avLst/>
            <a:gdLst>
              <a:gd name="connsiteX0" fmla="*/ 2832096 w 2832096"/>
              <a:gd name="connsiteY0" fmla="*/ 0 h 2969110"/>
              <a:gd name="connsiteX1" fmla="*/ 2832096 w 2832096"/>
              <a:gd name="connsiteY1" fmla="*/ 2489466 h 2969110"/>
              <a:gd name="connsiteX2" fmla="*/ 0 w 2832096"/>
              <a:gd name="connsiteY2" fmla="*/ 2969110 h 2969110"/>
              <a:gd name="connsiteX3" fmla="*/ 0 w 2832096"/>
              <a:gd name="connsiteY3" fmla="*/ 479644 h 2969110"/>
            </a:gdLst>
            <a:ahLst/>
            <a:cxnLst>
              <a:cxn ang="0">
                <a:pos x="connsiteX0" y="connsiteY0"/>
              </a:cxn>
              <a:cxn ang="0">
                <a:pos x="connsiteX1" y="connsiteY1"/>
              </a:cxn>
              <a:cxn ang="0">
                <a:pos x="connsiteX2" y="connsiteY2"/>
              </a:cxn>
              <a:cxn ang="0">
                <a:pos x="connsiteX3" y="connsiteY3"/>
              </a:cxn>
            </a:cxnLst>
            <a:rect l="l" t="t" r="r" b="b"/>
            <a:pathLst>
              <a:path w="2832096" h="2969110">
                <a:moveTo>
                  <a:pt x="2832096" y="0"/>
                </a:moveTo>
                <a:lnTo>
                  <a:pt x="2832096" y="2489466"/>
                </a:lnTo>
                <a:lnTo>
                  <a:pt x="0" y="2969110"/>
                </a:lnTo>
                <a:lnTo>
                  <a:pt x="0" y="47964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Text Placeholder 26"/>
          <p:cNvSpPr>
            <a:spLocks noGrp="1"/>
          </p:cNvSpPr>
          <p:nvPr>
            <p:ph type="body" sz="quarter" idx="11"/>
          </p:nvPr>
        </p:nvSpPr>
        <p:spPr/>
        <p:txBody>
          <a:bodyPr/>
          <a:lstStyle/>
          <a:p>
            <a:r>
              <a:rPr lang="en-ID" dirty="0"/>
              <a:t>What We’ve Done</a:t>
            </a:r>
          </a:p>
        </p:txBody>
      </p:sp>
      <p:sp>
        <p:nvSpPr>
          <p:cNvPr id="26" name="Text Placeholder 25"/>
          <p:cNvSpPr>
            <a:spLocks noGrp="1"/>
          </p:cNvSpPr>
          <p:nvPr>
            <p:ph type="body" sz="quarter" idx="10"/>
          </p:nvPr>
        </p:nvSpPr>
        <p:spPr/>
        <p:txBody>
          <a:bodyPr/>
          <a:lstStyle/>
          <a:p>
            <a:r>
              <a:rPr lang="en-ID" dirty="0" smtClean="0"/>
              <a:t>About the Project</a:t>
            </a:r>
            <a:endParaRPr lang="en-ID" dirty="0"/>
          </a:p>
        </p:txBody>
      </p:sp>
      <p:sp>
        <p:nvSpPr>
          <p:cNvPr id="28" name="TextBox 27"/>
          <p:cNvSpPr txBox="1"/>
          <p:nvPr/>
        </p:nvSpPr>
        <p:spPr>
          <a:xfrm>
            <a:off x="421975" y="1428720"/>
            <a:ext cx="2048959" cy="338554"/>
          </a:xfrm>
          <a:prstGeom prst="rect">
            <a:avLst/>
          </a:prstGeom>
          <a:noFill/>
          <a:ln>
            <a:noFill/>
          </a:ln>
        </p:spPr>
        <p:txBody>
          <a:bodyPr wrap="none" rtlCol="0">
            <a:spAutoFit/>
          </a:bodyPr>
          <a:lstStyle/>
          <a:p>
            <a:r>
              <a:rPr lang="id-ID" sz="1600" spc="300" dirty="0">
                <a:solidFill>
                  <a:schemeClr val="accent1"/>
                </a:solidFill>
                <a:latin typeface="+mj-lt"/>
              </a:rPr>
              <a:t>About Project</a:t>
            </a:r>
          </a:p>
        </p:txBody>
      </p:sp>
      <p:sp>
        <p:nvSpPr>
          <p:cNvPr id="29" name="TextBox 34"/>
          <p:cNvSpPr txBox="1"/>
          <p:nvPr/>
        </p:nvSpPr>
        <p:spPr>
          <a:xfrm>
            <a:off x="421975" y="1772252"/>
            <a:ext cx="5492870" cy="1754326"/>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mj-lt"/>
              </a:rPr>
              <a:t>You have gotten admission to your desired school and </a:t>
            </a:r>
            <a:r>
              <a:rPr lang="en-US" dirty="0" smtClean="0">
                <a:latin typeface="+mj-lt"/>
              </a:rPr>
              <a:t>what’s </a:t>
            </a:r>
            <a:r>
              <a:rPr lang="en-US" dirty="0">
                <a:latin typeface="+mj-lt"/>
              </a:rPr>
              <a:t>next you need to submit your information to school ,how do you do that?</a:t>
            </a:r>
          </a:p>
          <a:p>
            <a:r>
              <a:rPr lang="en-US" dirty="0" smtClean="0">
                <a:latin typeface="+mj-lt"/>
              </a:rPr>
              <a:t>That is </a:t>
            </a:r>
            <a:r>
              <a:rPr lang="en-US" dirty="0">
                <a:latin typeface="+mj-lt"/>
              </a:rPr>
              <a:t>where our software comes in .</a:t>
            </a:r>
          </a:p>
          <a:p>
            <a:r>
              <a:rPr lang="en-US" dirty="0">
                <a:latin typeface="+mj-lt"/>
              </a:rPr>
              <a:t>It makes it easier for storing and retrieval of records by both staff and student </a:t>
            </a:r>
            <a:r>
              <a:rPr lang="en-US" dirty="0"/>
              <a:t>.</a:t>
            </a:r>
          </a:p>
        </p:txBody>
      </p:sp>
      <p:sp>
        <p:nvSpPr>
          <p:cNvPr id="30" name="TextBox 29"/>
          <p:cNvSpPr txBox="1"/>
          <p:nvPr/>
        </p:nvSpPr>
        <p:spPr>
          <a:xfrm>
            <a:off x="421975" y="4033245"/>
            <a:ext cx="2061783" cy="338554"/>
          </a:xfrm>
          <a:prstGeom prst="rect">
            <a:avLst/>
          </a:prstGeom>
          <a:noFill/>
          <a:ln>
            <a:noFill/>
          </a:ln>
        </p:spPr>
        <p:txBody>
          <a:bodyPr wrap="none" rtlCol="0">
            <a:spAutoFit/>
          </a:bodyPr>
          <a:lstStyle/>
          <a:p>
            <a:r>
              <a:rPr lang="id-ID" sz="1600" spc="300" dirty="0">
                <a:solidFill>
                  <a:schemeClr val="accent1"/>
                </a:solidFill>
                <a:latin typeface="+mj-lt"/>
              </a:rPr>
              <a:t>Project Client</a:t>
            </a:r>
          </a:p>
        </p:txBody>
      </p:sp>
      <p:sp>
        <p:nvSpPr>
          <p:cNvPr id="31" name="TextBox 34"/>
          <p:cNvSpPr txBox="1"/>
          <p:nvPr/>
        </p:nvSpPr>
        <p:spPr>
          <a:xfrm>
            <a:off x="421975" y="4376072"/>
            <a:ext cx="1468672" cy="369332"/>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D" sz="1200" dirty="0" smtClean="0"/>
              <a:t>Mr. </a:t>
            </a:r>
            <a:r>
              <a:rPr lang="en-ID" sz="1200" dirty="0" err="1" smtClean="0"/>
              <a:t>Ayodeji</a:t>
            </a:r>
            <a:r>
              <a:rPr lang="en-ID" sz="1200" dirty="0" smtClean="0"/>
              <a:t> </a:t>
            </a:r>
            <a:r>
              <a:rPr lang="en-ID" sz="1200" dirty="0" err="1" smtClean="0"/>
              <a:t>Ibitoye</a:t>
            </a:r>
            <a:endParaRPr lang="en-US" sz="12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25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900" decel="100000" fill="hold"/>
                                        <p:tgtEl>
                                          <p:spTgt spid="28"/>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8"/>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25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1000"/>
                                        <p:tgtEl>
                                          <p:spTgt spid="29"/>
                                        </p:tgtEl>
                                      </p:cBhvr>
                                    </p:animEffect>
                                    <p:anim calcmode="lin" valueType="num">
                                      <p:cBhvr>
                                        <p:cTn id="14" dur="1000" fill="hold"/>
                                        <p:tgtEl>
                                          <p:spTgt spid="29"/>
                                        </p:tgtEl>
                                        <p:attrNameLst>
                                          <p:attrName>ppt_x</p:attrName>
                                        </p:attrNameLst>
                                      </p:cBhvr>
                                      <p:tavLst>
                                        <p:tav tm="0">
                                          <p:val>
                                            <p:strVal val="#ppt_x"/>
                                          </p:val>
                                        </p:tav>
                                        <p:tav tm="100000">
                                          <p:val>
                                            <p:strVal val="#ppt_x"/>
                                          </p:val>
                                        </p:tav>
                                      </p:tavLst>
                                    </p:anim>
                                    <p:anim calcmode="lin" valueType="num">
                                      <p:cBhvr>
                                        <p:cTn id="15" dur="900" decel="100000" fill="hold"/>
                                        <p:tgtEl>
                                          <p:spTgt spid="29"/>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29"/>
                                        </p:tgtEl>
                                        <p:attrNameLst>
                                          <p:attrName>ppt_y</p:attrName>
                                        </p:attrNameLst>
                                      </p:cBhvr>
                                      <p:tavLst>
                                        <p:tav tm="0">
                                          <p:val>
                                            <p:strVal val="#ppt_y-.03"/>
                                          </p:val>
                                        </p:tav>
                                        <p:tav tm="100000">
                                          <p:val>
                                            <p:strVal val="#ppt_y"/>
                                          </p:val>
                                        </p:tav>
                                      </p:tavLst>
                                    </p:anim>
                                  </p:childTnLst>
                                </p:cTn>
                              </p:par>
                              <p:par>
                                <p:cTn id="17" presetID="37" presetClass="entr" presetSubtype="0" fill="hold" grpId="0" nodeType="withEffect">
                                  <p:stCondLst>
                                    <p:cond delay="500"/>
                                  </p:stCondLst>
                                  <p:childTnLst>
                                    <p:set>
                                      <p:cBhvr>
                                        <p:cTn id="18" dur="1" fill="hold">
                                          <p:stCondLst>
                                            <p:cond delay="0"/>
                                          </p:stCondLst>
                                        </p:cTn>
                                        <p:tgtEl>
                                          <p:spTgt spid="30"/>
                                        </p:tgtEl>
                                        <p:attrNameLst>
                                          <p:attrName>style.visibility</p:attrName>
                                        </p:attrNameLst>
                                      </p:cBhvr>
                                      <p:to>
                                        <p:strVal val="visible"/>
                                      </p:to>
                                    </p:set>
                                    <p:animEffect transition="in" filter="fade">
                                      <p:cBhvr>
                                        <p:cTn id="19" dur="1000"/>
                                        <p:tgtEl>
                                          <p:spTgt spid="30"/>
                                        </p:tgtEl>
                                      </p:cBhvr>
                                    </p:animEffect>
                                    <p:anim calcmode="lin" valueType="num">
                                      <p:cBhvr>
                                        <p:cTn id="20" dur="1000" fill="hold"/>
                                        <p:tgtEl>
                                          <p:spTgt spid="30"/>
                                        </p:tgtEl>
                                        <p:attrNameLst>
                                          <p:attrName>ppt_x</p:attrName>
                                        </p:attrNameLst>
                                      </p:cBhvr>
                                      <p:tavLst>
                                        <p:tav tm="0">
                                          <p:val>
                                            <p:strVal val="#ppt_x"/>
                                          </p:val>
                                        </p:tav>
                                        <p:tav tm="100000">
                                          <p:val>
                                            <p:strVal val="#ppt_x"/>
                                          </p:val>
                                        </p:tav>
                                      </p:tavLst>
                                    </p:anim>
                                    <p:anim calcmode="lin" valueType="num">
                                      <p:cBhvr>
                                        <p:cTn id="21" dur="900" decel="100000" fill="hold"/>
                                        <p:tgtEl>
                                          <p:spTgt spid="30"/>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30"/>
                                        </p:tgtEl>
                                        <p:attrNameLst>
                                          <p:attrName>ppt_y</p:attrName>
                                        </p:attrNameLst>
                                      </p:cBhvr>
                                      <p:tavLst>
                                        <p:tav tm="0">
                                          <p:val>
                                            <p:strVal val="#ppt_y-.03"/>
                                          </p:val>
                                        </p:tav>
                                        <p:tav tm="100000">
                                          <p:val>
                                            <p:strVal val="#ppt_y"/>
                                          </p:val>
                                        </p:tav>
                                      </p:tavLst>
                                    </p:anim>
                                  </p:childTnLst>
                                </p:cTn>
                              </p:par>
                              <p:par>
                                <p:cTn id="23" presetID="37" presetClass="entr" presetSubtype="0" fill="hold" grpId="0" nodeType="withEffect">
                                  <p:stCondLst>
                                    <p:cond delay="500"/>
                                  </p:stCondLst>
                                  <p:childTnLst>
                                    <p:set>
                                      <p:cBhvr>
                                        <p:cTn id="24" dur="1" fill="hold">
                                          <p:stCondLst>
                                            <p:cond delay="0"/>
                                          </p:stCondLst>
                                        </p:cTn>
                                        <p:tgtEl>
                                          <p:spTgt spid="31"/>
                                        </p:tgtEl>
                                        <p:attrNameLst>
                                          <p:attrName>style.visibility</p:attrName>
                                        </p:attrNameLst>
                                      </p:cBhvr>
                                      <p:to>
                                        <p:strVal val="visible"/>
                                      </p:to>
                                    </p:set>
                                    <p:animEffect transition="in" filter="fade">
                                      <p:cBhvr>
                                        <p:cTn id="25" dur="1000"/>
                                        <p:tgtEl>
                                          <p:spTgt spid="31"/>
                                        </p:tgtEl>
                                      </p:cBhvr>
                                    </p:animEffect>
                                    <p:anim calcmode="lin" valueType="num">
                                      <p:cBhvr>
                                        <p:cTn id="26" dur="1000" fill="hold"/>
                                        <p:tgtEl>
                                          <p:spTgt spid="31"/>
                                        </p:tgtEl>
                                        <p:attrNameLst>
                                          <p:attrName>ppt_x</p:attrName>
                                        </p:attrNameLst>
                                      </p:cBhvr>
                                      <p:tavLst>
                                        <p:tav tm="0">
                                          <p:val>
                                            <p:strVal val="#ppt_x"/>
                                          </p:val>
                                        </p:tav>
                                        <p:tav tm="100000">
                                          <p:val>
                                            <p:strVal val="#ppt_x"/>
                                          </p:val>
                                        </p:tav>
                                      </p:tavLst>
                                    </p:anim>
                                    <p:anim calcmode="lin" valueType="num">
                                      <p:cBhvr>
                                        <p:cTn id="27" dur="900" decel="100000" fill="hold"/>
                                        <p:tgtEl>
                                          <p:spTgt spid="31"/>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31"/>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0" grpId="0"/>
      <p:bldP spid="3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28"/>
          <p:cNvSpPr>
            <a:spLocks noGrp="1"/>
          </p:cNvSpPr>
          <p:nvPr>
            <p:ph type="body" sz="quarter" idx="11"/>
          </p:nvPr>
        </p:nvSpPr>
        <p:spPr/>
        <p:txBody>
          <a:bodyPr/>
          <a:lstStyle/>
          <a:p>
            <a:r>
              <a:rPr lang="en-ID" dirty="0"/>
              <a:t>Our Service</a:t>
            </a:r>
          </a:p>
        </p:txBody>
      </p:sp>
      <p:sp>
        <p:nvSpPr>
          <p:cNvPr id="28" name="Text Placeholder 27"/>
          <p:cNvSpPr>
            <a:spLocks noGrp="1"/>
          </p:cNvSpPr>
          <p:nvPr>
            <p:ph type="body" sz="quarter" idx="10"/>
          </p:nvPr>
        </p:nvSpPr>
        <p:spPr/>
        <p:txBody>
          <a:bodyPr/>
          <a:lstStyle/>
          <a:p>
            <a:r>
              <a:rPr lang="en-ID" dirty="0" smtClean="0"/>
              <a:t>What are the contents of this Presentation</a:t>
            </a:r>
            <a:endParaRPr lang="en-ID" dirty="0"/>
          </a:p>
        </p:txBody>
      </p:sp>
      <p:sp>
        <p:nvSpPr>
          <p:cNvPr id="17" name="TextBox 16"/>
          <p:cNvSpPr txBox="1"/>
          <p:nvPr/>
        </p:nvSpPr>
        <p:spPr>
          <a:xfrm>
            <a:off x="649236" y="1689314"/>
            <a:ext cx="1443024" cy="1446550"/>
          </a:xfrm>
          <a:prstGeom prst="rect">
            <a:avLst/>
          </a:prstGeom>
          <a:noFill/>
        </p:spPr>
        <p:txBody>
          <a:bodyPr wrap="none" rtlCol="0">
            <a:spAutoFit/>
          </a:bodyPr>
          <a:lstStyle/>
          <a:p>
            <a:r>
              <a:rPr lang="en-ID" sz="8800" b="1" dirty="0">
                <a:solidFill>
                  <a:schemeClr val="accent1"/>
                </a:solidFill>
                <a:latin typeface="+mj-lt"/>
                <a:cs typeface="Poppins" panose="02000000000000000000" pitchFamily="2" charset="0"/>
              </a:rPr>
              <a:t>01</a:t>
            </a:r>
            <a:endParaRPr lang="id-ID" sz="8800" b="1" dirty="0">
              <a:solidFill>
                <a:schemeClr val="accent1"/>
              </a:solidFill>
              <a:latin typeface="+mj-lt"/>
              <a:cs typeface="Poppins" panose="02000000000000000000" pitchFamily="2" charset="0"/>
            </a:endParaRPr>
          </a:p>
        </p:txBody>
      </p:sp>
      <p:sp>
        <p:nvSpPr>
          <p:cNvPr id="18" name="TextBox 17"/>
          <p:cNvSpPr txBox="1"/>
          <p:nvPr/>
        </p:nvSpPr>
        <p:spPr>
          <a:xfrm>
            <a:off x="647653" y="2966587"/>
            <a:ext cx="1257075" cy="338554"/>
          </a:xfrm>
          <a:prstGeom prst="rect">
            <a:avLst/>
          </a:prstGeom>
          <a:noFill/>
        </p:spPr>
        <p:txBody>
          <a:bodyPr wrap="none" rtlCol="0">
            <a:spAutoFit/>
          </a:bodyPr>
          <a:lstStyle/>
          <a:p>
            <a:r>
              <a:rPr lang="en-ID" sz="1600" dirty="0" smtClean="0">
                <a:latin typeface="+mj-lt"/>
                <a:cs typeface="Poppins" panose="02000000000000000000" pitchFamily="2" charset="0"/>
              </a:rPr>
              <a:t>Introduction</a:t>
            </a:r>
            <a:endParaRPr lang="id-ID" sz="1600" dirty="0">
              <a:latin typeface="+mj-lt"/>
              <a:cs typeface="Poppins" panose="02000000000000000000" pitchFamily="2" charset="0"/>
            </a:endParaRPr>
          </a:p>
        </p:txBody>
      </p:sp>
      <p:sp>
        <p:nvSpPr>
          <p:cNvPr id="19" name="Rectangle 18"/>
          <p:cNvSpPr/>
          <p:nvPr/>
        </p:nvSpPr>
        <p:spPr>
          <a:xfrm>
            <a:off x="649236" y="3262796"/>
            <a:ext cx="2611318" cy="698717"/>
          </a:xfrm>
          <a:prstGeom prst="rect">
            <a:avLst/>
          </a:prstGeom>
        </p:spPr>
        <p:txBody>
          <a:bodyPr wrap="square">
            <a:spAutoFit/>
          </a:bodyPr>
          <a:lstStyle/>
          <a:p>
            <a:pPr marL="171450" indent="-171450">
              <a:lnSpc>
                <a:spcPct val="150000"/>
              </a:lnSpc>
              <a:buFont typeface="Arial" panose="020B0604020202020204" pitchFamily="34" charset="0"/>
              <a:buChar char="•"/>
            </a:pPr>
            <a:r>
              <a:rPr lang="en-US" sz="1400" dirty="0" smtClean="0">
                <a:ea typeface="Open Sans Light" panose="020B0306030504020204" pitchFamily="34" charset="0"/>
                <a:cs typeface="Open Sans Light" panose="020B0306030504020204" pitchFamily="34" charset="0"/>
              </a:rPr>
              <a:t>What is College Management System</a:t>
            </a:r>
            <a:endParaRPr lang="id-ID" sz="1400" dirty="0">
              <a:ea typeface="Open Sans Light" panose="020B0306030504020204" pitchFamily="34" charset="0"/>
              <a:cs typeface="Open Sans Light" panose="020B0306030504020204" pitchFamily="34" charset="0"/>
            </a:endParaRPr>
          </a:p>
        </p:txBody>
      </p:sp>
      <p:sp>
        <p:nvSpPr>
          <p:cNvPr id="20" name="TextBox 19"/>
          <p:cNvSpPr txBox="1"/>
          <p:nvPr/>
        </p:nvSpPr>
        <p:spPr>
          <a:xfrm>
            <a:off x="3484104" y="1689314"/>
            <a:ext cx="1564852" cy="1446550"/>
          </a:xfrm>
          <a:prstGeom prst="rect">
            <a:avLst/>
          </a:prstGeom>
          <a:noFill/>
        </p:spPr>
        <p:txBody>
          <a:bodyPr wrap="none" rtlCol="0">
            <a:spAutoFit/>
          </a:bodyPr>
          <a:lstStyle/>
          <a:p>
            <a:r>
              <a:rPr lang="en-ID" sz="8800" b="1" dirty="0">
                <a:solidFill>
                  <a:schemeClr val="accent2"/>
                </a:solidFill>
                <a:latin typeface="+mj-lt"/>
                <a:cs typeface="Poppins" panose="02000000000000000000" pitchFamily="2" charset="0"/>
              </a:rPr>
              <a:t>02</a:t>
            </a:r>
            <a:endParaRPr lang="id-ID" sz="8800" b="1" dirty="0">
              <a:solidFill>
                <a:schemeClr val="accent2"/>
              </a:solidFill>
              <a:latin typeface="+mj-lt"/>
              <a:cs typeface="Poppins" panose="02000000000000000000" pitchFamily="2" charset="0"/>
            </a:endParaRPr>
          </a:p>
        </p:txBody>
      </p:sp>
      <p:sp>
        <p:nvSpPr>
          <p:cNvPr id="21" name="TextBox 20"/>
          <p:cNvSpPr txBox="1"/>
          <p:nvPr/>
        </p:nvSpPr>
        <p:spPr>
          <a:xfrm>
            <a:off x="3482521" y="2966587"/>
            <a:ext cx="764953" cy="338554"/>
          </a:xfrm>
          <a:prstGeom prst="rect">
            <a:avLst/>
          </a:prstGeom>
          <a:noFill/>
        </p:spPr>
        <p:txBody>
          <a:bodyPr wrap="none" rtlCol="0">
            <a:spAutoFit/>
          </a:bodyPr>
          <a:lstStyle/>
          <a:p>
            <a:r>
              <a:rPr lang="en-ID" sz="1600" dirty="0" smtClean="0">
                <a:latin typeface="+mj-lt"/>
                <a:cs typeface="Poppins" panose="02000000000000000000" pitchFamily="2" charset="0"/>
              </a:rPr>
              <a:t>Scope</a:t>
            </a:r>
            <a:endParaRPr lang="id-ID" sz="1600" dirty="0">
              <a:latin typeface="+mj-lt"/>
              <a:cs typeface="Poppins" panose="02000000000000000000" pitchFamily="2" charset="0"/>
            </a:endParaRPr>
          </a:p>
        </p:txBody>
      </p:sp>
      <p:sp>
        <p:nvSpPr>
          <p:cNvPr id="22" name="Rectangle 21"/>
          <p:cNvSpPr/>
          <p:nvPr/>
        </p:nvSpPr>
        <p:spPr>
          <a:xfrm>
            <a:off x="3484104" y="3262796"/>
            <a:ext cx="2611318" cy="375552"/>
          </a:xfrm>
          <a:prstGeom prst="rect">
            <a:avLst/>
          </a:prstGeom>
        </p:spPr>
        <p:txBody>
          <a:bodyPr wrap="square">
            <a:spAutoFit/>
          </a:bodyPr>
          <a:lstStyle/>
          <a:p>
            <a:pPr marL="171450" indent="-171450">
              <a:lnSpc>
                <a:spcPct val="150000"/>
              </a:lnSpc>
              <a:buFont typeface="Arial" panose="020B0604020202020204" pitchFamily="34" charset="0"/>
              <a:buChar char="•"/>
            </a:pPr>
            <a:r>
              <a:rPr lang="en-US" sz="1400" dirty="0" smtClean="0">
                <a:ea typeface="Open Sans Light" panose="020B0306030504020204" pitchFamily="34" charset="0"/>
                <a:cs typeface="Open Sans Light" panose="020B0306030504020204" pitchFamily="34" charset="0"/>
              </a:rPr>
              <a:t>Scope of the Program</a:t>
            </a:r>
            <a:endParaRPr lang="id-ID" sz="1400" dirty="0">
              <a:ea typeface="Open Sans Light" panose="020B0306030504020204" pitchFamily="34" charset="0"/>
              <a:cs typeface="Open Sans Light" panose="020B0306030504020204" pitchFamily="34" charset="0"/>
            </a:endParaRPr>
          </a:p>
        </p:txBody>
      </p:sp>
      <p:sp>
        <p:nvSpPr>
          <p:cNvPr id="23" name="TextBox 22"/>
          <p:cNvSpPr txBox="1"/>
          <p:nvPr/>
        </p:nvSpPr>
        <p:spPr>
          <a:xfrm>
            <a:off x="6339316" y="1689314"/>
            <a:ext cx="1608133" cy="1446550"/>
          </a:xfrm>
          <a:prstGeom prst="rect">
            <a:avLst/>
          </a:prstGeom>
          <a:noFill/>
        </p:spPr>
        <p:txBody>
          <a:bodyPr wrap="none" rtlCol="0">
            <a:spAutoFit/>
          </a:bodyPr>
          <a:lstStyle/>
          <a:p>
            <a:r>
              <a:rPr lang="en-ID" sz="8800" b="1" dirty="0">
                <a:solidFill>
                  <a:schemeClr val="accent3"/>
                </a:solidFill>
                <a:latin typeface="+mj-lt"/>
                <a:cs typeface="Poppins" panose="02000000000000000000" pitchFamily="2" charset="0"/>
              </a:rPr>
              <a:t>03</a:t>
            </a:r>
            <a:endParaRPr lang="id-ID" sz="8800" b="1" dirty="0">
              <a:solidFill>
                <a:schemeClr val="accent3"/>
              </a:solidFill>
              <a:latin typeface="+mj-lt"/>
              <a:cs typeface="Poppins" panose="02000000000000000000" pitchFamily="2" charset="0"/>
            </a:endParaRPr>
          </a:p>
        </p:txBody>
      </p:sp>
      <p:sp>
        <p:nvSpPr>
          <p:cNvPr id="30" name="TextBox 29"/>
          <p:cNvSpPr txBox="1"/>
          <p:nvPr/>
        </p:nvSpPr>
        <p:spPr>
          <a:xfrm>
            <a:off x="6337733" y="2966587"/>
            <a:ext cx="1552028" cy="338554"/>
          </a:xfrm>
          <a:prstGeom prst="rect">
            <a:avLst/>
          </a:prstGeom>
          <a:noFill/>
        </p:spPr>
        <p:txBody>
          <a:bodyPr wrap="none" rtlCol="0">
            <a:spAutoFit/>
          </a:bodyPr>
          <a:lstStyle/>
          <a:p>
            <a:r>
              <a:rPr lang="en-ID" sz="1600" dirty="0" smtClean="0">
                <a:latin typeface="+mj-lt"/>
                <a:cs typeface="Poppins" panose="02000000000000000000" pitchFamily="2" charset="0"/>
              </a:rPr>
              <a:t>Objectives/Aim</a:t>
            </a:r>
            <a:endParaRPr lang="id-ID" sz="1600" dirty="0">
              <a:latin typeface="+mj-lt"/>
              <a:cs typeface="Poppins" panose="02000000000000000000" pitchFamily="2" charset="0"/>
            </a:endParaRPr>
          </a:p>
        </p:txBody>
      </p:sp>
      <p:sp>
        <p:nvSpPr>
          <p:cNvPr id="31" name="Rectangle 30"/>
          <p:cNvSpPr/>
          <p:nvPr/>
        </p:nvSpPr>
        <p:spPr>
          <a:xfrm>
            <a:off x="5950039" y="3262796"/>
            <a:ext cx="3000595" cy="415498"/>
          </a:xfrm>
          <a:prstGeom prst="rect">
            <a:avLst/>
          </a:prstGeom>
        </p:spPr>
        <p:txBody>
          <a:bodyPr wrap="square">
            <a:spAutoFit/>
          </a:bodyPr>
          <a:lstStyle/>
          <a:p>
            <a:pPr marL="171450" indent="-171450">
              <a:lnSpc>
                <a:spcPct val="150000"/>
              </a:lnSpc>
              <a:buFont typeface="Arial" panose="020B0604020202020204" pitchFamily="34" charset="0"/>
              <a:buChar char="•"/>
            </a:pPr>
            <a:r>
              <a:rPr lang="en-US" sz="1400" dirty="0" smtClean="0">
                <a:ea typeface="Open Sans Light" panose="020B0306030504020204" pitchFamily="34" charset="0"/>
                <a:cs typeface="Open Sans Light" panose="020B0306030504020204" pitchFamily="34" charset="0"/>
              </a:rPr>
              <a:t>Objectives/Aims of the Program</a:t>
            </a:r>
            <a:endParaRPr lang="id-ID" sz="1400" dirty="0">
              <a:ea typeface="Open Sans Light" panose="020B0306030504020204" pitchFamily="34" charset="0"/>
              <a:cs typeface="Open Sans Light" panose="020B0306030504020204" pitchFamily="34" charset="0"/>
            </a:endParaRPr>
          </a:p>
        </p:txBody>
      </p:sp>
      <p:sp>
        <p:nvSpPr>
          <p:cNvPr id="32" name="TextBox 31"/>
          <p:cNvSpPr txBox="1"/>
          <p:nvPr/>
        </p:nvSpPr>
        <p:spPr>
          <a:xfrm>
            <a:off x="9167066" y="1689314"/>
            <a:ext cx="1693092" cy="1446550"/>
          </a:xfrm>
          <a:prstGeom prst="rect">
            <a:avLst/>
          </a:prstGeom>
          <a:noFill/>
        </p:spPr>
        <p:txBody>
          <a:bodyPr wrap="none" rtlCol="0">
            <a:spAutoFit/>
          </a:bodyPr>
          <a:lstStyle/>
          <a:p>
            <a:r>
              <a:rPr lang="en-ID" sz="8800" b="1" dirty="0">
                <a:solidFill>
                  <a:schemeClr val="accent4"/>
                </a:solidFill>
                <a:latin typeface="+mj-lt"/>
                <a:cs typeface="Poppins" panose="02000000000000000000" pitchFamily="2" charset="0"/>
              </a:rPr>
              <a:t>04</a:t>
            </a:r>
            <a:endParaRPr lang="id-ID" sz="8800" b="1" dirty="0">
              <a:solidFill>
                <a:schemeClr val="accent4"/>
              </a:solidFill>
              <a:latin typeface="+mj-lt"/>
              <a:cs typeface="Poppins" panose="02000000000000000000" pitchFamily="2" charset="0"/>
            </a:endParaRPr>
          </a:p>
        </p:txBody>
      </p:sp>
      <p:sp>
        <p:nvSpPr>
          <p:cNvPr id="33" name="TextBox 32"/>
          <p:cNvSpPr txBox="1"/>
          <p:nvPr/>
        </p:nvSpPr>
        <p:spPr>
          <a:xfrm>
            <a:off x="9165483" y="2966587"/>
            <a:ext cx="925253" cy="338554"/>
          </a:xfrm>
          <a:prstGeom prst="rect">
            <a:avLst/>
          </a:prstGeom>
          <a:noFill/>
        </p:spPr>
        <p:txBody>
          <a:bodyPr wrap="none" rtlCol="0">
            <a:spAutoFit/>
          </a:bodyPr>
          <a:lstStyle/>
          <a:p>
            <a:r>
              <a:rPr lang="en-ID" sz="1600" dirty="0" smtClean="0">
                <a:latin typeface="+mj-lt"/>
                <a:cs typeface="Poppins" panose="02000000000000000000" pitchFamily="2" charset="0"/>
              </a:rPr>
              <a:t>Benefits</a:t>
            </a:r>
            <a:endParaRPr lang="id-ID" sz="1600" dirty="0">
              <a:latin typeface="+mj-lt"/>
              <a:cs typeface="Poppins" panose="02000000000000000000" pitchFamily="2" charset="0"/>
            </a:endParaRPr>
          </a:p>
        </p:txBody>
      </p:sp>
      <p:sp>
        <p:nvSpPr>
          <p:cNvPr id="34" name="Rectangle 33"/>
          <p:cNvSpPr/>
          <p:nvPr/>
        </p:nvSpPr>
        <p:spPr>
          <a:xfrm>
            <a:off x="9167066" y="3262796"/>
            <a:ext cx="2611318" cy="375552"/>
          </a:xfrm>
          <a:prstGeom prst="rect">
            <a:avLst/>
          </a:prstGeom>
        </p:spPr>
        <p:txBody>
          <a:bodyPr wrap="square">
            <a:spAutoFit/>
          </a:bodyPr>
          <a:lstStyle/>
          <a:p>
            <a:pPr marL="171450" indent="-171450">
              <a:lnSpc>
                <a:spcPct val="150000"/>
              </a:lnSpc>
              <a:buFont typeface="Arial" panose="020B0604020202020204" pitchFamily="34" charset="0"/>
              <a:buChar char="•"/>
            </a:pPr>
            <a:r>
              <a:rPr lang="en-US" sz="1400" dirty="0" smtClean="0">
                <a:ea typeface="Open Sans Light" panose="020B0306030504020204" pitchFamily="34" charset="0"/>
                <a:cs typeface="Open Sans Light" panose="020B0306030504020204" pitchFamily="34" charset="0"/>
              </a:rPr>
              <a:t>Benefits of the Program</a:t>
            </a:r>
            <a:endParaRPr lang="id-ID" sz="1400" dirty="0">
              <a:ea typeface="Open Sans Light" panose="020B0306030504020204" pitchFamily="34" charset="0"/>
              <a:cs typeface="Open Sans Light" panose="020B0306030504020204" pitchFamily="34" charset="0"/>
            </a:endParaRPr>
          </a:p>
        </p:txBody>
      </p:sp>
      <p:sp>
        <p:nvSpPr>
          <p:cNvPr id="16" name="TextBox 15"/>
          <p:cNvSpPr txBox="1"/>
          <p:nvPr/>
        </p:nvSpPr>
        <p:spPr>
          <a:xfrm>
            <a:off x="2092260" y="4314305"/>
            <a:ext cx="1441420" cy="1446550"/>
          </a:xfrm>
          <a:prstGeom prst="rect">
            <a:avLst/>
          </a:prstGeom>
          <a:noFill/>
        </p:spPr>
        <p:txBody>
          <a:bodyPr wrap="none" rtlCol="0">
            <a:spAutoFit/>
          </a:bodyPr>
          <a:lstStyle/>
          <a:p>
            <a:r>
              <a:rPr lang="en-ID" sz="8800" b="1" dirty="0" smtClean="0">
                <a:solidFill>
                  <a:srgbClr val="F75847"/>
                </a:solidFill>
                <a:latin typeface="+mj-lt"/>
                <a:cs typeface="Poppins" panose="02000000000000000000" pitchFamily="2" charset="0"/>
              </a:rPr>
              <a:t>05</a:t>
            </a:r>
            <a:endParaRPr lang="id-ID" sz="8800" b="1" dirty="0">
              <a:solidFill>
                <a:srgbClr val="F75847"/>
              </a:solidFill>
              <a:latin typeface="+mj-lt"/>
              <a:cs typeface="Poppins" panose="02000000000000000000" pitchFamily="2" charset="0"/>
            </a:endParaRPr>
          </a:p>
        </p:txBody>
      </p:sp>
      <p:sp>
        <p:nvSpPr>
          <p:cNvPr id="24" name="TextBox 23"/>
          <p:cNvSpPr txBox="1"/>
          <p:nvPr/>
        </p:nvSpPr>
        <p:spPr>
          <a:xfrm>
            <a:off x="2090677" y="5591578"/>
            <a:ext cx="1587294" cy="338554"/>
          </a:xfrm>
          <a:prstGeom prst="rect">
            <a:avLst/>
          </a:prstGeom>
          <a:noFill/>
        </p:spPr>
        <p:txBody>
          <a:bodyPr wrap="none" rtlCol="0">
            <a:spAutoFit/>
          </a:bodyPr>
          <a:lstStyle/>
          <a:p>
            <a:r>
              <a:rPr lang="en-ID" sz="1600" dirty="0" smtClean="0">
                <a:latin typeface="+mj-lt"/>
                <a:cs typeface="Poppins" panose="02000000000000000000" pitchFamily="2" charset="0"/>
              </a:rPr>
              <a:t>Implementation</a:t>
            </a:r>
            <a:endParaRPr lang="id-ID" sz="1600" dirty="0">
              <a:latin typeface="+mj-lt"/>
              <a:cs typeface="Poppins" panose="02000000000000000000" pitchFamily="2" charset="0"/>
            </a:endParaRPr>
          </a:p>
        </p:txBody>
      </p:sp>
      <p:sp>
        <p:nvSpPr>
          <p:cNvPr id="25" name="Rectangle 24"/>
          <p:cNvSpPr/>
          <p:nvPr/>
        </p:nvSpPr>
        <p:spPr>
          <a:xfrm>
            <a:off x="1661375" y="5887787"/>
            <a:ext cx="3042203" cy="415498"/>
          </a:xfrm>
          <a:prstGeom prst="rect">
            <a:avLst/>
          </a:prstGeom>
        </p:spPr>
        <p:txBody>
          <a:bodyPr wrap="square">
            <a:spAutoFit/>
          </a:bodyPr>
          <a:lstStyle/>
          <a:p>
            <a:pPr marL="171450" indent="-171450">
              <a:lnSpc>
                <a:spcPct val="150000"/>
              </a:lnSpc>
              <a:buFont typeface="Arial" panose="020B0604020202020204" pitchFamily="34" charset="0"/>
              <a:buChar char="•"/>
            </a:pPr>
            <a:r>
              <a:rPr lang="en-US" sz="1400" dirty="0" smtClean="0">
                <a:ea typeface="Open Sans Light" panose="020B0306030504020204" pitchFamily="34" charset="0"/>
                <a:cs typeface="Open Sans Light" panose="020B0306030504020204" pitchFamily="34" charset="0"/>
              </a:rPr>
              <a:t>Implementation of the Program</a:t>
            </a:r>
            <a:endParaRPr lang="id-ID" sz="1400" dirty="0">
              <a:ea typeface="Open Sans Light" panose="020B0306030504020204" pitchFamily="34" charset="0"/>
              <a:cs typeface="Open Sans Light" panose="020B0306030504020204" pitchFamily="34" charset="0"/>
            </a:endParaRPr>
          </a:p>
        </p:txBody>
      </p:sp>
      <p:sp>
        <p:nvSpPr>
          <p:cNvPr id="26" name="TextBox 25"/>
          <p:cNvSpPr txBox="1"/>
          <p:nvPr/>
        </p:nvSpPr>
        <p:spPr>
          <a:xfrm>
            <a:off x="4940649" y="4187373"/>
            <a:ext cx="1441420" cy="1446550"/>
          </a:xfrm>
          <a:prstGeom prst="rect">
            <a:avLst/>
          </a:prstGeom>
          <a:noFill/>
        </p:spPr>
        <p:txBody>
          <a:bodyPr wrap="none" rtlCol="0">
            <a:spAutoFit/>
          </a:bodyPr>
          <a:lstStyle/>
          <a:p>
            <a:r>
              <a:rPr lang="en-ID" sz="8800" b="1" dirty="0" smtClean="0">
                <a:solidFill>
                  <a:schemeClr val="accent4"/>
                </a:solidFill>
                <a:latin typeface="+mj-lt"/>
                <a:cs typeface="Poppins" panose="02000000000000000000" pitchFamily="2" charset="0"/>
              </a:rPr>
              <a:t>06</a:t>
            </a:r>
            <a:endParaRPr lang="id-ID" sz="8800" b="1" dirty="0">
              <a:solidFill>
                <a:schemeClr val="accent4"/>
              </a:solidFill>
              <a:latin typeface="+mj-lt"/>
              <a:cs typeface="Poppins" panose="02000000000000000000" pitchFamily="2" charset="0"/>
            </a:endParaRPr>
          </a:p>
        </p:txBody>
      </p:sp>
      <p:sp>
        <p:nvSpPr>
          <p:cNvPr id="27" name="TextBox 26"/>
          <p:cNvSpPr txBox="1"/>
          <p:nvPr/>
        </p:nvSpPr>
        <p:spPr>
          <a:xfrm>
            <a:off x="4939066" y="5464646"/>
            <a:ext cx="1164101" cy="338554"/>
          </a:xfrm>
          <a:prstGeom prst="rect">
            <a:avLst/>
          </a:prstGeom>
          <a:noFill/>
        </p:spPr>
        <p:txBody>
          <a:bodyPr wrap="none" rtlCol="0">
            <a:spAutoFit/>
          </a:bodyPr>
          <a:lstStyle/>
          <a:p>
            <a:r>
              <a:rPr lang="en-ID" sz="1600" dirty="0" smtClean="0">
                <a:latin typeface="+mj-lt"/>
                <a:cs typeface="Poppins" panose="02000000000000000000" pitchFamily="2" charset="0"/>
              </a:rPr>
              <a:t>Limitations</a:t>
            </a:r>
            <a:endParaRPr lang="id-ID" sz="1600" dirty="0">
              <a:latin typeface="+mj-lt"/>
              <a:cs typeface="Poppins" panose="02000000000000000000" pitchFamily="2" charset="0"/>
            </a:endParaRPr>
          </a:p>
        </p:txBody>
      </p:sp>
      <p:sp>
        <p:nvSpPr>
          <p:cNvPr id="35" name="Rectangle 34"/>
          <p:cNvSpPr/>
          <p:nvPr/>
        </p:nvSpPr>
        <p:spPr>
          <a:xfrm>
            <a:off x="4940649" y="5760855"/>
            <a:ext cx="2611318" cy="375552"/>
          </a:xfrm>
          <a:prstGeom prst="rect">
            <a:avLst/>
          </a:prstGeom>
        </p:spPr>
        <p:txBody>
          <a:bodyPr wrap="square">
            <a:spAutoFit/>
          </a:bodyPr>
          <a:lstStyle/>
          <a:p>
            <a:pPr marL="171450" indent="-171450">
              <a:lnSpc>
                <a:spcPct val="150000"/>
              </a:lnSpc>
              <a:buFont typeface="Arial" panose="020B0604020202020204" pitchFamily="34" charset="0"/>
              <a:buChar char="•"/>
            </a:pPr>
            <a:r>
              <a:rPr lang="en-US" sz="1400" dirty="0" smtClean="0">
                <a:ea typeface="Open Sans Light" panose="020B0306030504020204" pitchFamily="34" charset="0"/>
                <a:cs typeface="Open Sans Light" panose="020B0306030504020204" pitchFamily="34" charset="0"/>
              </a:rPr>
              <a:t>Limitations of the Program</a:t>
            </a:r>
            <a:endParaRPr lang="id-ID" sz="1400" dirty="0">
              <a:ea typeface="Open Sans Light" panose="020B0306030504020204" pitchFamily="34" charset="0"/>
              <a:cs typeface="Open Sans Light" panose="020B0306030504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60000">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14:bounceEnd="60000">
                                          <p:cBhvr additive="base">
                                            <p:cTn id="7" dur="750" fill="hold"/>
                                            <p:tgtEl>
                                              <p:spTgt spid="17"/>
                                            </p:tgtEl>
                                            <p:attrNameLst>
                                              <p:attrName>ppt_x</p:attrName>
                                            </p:attrNameLst>
                                          </p:cBhvr>
                                          <p:tavLst>
                                            <p:tav tm="0">
                                              <p:val>
                                                <p:strVal val="1+#ppt_w/2"/>
                                              </p:val>
                                            </p:tav>
                                            <p:tav tm="100000">
                                              <p:val>
                                                <p:strVal val="#ppt_x"/>
                                              </p:val>
                                            </p:tav>
                                          </p:tavLst>
                                        </p:anim>
                                        <p:anim calcmode="lin" valueType="num" p14:bounceEnd="60000">
                                          <p:cBhvr additive="base">
                                            <p:cTn id="8" dur="750" fill="hold"/>
                                            <p:tgtEl>
                                              <p:spTgt spid="1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14:presetBounceEnd="60000">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14:bounceEnd="60000">
                                          <p:cBhvr additive="base">
                                            <p:cTn id="11" dur="750" fill="hold"/>
                                            <p:tgtEl>
                                              <p:spTgt spid="18"/>
                                            </p:tgtEl>
                                            <p:attrNameLst>
                                              <p:attrName>ppt_x</p:attrName>
                                            </p:attrNameLst>
                                          </p:cBhvr>
                                          <p:tavLst>
                                            <p:tav tm="0">
                                              <p:val>
                                                <p:strVal val="1+#ppt_w/2"/>
                                              </p:val>
                                            </p:tav>
                                            <p:tav tm="100000">
                                              <p:val>
                                                <p:strVal val="#ppt_x"/>
                                              </p:val>
                                            </p:tav>
                                          </p:tavLst>
                                        </p:anim>
                                        <p:anim calcmode="lin" valueType="num" p14:bounceEnd="60000">
                                          <p:cBhvr additive="base">
                                            <p:cTn id="12" dur="750" fill="hold"/>
                                            <p:tgtEl>
                                              <p:spTgt spid="18"/>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14:presetBounceEnd="60000">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14:bounceEnd="60000">
                                          <p:cBhvr additive="base">
                                            <p:cTn id="15" dur="750" fill="hold"/>
                                            <p:tgtEl>
                                              <p:spTgt spid="19"/>
                                            </p:tgtEl>
                                            <p:attrNameLst>
                                              <p:attrName>ppt_x</p:attrName>
                                            </p:attrNameLst>
                                          </p:cBhvr>
                                          <p:tavLst>
                                            <p:tav tm="0">
                                              <p:val>
                                                <p:strVal val="1+#ppt_w/2"/>
                                              </p:val>
                                            </p:tav>
                                            <p:tav tm="100000">
                                              <p:val>
                                                <p:strVal val="#ppt_x"/>
                                              </p:val>
                                            </p:tav>
                                          </p:tavLst>
                                        </p:anim>
                                        <p:anim calcmode="lin" valueType="num" p14:bounceEnd="60000">
                                          <p:cBhvr additive="base">
                                            <p:cTn id="16" dur="750" fill="hold"/>
                                            <p:tgtEl>
                                              <p:spTgt spid="19"/>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14:presetBounceEnd="60000">
                                      <p:stCondLst>
                                        <p:cond delay="250"/>
                                      </p:stCondLst>
                                      <p:childTnLst>
                                        <p:set>
                                          <p:cBhvr>
                                            <p:cTn id="18" dur="1" fill="hold">
                                              <p:stCondLst>
                                                <p:cond delay="0"/>
                                              </p:stCondLst>
                                            </p:cTn>
                                            <p:tgtEl>
                                              <p:spTgt spid="20"/>
                                            </p:tgtEl>
                                            <p:attrNameLst>
                                              <p:attrName>style.visibility</p:attrName>
                                            </p:attrNameLst>
                                          </p:cBhvr>
                                          <p:to>
                                            <p:strVal val="visible"/>
                                          </p:to>
                                        </p:set>
                                        <p:anim calcmode="lin" valueType="num" p14:bounceEnd="60000">
                                          <p:cBhvr additive="base">
                                            <p:cTn id="19" dur="750" fill="hold"/>
                                            <p:tgtEl>
                                              <p:spTgt spid="20"/>
                                            </p:tgtEl>
                                            <p:attrNameLst>
                                              <p:attrName>ppt_x</p:attrName>
                                            </p:attrNameLst>
                                          </p:cBhvr>
                                          <p:tavLst>
                                            <p:tav tm="0">
                                              <p:val>
                                                <p:strVal val="1+#ppt_w/2"/>
                                              </p:val>
                                            </p:tav>
                                            <p:tav tm="100000">
                                              <p:val>
                                                <p:strVal val="#ppt_x"/>
                                              </p:val>
                                            </p:tav>
                                          </p:tavLst>
                                        </p:anim>
                                        <p:anim calcmode="lin" valueType="num" p14:bounceEnd="60000">
                                          <p:cBhvr additive="base">
                                            <p:cTn id="20" dur="750" fill="hold"/>
                                            <p:tgtEl>
                                              <p:spTgt spid="20"/>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14:presetBounceEnd="60000">
                                      <p:stCondLst>
                                        <p:cond delay="250"/>
                                      </p:stCondLst>
                                      <p:childTnLst>
                                        <p:set>
                                          <p:cBhvr>
                                            <p:cTn id="22" dur="1" fill="hold">
                                              <p:stCondLst>
                                                <p:cond delay="0"/>
                                              </p:stCondLst>
                                            </p:cTn>
                                            <p:tgtEl>
                                              <p:spTgt spid="21"/>
                                            </p:tgtEl>
                                            <p:attrNameLst>
                                              <p:attrName>style.visibility</p:attrName>
                                            </p:attrNameLst>
                                          </p:cBhvr>
                                          <p:to>
                                            <p:strVal val="visible"/>
                                          </p:to>
                                        </p:set>
                                        <p:anim calcmode="lin" valueType="num" p14:bounceEnd="60000">
                                          <p:cBhvr additive="base">
                                            <p:cTn id="23" dur="750" fill="hold"/>
                                            <p:tgtEl>
                                              <p:spTgt spid="21"/>
                                            </p:tgtEl>
                                            <p:attrNameLst>
                                              <p:attrName>ppt_x</p:attrName>
                                            </p:attrNameLst>
                                          </p:cBhvr>
                                          <p:tavLst>
                                            <p:tav tm="0">
                                              <p:val>
                                                <p:strVal val="1+#ppt_w/2"/>
                                              </p:val>
                                            </p:tav>
                                            <p:tav tm="100000">
                                              <p:val>
                                                <p:strVal val="#ppt_x"/>
                                              </p:val>
                                            </p:tav>
                                          </p:tavLst>
                                        </p:anim>
                                        <p:anim calcmode="lin" valueType="num" p14:bounceEnd="60000">
                                          <p:cBhvr additive="base">
                                            <p:cTn id="24" dur="750" fill="hold"/>
                                            <p:tgtEl>
                                              <p:spTgt spid="21"/>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14:presetBounceEnd="60000">
                                      <p:stCondLst>
                                        <p:cond delay="250"/>
                                      </p:stCondLst>
                                      <p:childTnLst>
                                        <p:set>
                                          <p:cBhvr>
                                            <p:cTn id="26" dur="1" fill="hold">
                                              <p:stCondLst>
                                                <p:cond delay="0"/>
                                              </p:stCondLst>
                                            </p:cTn>
                                            <p:tgtEl>
                                              <p:spTgt spid="22"/>
                                            </p:tgtEl>
                                            <p:attrNameLst>
                                              <p:attrName>style.visibility</p:attrName>
                                            </p:attrNameLst>
                                          </p:cBhvr>
                                          <p:to>
                                            <p:strVal val="visible"/>
                                          </p:to>
                                        </p:set>
                                        <p:anim calcmode="lin" valueType="num" p14:bounceEnd="60000">
                                          <p:cBhvr additive="base">
                                            <p:cTn id="27" dur="750" fill="hold"/>
                                            <p:tgtEl>
                                              <p:spTgt spid="22"/>
                                            </p:tgtEl>
                                            <p:attrNameLst>
                                              <p:attrName>ppt_x</p:attrName>
                                            </p:attrNameLst>
                                          </p:cBhvr>
                                          <p:tavLst>
                                            <p:tav tm="0">
                                              <p:val>
                                                <p:strVal val="1+#ppt_w/2"/>
                                              </p:val>
                                            </p:tav>
                                            <p:tav tm="100000">
                                              <p:val>
                                                <p:strVal val="#ppt_x"/>
                                              </p:val>
                                            </p:tav>
                                          </p:tavLst>
                                        </p:anim>
                                        <p:anim calcmode="lin" valueType="num" p14:bounceEnd="60000">
                                          <p:cBhvr additive="base">
                                            <p:cTn id="28" dur="750" fill="hold"/>
                                            <p:tgtEl>
                                              <p:spTgt spid="22"/>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14:presetBounceEnd="60000">
                                      <p:stCondLst>
                                        <p:cond delay="500"/>
                                      </p:stCondLst>
                                      <p:childTnLst>
                                        <p:set>
                                          <p:cBhvr>
                                            <p:cTn id="30" dur="1" fill="hold">
                                              <p:stCondLst>
                                                <p:cond delay="0"/>
                                              </p:stCondLst>
                                            </p:cTn>
                                            <p:tgtEl>
                                              <p:spTgt spid="23"/>
                                            </p:tgtEl>
                                            <p:attrNameLst>
                                              <p:attrName>style.visibility</p:attrName>
                                            </p:attrNameLst>
                                          </p:cBhvr>
                                          <p:to>
                                            <p:strVal val="visible"/>
                                          </p:to>
                                        </p:set>
                                        <p:anim calcmode="lin" valueType="num" p14:bounceEnd="60000">
                                          <p:cBhvr additive="base">
                                            <p:cTn id="31" dur="750" fill="hold"/>
                                            <p:tgtEl>
                                              <p:spTgt spid="23"/>
                                            </p:tgtEl>
                                            <p:attrNameLst>
                                              <p:attrName>ppt_x</p:attrName>
                                            </p:attrNameLst>
                                          </p:cBhvr>
                                          <p:tavLst>
                                            <p:tav tm="0">
                                              <p:val>
                                                <p:strVal val="1+#ppt_w/2"/>
                                              </p:val>
                                            </p:tav>
                                            <p:tav tm="100000">
                                              <p:val>
                                                <p:strVal val="#ppt_x"/>
                                              </p:val>
                                            </p:tav>
                                          </p:tavLst>
                                        </p:anim>
                                        <p:anim calcmode="lin" valueType="num" p14:bounceEnd="60000">
                                          <p:cBhvr additive="base">
                                            <p:cTn id="32" dur="750" fill="hold"/>
                                            <p:tgtEl>
                                              <p:spTgt spid="23"/>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14:presetBounceEnd="60000">
                                      <p:stCondLst>
                                        <p:cond delay="500"/>
                                      </p:stCondLst>
                                      <p:childTnLst>
                                        <p:set>
                                          <p:cBhvr>
                                            <p:cTn id="34" dur="1" fill="hold">
                                              <p:stCondLst>
                                                <p:cond delay="0"/>
                                              </p:stCondLst>
                                            </p:cTn>
                                            <p:tgtEl>
                                              <p:spTgt spid="30"/>
                                            </p:tgtEl>
                                            <p:attrNameLst>
                                              <p:attrName>style.visibility</p:attrName>
                                            </p:attrNameLst>
                                          </p:cBhvr>
                                          <p:to>
                                            <p:strVal val="visible"/>
                                          </p:to>
                                        </p:set>
                                        <p:anim calcmode="lin" valueType="num" p14:bounceEnd="60000">
                                          <p:cBhvr additive="base">
                                            <p:cTn id="35" dur="750" fill="hold"/>
                                            <p:tgtEl>
                                              <p:spTgt spid="30"/>
                                            </p:tgtEl>
                                            <p:attrNameLst>
                                              <p:attrName>ppt_x</p:attrName>
                                            </p:attrNameLst>
                                          </p:cBhvr>
                                          <p:tavLst>
                                            <p:tav tm="0">
                                              <p:val>
                                                <p:strVal val="1+#ppt_w/2"/>
                                              </p:val>
                                            </p:tav>
                                            <p:tav tm="100000">
                                              <p:val>
                                                <p:strVal val="#ppt_x"/>
                                              </p:val>
                                            </p:tav>
                                          </p:tavLst>
                                        </p:anim>
                                        <p:anim calcmode="lin" valueType="num" p14:bounceEnd="60000">
                                          <p:cBhvr additive="base">
                                            <p:cTn id="36" dur="750" fill="hold"/>
                                            <p:tgtEl>
                                              <p:spTgt spid="30"/>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14:presetBounceEnd="60000">
                                      <p:stCondLst>
                                        <p:cond delay="500"/>
                                      </p:stCondLst>
                                      <p:childTnLst>
                                        <p:set>
                                          <p:cBhvr>
                                            <p:cTn id="38" dur="1" fill="hold">
                                              <p:stCondLst>
                                                <p:cond delay="0"/>
                                              </p:stCondLst>
                                            </p:cTn>
                                            <p:tgtEl>
                                              <p:spTgt spid="31"/>
                                            </p:tgtEl>
                                            <p:attrNameLst>
                                              <p:attrName>style.visibility</p:attrName>
                                            </p:attrNameLst>
                                          </p:cBhvr>
                                          <p:to>
                                            <p:strVal val="visible"/>
                                          </p:to>
                                        </p:set>
                                        <p:anim calcmode="lin" valueType="num" p14:bounceEnd="60000">
                                          <p:cBhvr additive="base">
                                            <p:cTn id="39" dur="750" fill="hold"/>
                                            <p:tgtEl>
                                              <p:spTgt spid="31"/>
                                            </p:tgtEl>
                                            <p:attrNameLst>
                                              <p:attrName>ppt_x</p:attrName>
                                            </p:attrNameLst>
                                          </p:cBhvr>
                                          <p:tavLst>
                                            <p:tav tm="0">
                                              <p:val>
                                                <p:strVal val="1+#ppt_w/2"/>
                                              </p:val>
                                            </p:tav>
                                            <p:tav tm="100000">
                                              <p:val>
                                                <p:strVal val="#ppt_x"/>
                                              </p:val>
                                            </p:tav>
                                          </p:tavLst>
                                        </p:anim>
                                        <p:anim calcmode="lin" valueType="num" p14:bounceEnd="60000">
                                          <p:cBhvr additive="base">
                                            <p:cTn id="40" dur="750" fill="hold"/>
                                            <p:tgtEl>
                                              <p:spTgt spid="31"/>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14:presetBounceEnd="60000">
                                      <p:stCondLst>
                                        <p:cond delay="750"/>
                                      </p:stCondLst>
                                      <p:childTnLst>
                                        <p:set>
                                          <p:cBhvr>
                                            <p:cTn id="42" dur="1" fill="hold">
                                              <p:stCondLst>
                                                <p:cond delay="0"/>
                                              </p:stCondLst>
                                            </p:cTn>
                                            <p:tgtEl>
                                              <p:spTgt spid="32"/>
                                            </p:tgtEl>
                                            <p:attrNameLst>
                                              <p:attrName>style.visibility</p:attrName>
                                            </p:attrNameLst>
                                          </p:cBhvr>
                                          <p:to>
                                            <p:strVal val="visible"/>
                                          </p:to>
                                        </p:set>
                                        <p:anim calcmode="lin" valueType="num" p14:bounceEnd="60000">
                                          <p:cBhvr additive="base">
                                            <p:cTn id="43" dur="750" fill="hold"/>
                                            <p:tgtEl>
                                              <p:spTgt spid="32"/>
                                            </p:tgtEl>
                                            <p:attrNameLst>
                                              <p:attrName>ppt_x</p:attrName>
                                            </p:attrNameLst>
                                          </p:cBhvr>
                                          <p:tavLst>
                                            <p:tav tm="0">
                                              <p:val>
                                                <p:strVal val="1+#ppt_w/2"/>
                                              </p:val>
                                            </p:tav>
                                            <p:tav tm="100000">
                                              <p:val>
                                                <p:strVal val="#ppt_x"/>
                                              </p:val>
                                            </p:tav>
                                          </p:tavLst>
                                        </p:anim>
                                        <p:anim calcmode="lin" valueType="num" p14:bounceEnd="60000">
                                          <p:cBhvr additive="base">
                                            <p:cTn id="44" dur="750" fill="hold"/>
                                            <p:tgtEl>
                                              <p:spTgt spid="32"/>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14:presetBounceEnd="60000">
                                      <p:stCondLst>
                                        <p:cond delay="750"/>
                                      </p:stCondLst>
                                      <p:childTnLst>
                                        <p:set>
                                          <p:cBhvr>
                                            <p:cTn id="46" dur="1" fill="hold">
                                              <p:stCondLst>
                                                <p:cond delay="0"/>
                                              </p:stCondLst>
                                            </p:cTn>
                                            <p:tgtEl>
                                              <p:spTgt spid="33"/>
                                            </p:tgtEl>
                                            <p:attrNameLst>
                                              <p:attrName>style.visibility</p:attrName>
                                            </p:attrNameLst>
                                          </p:cBhvr>
                                          <p:to>
                                            <p:strVal val="visible"/>
                                          </p:to>
                                        </p:set>
                                        <p:anim calcmode="lin" valueType="num" p14:bounceEnd="60000">
                                          <p:cBhvr additive="base">
                                            <p:cTn id="47" dur="750" fill="hold"/>
                                            <p:tgtEl>
                                              <p:spTgt spid="33"/>
                                            </p:tgtEl>
                                            <p:attrNameLst>
                                              <p:attrName>ppt_x</p:attrName>
                                            </p:attrNameLst>
                                          </p:cBhvr>
                                          <p:tavLst>
                                            <p:tav tm="0">
                                              <p:val>
                                                <p:strVal val="1+#ppt_w/2"/>
                                              </p:val>
                                            </p:tav>
                                            <p:tav tm="100000">
                                              <p:val>
                                                <p:strVal val="#ppt_x"/>
                                              </p:val>
                                            </p:tav>
                                          </p:tavLst>
                                        </p:anim>
                                        <p:anim calcmode="lin" valueType="num" p14:bounceEnd="60000">
                                          <p:cBhvr additive="base">
                                            <p:cTn id="48" dur="750" fill="hold"/>
                                            <p:tgtEl>
                                              <p:spTgt spid="33"/>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14:presetBounceEnd="60000">
                                      <p:stCondLst>
                                        <p:cond delay="750"/>
                                      </p:stCondLst>
                                      <p:childTnLst>
                                        <p:set>
                                          <p:cBhvr>
                                            <p:cTn id="50" dur="1" fill="hold">
                                              <p:stCondLst>
                                                <p:cond delay="0"/>
                                              </p:stCondLst>
                                            </p:cTn>
                                            <p:tgtEl>
                                              <p:spTgt spid="34"/>
                                            </p:tgtEl>
                                            <p:attrNameLst>
                                              <p:attrName>style.visibility</p:attrName>
                                            </p:attrNameLst>
                                          </p:cBhvr>
                                          <p:to>
                                            <p:strVal val="visible"/>
                                          </p:to>
                                        </p:set>
                                        <p:anim calcmode="lin" valueType="num" p14:bounceEnd="60000">
                                          <p:cBhvr additive="base">
                                            <p:cTn id="51" dur="750" fill="hold"/>
                                            <p:tgtEl>
                                              <p:spTgt spid="34"/>
                                            </p:tgtEl>
                                            <p:attrNameLst>
                                              <p:attrName>ppt_x</p:attrName>
                                            </p:attrNameLst>
                                          </p:cBhvr>
                                          <p:tavLst>
                                            <p:tav tm="0">
                                              <p:val>
                                                <p:strVal val="1+#ppt_w/2"/>
                                              </p:val>
                                            </p:tav>
                                            <p:tav tm="100000">
                                              <p:val>
                                                <p:strVal val="#ppt_x"/>
                                              </p:val>
                                            </p:tav>
                                          </p:tavLst>
                                        </p:anim>
                                        <p:anim calcmode="lin" valueType="num" p14:bounceEnd="60000">
                                          <p:cBhvr additive="base">
                                            <p:cTn id="52" dur="750" fill="hold"/>
                                            <p:tgtEl>
                                              <p:spTgt spid="34"/>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14:presetBounceEnd="60000">
                                      <p:stCondLst>
                                        <p:cond delay="750"/>
                                      </p:stCondLst>
                                      <p:childTnLst>
                                        <p:set>
                                          <p:cBhvr>
                                            <p:cTn id="54" dur="1" fill="hold">
                                              <p:stCondLst>
                                                <p:cond delay="0"/>
                                              </p:stCondLst>
                                            </p:cTn>
                                            <p:tgtEl>
                                              <p:spTgt spid="16"/>
                                            </p:tgtEl>
                                            <p:attrNameLst>
                                              <p:attrName>style.visibility</p:attrName>
                                            </p:attrNameLst>
                                          </p:cBhvr>
                                          <p:to>
                                            <p:strVal val="visible"/>
                                          </p:to>
                                        </p:set>
                                        <p:anim calcmode="lin" valueType="num" p14:bounceEnd="60000">
                                          <p:cBhvr additive="base">
                                            <p:cTn id="55" dur="750" fill="hold"/>
                                            <p:tgtEl>
                                              <p:spTgt spid="16"/>
                                            </p:tgtEl>
                                            <p:attrNameLst>
                                              <p:attrName>ppt_x</p:attrName>
                                            </p:attrNameLst>
                                          </p:cBhvr>
                                          <p:tavLst>
                                            <p:tav tm="0">
                                              <p:val>
                                                <p:strVal val="1+#ppt_w/2"/>
                                              </p:val>
                                            </p:tav>
                                            <p:tav tm="100000">
                                              <p:val>
                                                <p:strVal val="#ppt_x"/>
                                              </p:val>
                                            </p:tav>
                                          </p:tavLst>
                                        </p:anim>
                                        <p:anim calcmode="lin" valueType="num" p14:bounceEnd="60000">
                                          <p:cBhvr additive="base">
                                            <p:cTn id="56" dur="750" fill="hold"/>
                                            <p:tgtEl>
                                              <p:spTgt spid="16"/>
                                            </p:tgtEl>
                                            <p:attrNameLst>
                                              <p:attrName>ppt_y</p:attrName>
                                            </p:attrNameLst>
                                          </p:cBhvr>
                                          <p:tavLst>
                                            <p:tav tm="0">
                                              <p:val>
                                                <p:strVal val="#ppt_y"/>
                                              </p:val>
                                            </p:tav>
                                            <p:tav tm="100000">
                                              <p:val>
                                                <p:strVal val="#ppt_y"/>
                                              </p:val>
                                            </p:tav>
                                          </p:tavLst>
                                        </p:anim>
                                      </p:childTnLst>
                                    </p:cTn>
                                  </p:par>
                                  <p:par>
                                    <p:cTn id="57" presetID="2" presetClass="entr" presetSubtype="2" fill="hold" grpId="0" nodeType="withEffect" p14:presetBounceEnd="60000">
                                      <p:stCondLst>
                                        <p:cond delay="750"/>
                                      </p:stCondLst>
                                      <p:childTnLst>
                                        <p:set>
                                          <p:cBhvr>
                                            <p:cTn id="58" dur="1" fill="hold">
                                              <p:stCondLst>
                                                <p:cond delay="0"/>
                                              </p:stCondLst>
                                            </p:cTn>
                                            <p:tgtEl>
                                              <p:spTgt spid="24"/>
                                            </p:tgtEl>
                                            <p:attrNameLst>
                                              <p:attrName>style.visibility</p:attrName>
                                            </p:attrNameLst>
                                          </p:cBhvr>
                                          <p:to>
                                            <p:strVal val="visible"/>
                                          </p:to>
                                        </p:set>
                                        <p:anim calcmode="lin" valueType="num" p14:bounceEnd="60000">
                                          <p:cBhvr additive="base">
                                            <p:cTn id="59" dur="750" fill="hold"/>
                                            <p:tgtEl>
                                              <p:spTgt spid="24"/>
                                            </p:tgtEl>
                                            <p:attrNameLst>
                                              <p:attrName>ppt_x</p:attrName>
                                            </p:attrNameLst>
                                          </p:cBhvr>
                                          <p:tavLst>
                                            <p:tav tm="0">
                                              <p:val>
                                                <p:strVal val="1+#ppt_w/2"/>
                                              </p:val>
                                            </p:tav>
                                            <p:tav tm="100000">
                                              <p:val>
                                                <p:strVal val="#ppt_x"/>
                                              </p:val>
                                            </p:tav>
                                          </p:tavLst>
                                        </p:anim>
                                        <p:anim calcmode="lin" valueType="num" p14:bounceEnd="60000">
                                          <p:cBhvr additive="base">
                                            <p:cTn id="60" dur="750" fill="hold"/>
                                            <p:tgtEl>
                                              <p:spTgt spid="24"/>
                                            </p:tgtEl>
                                            <p:attrNameLst>
                                              <p:attrName>ppt_y</p:attrName>
                                            </p:attrNameLst>
                                          </p:cBhvr>
                                          <p:tavLst>
                                            <p:tav tm="0">
                                              <p:val>
                                                <p:strVal val="#ppt_y"/>
                                              </p:val>
                                            </p:tav>
                                            <p:tav tm="100000">
                                              <p:val>
                                                <p:strVal val="#ppt_y"/>
                                              </p:val>
                                            </p:tav>
                                          </p:tavLst>
                                        </p:anim>
                                      </p:childTnLst>
                                    </p:cTn>
                                  </p:par>
                                  <p:par>
                                    <p:cTn id="61" presetID="2" presetClass="entr" presetSubtype="2" fill="hold" grpId="0" nodeType="withEffect" p14:presetBounceEnd="60000">
                                      <p:stCondLst>
                                        <p:cond delay="750"/>
                                      </p:stCondLst>
                                      <p:childTnLst>
                                        <p:set>
                                          <p:cBhvr>
                                            <p:cTn id="62" dur="1" fill="hold">
                                              <p:stCondLst>
                                                <p:cond delay="0"/>
                                              </p:stCondLst>
                                            </p:cTn>
                                            <p:tgtEl>
                                              <p:spTgt spid="25"/>
                                            </p:tgtEl>
                                            <p:attrNameLst>
                                              <p:attrName>style.visibility</p:attrName>
                                            </p:attrNameLst>
                                          </p:cBhvr>
                                          <p:to>
                                            <p:strVal val="visible"/>
                                          </p:to>
                                        </p:set>
                                        <p:anim calcmode="lin" valueType="num" p14:bounceEnd="60000">
                                          <p:cBhvr additive="base">
                                            <p:cTn id="63" dur="750" fill="hold"/>
                                            <p:tgtEl>
                                              <p:spTgt spid="25"/>
                                            </p:tgtEl>
                                            <p:attrNameLst>
                                              <p:attrName>ppt_x</p:attrName>
                                            </p:attrNameLst>
                                          </p:cBhvr>
                                          <p:tavLst>
                                            <p:tav tm="0">
                                              <p:val>
                                                <p:strVal val="1+#ppt_w/2"/>
                                              </p:val>
                                            </p:tav>
                                            <p:tav tm="100000">
                                              <p:val>
                                                <p:strVal val="#ppt_x"/>
                                              </p:val>
                                            </p:tav>
                                          </p:tavLst>
                                        </p:anim>
                                        <p:anim calcmode="lin" valueType="num" p14:bounceEnd="60000">
                                          <p:cBhvr additive="base">
                                            <p:cTn id="64" dur="750" fill="hold"/>
                                            <p:tgtEl>
                                              <p:spTgt spid="25"/>
                                            </p:tgtEl>
                                            <p:attrNameLst>
                                              <p:attrName>ppt_y</p:attrName>
                                            </p:attrNameLst>
                                          </p:cBhvr>
                                          <p:tavLst>
                                            <p:tav tm="0">
                                              <p:val>
                                                <p:strVal val="#ppt_y"/>
                                              </p:val>
                                            </p:tav>
                                            <p:tav tm="100000">
                                              <p:val>
                                                <p:strVal val="#ppt_y"/>
                                              </p:val>
                                            </p:tav>
                                          </p:tavLst>
                                        </p:anim>
                                      </p:childTnLst>
                                    </p:cTn>
                                  </p:par>
                                  <p:par>
                                    <p:cTn id="65" presetID="2" presetClass="entr" presetSubtype="2" fill="hold" grpId="0" nodeType="withEffect" p14:presetBounceEnd="60000">
                                      <p:stCondLst>
                                        <p:cond delay="750"/>
                                      </p:stCondLst>
                                      <p:childTnLst>
                                        <p:set>
                                          <p:cBhvr>
                                            <p:cTn id="66" dur="1" fill="hold">
                                              <p:stCondLst>
                                                <p:cond delay="0"/>
                                              </p:stCondLst>
                                            </p:cTn>
                                            <p:tgtEl>
                                              <p:spTgt spid="26"/>
                                            </p:tgtEl>
                                            <p:attrNameLst>
                                              <p:attrName>style.visibility</p:attrName>
                                            </p:attrNameLst>
                                          </p:cBhvr>
                                          <p:to>
                                            <p:strVal val="visible"/>
                                          </p:to>
                                        </p:set>
                                        <p:anim calcmode="lin" valueType="num" p14:bounceEnd="60000">
                                          <p:cBhvr additive="base">
                                            <p:cTn id="67" dur="750" fill="hold"/>
                                            <p:tgtEl>
                                              <p:spTgt spid="26"/>
                                            </p:tgtEl>
                                            <p:attrNameLst>
                                              <p:attrName>ppt_x</p:attrName>
                                            </p:attrNameLst>
                                          </p:cBhvr>
                                          <p:tavLst>
                                            <p:tav tm="0">
                                              <p:val>
                                                <p:strVal val="1+#ppt_w/2"/>
                                              </p:val>
                                            </p:tav>
                                            <p:tav tm="100000">
                                              <p:val>
                                                <p:strVal val="#ppt_x"/>
                                              </p:val>
                                            </p:tav>
                                          </p:tavLst>
                                        </p:anim>
                                        <p:anim calcmode="lin" valueType="num" p14:bounceEnd="60000">
                                          <p:cBhvr additive="base">
                                            <p:cTn id="68" dur="750" fill="hold"/>
                                            <p:tgtEl>
                                              <p:spTgt spid="26"/>
                                            </p:tgtEl>
                                            <p:attrNameLst>
                                              <p:attrName>ppt_y</p:attrName>
                                            </p:attrNameLst>
                                          </p:cBhvr>
                                          <p:tavLst>
                                            <p:tav tm="0">
                                              <p:val>
                                                <p:strVal val="#ppt_y"/>
                                              </p:val>
                                            </p:tav>
                                            <p:tav tm="100000">
                                              <p:val>
                                                <p:strVal val="#ppt_y"/>
                                              </p:val>
                                            </p:tav>
                                          </p:tavLst>
                                        </p:anim>
                                      </p:childTnLst>
                                    </p:cTn>
                                  </p:par>
                                  <p:par>
                                    <p:cTn id="69" presetID="2" presetClass="entr" presetSubtype="2" fill="hold" grpId="0" nodeType="withEffect" p14:presetBounceEnd="60000">
                                      <p:stCondLst>
                                        <p:cond delay="750"/>
                                      </p:stCondLst>
                                      <p:childTnLst>
                                        <p:set>
                                          <p:cBhvr>
                                            <p:cTn id="70" dur="1" fill="hold">
                                              <p:stCondLst>
                                                <p:cond delay="0"/>
                                              </p:stCondLst>
                                            </p:cTn>
                                            <p:tgtEl>
                                              <p:spTgt spid="27"/>
                                            </p:tgtEl>
                                            <p:attrNameLst>
                                              <p:attrName>style.visibility</p:attrName>
                                            </p:attrNameLst>
                                          </p:cBhvr>
                                          <p:to>
                                            <p:strVal val="visible"/>
                                          </p:to>
                                        </p:set>
                                        <p:anim calcmode="lin" valueType="num" p14:bounceEnd="60000">
                                          <p:cBhvr additive="base">
                                            <p:cTn id="71" dur="750" fill="hold"/>
                                            <p:tgtEl>
                                              <p:spTgt spid="27"/>
                                            </p:tgtEl>
                                            <p:attrNameLst>
                                              <p:attrName>ppt_x</p:attrName>
                                            </p:attrNameLst>
                                          </p:cBhvr>
                                          <p:tavLst>
                                            <p:tav tm="0">
                                              <p:val>
                                                <p:strVal val="1+#ppt_w/2"/>
                                              </p:val>
                                            </p:tav>
                                            <p:tav tm="100000">
                                              <p:val>
                                                <p:strVal val="#ppt_x"/>
                                              </p:val>
                                            </p:tav>
                                          </p:tavLst>
                                        </p:anim>
                                        <p:anim calcmode="lin" valueType="num" p14:bounceEnd="60000">
                                          <p:cBhvr additive="base">
                                            <p:cTn id="72" dur="750" fill="hold"/>
                                            <p:tgtEl>
                                              <p:spTgt spid="27"/>
                                            </p:tgtEl>
                                            <p:attrNameLst>
                                              <p:attrName>ppt_y</p:attrName>
                                            </p:attrNameLst>
                                          </p:cBhvr>
                                          <p:tavLst>
                                            <p:tav tm="0">
                                              <p:val>
                                                <p:strVal val="#ppt_y"/>
                                              </p:val>
                                            </p:tav>
                                            <p:tav tm="100000">
                                              <p:val>
                                                <p:strVal val="#ppt_y"/>
                                              </p:val>
                                            </p:tav>
                                          </p:tavLst>
                                        </p:anim>
                                      </p:childTnLst>
                                    </p:cTn>
                                  </p:par>
                                  <p:par>
                                    <p:cTn id="73" presetID="2" presetClass="entr" presetSubtype="2" fill="hold" grpId="0" nodeType="withEffect" p14:presetBounceEnd="60000">
                                      <p:stCondLst>
                                        <p:cond delay="750"/>
                                      </p:stCondLst>
                                      <p:childTnLst>
                                        <p:set>
                                          <p:cBhvr>
                                            <p:cTn id="74" dur="1" fill="hold">
                                              <p:stCondLst>
                                                <p:cond delay="0"/>
                                              </p:stCondLst>
                                            </p:cTn>
                                            <p:tgtEl>
                                              <p:spTgt spid="35"/>
                                            </p:tgtEl>
                                            <p:attrNameLst>
                                              <p:attrName>style.visibility</p:attrName>
                                            </p:attrNameLst>
                                          </p:cBhvr>
                                          <p:to>
                                            <p:strVal val="visible"/>
                                          </p:to>
                                        </p:set>
                                        <p:anim calcmode="lin" valueType="num" p14:bounceEnd="60000">
                                          <p:cBhvr additive="base">
                                            <p:cTn id="75" dur="750" fill="hold"/>
                                            <p:tgtEl>
                                              <p:spTgt spid="35"/>
                                            </p:tgtEl>
                                            <p:attrNameLst>
                                              <p:attrName>ppt_x</p:attrName>
                                            </p:attrNameLst>
                                          </p:cBhvr>
                                          <p:tavLst>
                                            <p:tav tm="0">
                                              <p:val>
                                                <p:strVal val="1+#ppt_w/2"/>
                                              </p:val>
                                            </p:tav>
                                            <p:tav tm="100000">
                                              <p:val>
                                                <p:strVal val="#ppt_x"/>
                                              </p:val>
                                            </p:tav>
                                          </p:tavLst>
                                        </p:anim>
                                        <p:anim calcmode="lin" valueType="num" p14:bounceEnd="60000">
                                          <p:cBhvr additive="base">
                                            <p:cTn id="76" dur="75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P spid="21" grpId="0"/>
          <p:bldP spid="22" grpId="0"/>
          <p:bldP spid="23" grpId="0"/>
          <p:bldP spid="30" grpId="0"/>
          <p:bldP spid="31" grpId="0"/>
          <p:bldP spid="32" grpId="0"/>
          <p:bldP spid="33" grpId="0"/>
          <p:bldP spid="34" grpId="0"/>
          <p:bldP spid="16" grpId="0"/>
          <p:bldP spid="24" grpId="0"/>
          <p:bldP spid="25" grpId="0"/>
          <p:bldP spid="26" grpId="0"/>
          <p:bldP spid="27" grpId="0"/>
          <p:bldP spid="3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750" fill="hold"/>
                                            <p:tgtEl>
                                              <p:spTgt spid="17"/>
                                            </p:tgtEl>
                                            <p:attrNameLst>
                                              <p:attrName>ppt_x</p:attrName>
                                            </p:attrNameLst>
                                          </p:cBhvr>
                                          <p:tavLst>
                                            <p:tav tm="0">
                                              <p:val>
                                                <p:strVal val="1+#ppt_w/2"/>
                                              </p:val>
                                            </p:tav>
                                            <p:tav tm="100000">
                                              <p:val>
                                                <p:strVal val="#ppt_x"/>
                                              </p:val>
                                            </p:tav>
                                          </p:tavLst>
                                        </p:anim>
                                        <p:anim calcmode="lin" valueType="num">
                                          <p:cBhvr additive="base">
                                            <p:cTn id="8" dur="750" fill="hold"/>
                                            <p:tgtEl>
                                              <p:spTgt spid="1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750" fill="hold"/>
                                            <p:tgtEl>
                                              <p:spTgt spid="18"/>
                                            </p:tgtEl>
                                            <p:attrNameLst>
                                              <p:attrName>ppt_x</p:attrName>
                                            </p:attrNameLst>
                                          </p:cBhvr>
                                          <p:tavLst>
                                            <p:tav tm="0">
                                              <p:val>
                                                <p:strVal val="1+#ppt_w/2"/>
                                              </p:val>
                                            </p:tav>
                                            <p:tav tm="100000">
                                              <p:val>
                                                <p:strVal val="#ppt_x"/>
                                              </p:val>
                                            </p:tav>
                                          </p:tavLst>
                                        </p:anim>
                                        <p:anim calcmode="lin" valueType="num">
                                          <p:cBhvr additive="base">
                                            <p:cTn id="12" dur="750" fill="hold"/>
                                            <p:tgtEl>
                                              <p:spTgt spid="18"/>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750" fill="hold"/>
                                            <p:tgtEl>
                                              <p:spTgt spid="19"/>
                                            </p:tgtEl>
                                            <p:attrNameLst>
                                              <p:attrName>ppt_x</p:attrName>
                                            </p:attrNameLst>
                                          </p:cBhvr>
                                          <p:tavLst>
                                            <p:tav tm="0">
                                              <p:val>
                                                <p:strVal val="1+#ppt_w/2"/>
                                              </p:val>
                                            </p:tav>
                                            <p:tav tm="100000">
                                              <p:val>
                                                <p:strVal val="#ppt_x"/>
                                              </p:val>
                                            </p:tav>
                                          </p:tavLst>
                                        </p:anim>
                                        <p:anim calcmode="lin" valueType="num">
                                          <p:cBhvr additive="base">
                                            <p:cTn id="16" dur="750" fill="hold"/>
                                            <p:tgtEl>
                                              <p:spTgt spid="19"/>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25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750" fill="hold"/>
                                            <p:tgtEl>
                                              <p:spTgt spid="20"/>
                                            </p:tgtEl>
                                            <p:attrNameLst>
                                              <p:attrName>ppt_x</p:attrName>
                                            </p:attrNameLst>
                                          </p:cBhvr>
                                          <p:tavLst>
                                            <p:tav tm="0">
                                              <p:val>
                                                <p:strVal val="1+#ppt_w/2"/>
                                              </p:val>
                                            </p:tav>
                                            <p:tav tm="100000">
                                              <p:val>
                                                <p:strVal val="#ppt_x"/>
                                              </p:val>
                                            </p:tav>
                                          </p:tavLst>
                                        </p:anim>
                                        <p:anim calcmode="lin" valueType="num">
                                          <p:cBhvr additive="base">
                                            <p:cTn id="20" dur="750" fill="hold"/>
                                            <p:tgtEl>
                                              <p:spTgt spid="20"/>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25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750" fill="hold"/>
                                            <p:tgtEl>
                                              <p:spTgt spid="21"/>
                                            </p:tgtEl>
                                            <p:attrNameLst>
                                              <p:attrName>ppt_x</p:attrName>
                                            </p:attrNameLst>
                                          </p:cBhvr>
                                          <p:tavLst>
                                            <p:tav tm="0">
                                              <p:val>
                                                <p:strVal val="1+#ppt_w/2"/>
                                              </p:val>
                                            </p:tav>
                                            <p:tav tm="100000">
                                              <p:val>
                                                <p:strVal val="#ppt_x"/>
                                              </p:val>
                                            </p:tav>
                                          </p:tavLst>
                                        </p:anim>
                                        <p:anim calcmode="lin" valueType="num">
                                          <p:cBhvr additive="base">
                                            <p:cTn id="24" dur="750" fill="hold"/>
                                            <p:tgtEl>
                                              <p:spTgt spid="21"/>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250"/>
                                      </p:stCondLst>
                                      <p:childTnLst>
                                        <p:set>
                                          <p:cBhvr>
                                            <p:cTn id="26" dur="1" fill="hold">
                                              <p:stCondLst>
                                                <p:cond delay="0"/>
                                              </p:stCondLst>
                                            </p:cTn>
                                            <p:tgtEl>
                                              <p:spTgt spid="22"/>
                                            </p:tgtEl>
                                            <p:attrNameLst>
                                              <p:attrName>style.visibility</p:attrName>
                                            </p:attrNameLst>
                                          </p:cBhvr>
                                          <p:to>
                                            <p:strVal val="visible"/>
                                          </p:to>
                                        </p:set>
                                        <p:anim calcmode="lin" valueType="num">
                                          <p:cBhvr additive="base">
                                            <p:cTn id="27" dur="750" fill="hold"/>
                                            <p:tgtEl>
                                              <p:spTgt spid="22"/>
                                            </p:tgtEl>
                                            <p:attrNameLst>
                                              <p:attrName>ppt_x</p:attrName>
                                            </p:attrNameLst>
                                          </p:cBhvr>
                                          <p:tavLst>
                                            <p:tav tm="0">
                                              <p:val>
                                                <p:strVal val="1+#ppt_w/2"/>
                                              </p:val>
                                            </p:tav>
                                            <p:tav tm="100000">
                                              <p:val>
                                                <p:strVal val="#ppt_x"/>
                                              </p:val>
                                            </p:tav>
                                          </p:tavLst>
                                        </p:anim>
                                        <p:anim calcmode="lin" valueType="num">
                                          <p:cBhvr additive="base">
                                            <p:cTn id="28" dur="750" fill="hold"/>
                                            <p:tgtEl>
                                              <p:spTgt spid="22"/>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500"/>
                                      </p:stCondLst>
                                      <p:childTnLst>
                                        <p:set>
                                          <p:cBhvr>
                                            <p:cTn id="30" dur="1" fill="hold">
                                              <p:stCondLst>
                                                <p:cond delay="0"/>
                                              </p:stCondLst>
                                            </p:cTn>
                                            <p:tgtEl>
                                              <p:spTgt spid="23"/>
                                            </p:tgtEl>
                                            <p:attrNameLst>
                                              <p:attrName>style.visibility</p:attrName>
                                            </p:attrNameLst>
                                          </p:cBhvr>
                                          <p:to>
                                            <p:strVal val="visible"/>
                                          </p:to>
                                        </p:set>
                                        <p:anim calcmode="lin" valueType="num">
                                          <p:cBhvr additive="base">
                                            <p:cTn id="31" dur="750" fill="hold"/>
                                            <p:tgtEl>
                                              <p:spTgt spid="23"/>
                                            </p:tgtEl>
                                            <p:attrNameLst>
                                              <p:attrName>ppt_x</p:attrName>
                                            </p:attrNameLst>
                                          </p:cBhvr>
                                          <p:tavLst>
                                            <p:tav tm="0">
                                              <p:val>
                                                <p:strVal val="1+#ppt_w/2"/>
                                              </p:val>
                                            </p:tav>
                                            <p:tav tm="100000">
                                              <p:val>
                                                <p:strVal val="#ppt_x"/>
                                              </p:val>
                                            </p:tav>
                                          </p:tavLst>
                                        </p:anim>
                                        <p:anim calcmode="lin" valueType="num">
                                          <p:cBhvr additive="base">
                                            <p:cTn id="32" dur="750" fill="hold"/>
                                            <p:tgtEl>
                                              <p:spTgt spid="23"/>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500"/>
                                      </p:stCondLst>
                                      <p:childTnLst>
                                        <p:set>
                                          <p:cBhvr>
                                            <p:cTn id="34" dur="1" fill="hold">
                                              <p:stCondLst>
                                                <p:cond delay="0"/>
                                              </p:stCondLst>
                                            </p:cTn>
                                            <p:tgtEl>
                                              <p:spTgt spid="30"/>
                                            </p:tgtEl>
                                            <p:attrNameLst>
                                              <p:attrName>style.visibility</p:attrName>
                                            </p:attrNameLst>
                                          </p:cBhvr>
                                          <p:to>
                                            <p:strVal val="visible"/>
                                          </p:to>
                                        </p:set>
                                        <p:anim calcmode="lin" valueType="num">
                                          <p:cBhvr additive="base">
                                            <p:cTn id="35" dur="750" fill="hold"/>
                                            <p:tgtEl>
                                              <p:spTgt spid="30"/>
                                            </p:tgtEl>
                                            <p:attrNameLst>
                                              <p:attrName>ppt_x</p:attrName>
                                            </p:attrNameLst>
                                          </p:cBhvr>
                                          <p:tavLst>
                                            <p:tav tm="0">
                                              <p:val>
                                                <p:strVal val="1+#ppt_w/2"/>
                                              </p:val>
                                            </p:tav>
                                            <p:tav tm="100000">
                                              <p:val>
                                                <p:strVal val="#ppt_x"/>
                                              </p:val>
                                            </p:tav>
                                          </p:tavLst>
                                        </p:anim>
                                        <p:anim calcmode="lin" valueType="num">
                                          <p:cBhvr additive="base">
                                            <p:cTn id="36" dur="750" fill="hold"/>
                                            <p:tgtEl>
                                              <p:spTgt spid="30"/>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500"/>
                                      </p:stCondLst>
                                      <p:childTnLst>
                                        <p:set>
                                          <p:cBhvr>
                                            <p:cTn id="38" dur="1" fill="hold">
                                              <p:stCondLst>
                                                <p:cond delay="0"/>
                                              </p:stCondLst>
                                            </p:cTn>
                                            <p:tgtEl>
                                              <p:spTgt spid="31"/>
                                            </p:tgtEl>
                                            <p:attrNameLst>
                                              <p:attrName>style.visibility</p:attrName>
                                            </p:attrNameLst>
                                          </p:cBhvr>
                                          <p:to>
                                            <p:strVal val="visible"/>
                                          </p:to>
                                        </p:set>
                                        <p:anim calcmode="lin" valueType="num">
                                          <p:cBhvr additive="base">
                                            <p:cTn id="39" dur="750" fill="hold"/>
                                            <p:tgtEl>
                                              <p:spTgt spid="31"/>
                                            </p:tgtEl>
                                            <p:attrNameLst>
                                              <p:attrName>ppt_x</p:attrName>
                                            </p:attrNameLst>
                                          </p:cBhvr>
                                          <p:tavLst>
                                            <p:tav tm="0">
                                              <p:val>
                                                <p:strVal val="1+#ppt_w/2"/>
                                              </p:val>
                                            </p:tav>
                                            <p:tav tm="100000">
                                              <p:val>
                                                <p:strVal val="#ppt_x"/>
                                              </p:val>
                                            </p:tav>
                                          </p:tavLst>
                                        </p:anim>
                                        <p:anim calcmode="lin" valueType="num">
                                          <p:cBhvr additive="base">
                                            <p:cTn id="40" dur="750" fill="hold"/>
                                            <p:tgtEl>
                                              <p:spTgt spid="31"/>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750"/>
                                      </p:stCondLst>
                                      <p:childTnLst>
                                        <p:set>
                                          <p:cBhvr>
                                            <p:cTn id="42" dur="1" fill="hold">
                                              <p:stCondLst>
                                                <p:cond delay="0"/>
                                              </p:stCondLst>
                                            </p:cTn>
                                            <p:tgtEl>
                                              <p:spTgt spid="32"/>
                                            </p:tgtEl>
                                            <p:attrNameLst>
                                              <p:attrName>style.visibility</p:attrName>
                                            </p:attrNameLst>
                                          </p:cBhvr>
                                          <p:to>
                                            <p:strVal val="visible"/>
                                          </p:to>
                                        </p:set>
                                        <p:anim calcmode="lin" valueType="num">
                                          <p:cBhvr additive="base">
                                            <p:cTn id="43" dur="750" fill="hold"/>
                                            <p:tgtEl>
                                              <p:spTgt spid="32"/>
                                            </p:tgtEl>
                                            <p:attrNameLst>
                                              <p:attrName>ppt_x</p:attrName>
                                            </p:attrNameLst>
                                          </p:cBhvr>
                                          <p:tavLst>
                                            <p:tav tm="0">
                                              <p:val>
                                                <p:strVal val="1+#ppt_w/2"/>
                                              </p:val>
                                            </p:tav>
                                            <p:tav tm="100000">
                                              <p:val>
                                                <p:strVal val="#ppt_x"/>
                                              </p:val>
                                            </p:tav>
                                          </p:tavLst>
                                        </p:anim>
                                        <p:anim calcmode="lin" valueType="num">
                                          <p:cBhvr additive="base">
                                            <p:cTn id="44" dur="750" fill="hold"/>
                                            <p:tgtEl>
                                              <p:spTgt spid="32"/>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750"/>
                                      </p:stCondLst>
                                      <p:childTnLst>
                                        <p:set>
                                          <p:cBhvr>
                                            <p:cTn id="46" dur="1" fill="hold">
                                              <p:stCondLst>
                                                <p:cond delay="0"/>
                                              </p:stCondLst>
                                            </p:cTn>
                                            <p:tgtEl>
                                              <p:spTgt spid="33"/>
                                            </p:tgtEl>
                                            <p:attrNameLst>
                                              <p:attrName>style.visibility</p:attrName>
                                            </p:attrNameLst>
                                          </p:cBhvr>
                                          <p:to>
                                            <p:strVal val="visible"/>
                                          </p:to>
                                        </p:set>
                                        <p:anim calcmode="lin" valueType="num">
                                          <p:cBhvr additive="base">
                                            <p:cTn id="47" dur="750" fill="hold"/>
                                            <p:tgtEl>
                                              <p:spTgt spid="33"/>
                                            </p:tgtEl>
                                            <p:attrNameLst>
                                              <p:attrName>ppt_x</p:attrName>
                                            </p:attrNameLst>
                                          </p:cBhvr>
                                          <p:tavLst>
                                            <p:tav tm="0">
                                              <p:val>
                                                <p:strVal val="1+#ppt_w/2"/>
                                              </p:val>
                                            </p:tav>
                                            <p:tav tm="100000">
                                              <p:val>
                                                <p:strVal val="#ppt_x"/>
                                              </p:val>
                                            </p:tav>
                                          </p:tavLst>
                                        </p:anim>
                                        <p:anim calcmode="lin" valueType="num">
                                          <p:cBhvr additive="base">
                                            <p:cTn id="48" dur="750" fill="hold"/>
                                            <p:tgtEl>
                                              <p:spTgt spid="33"/>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750"/>
                                      </p:stCondLst>
                                      <p:childTnLst>
                                        <p:set>
                                          <p:cBhvr>
                                            <p:cTn id="50" dur="1" fill="hold">
                                              <p:stCondLst>
                                                <p:cond delay="0"/>
                                              </p:stCondLst>
                                            </p:cTn>
                                            <p:tgtEl>
                                              <p:spTgt spid="34"/>
                                            </p:tgtEl>
                                            <p:attrNameLst>
                                              <p:attrName>style.visibility</p:attrName>
                                            </p:attrNameLst>
                                          </p:cBhvr>
                                          <p:to>
                                            <p:strVal val="visible"/>
                                          </p:to>
                                        </p:set>
                                        <p:anim calcmode="lin" valueType="num">
                                          <p:cBhvr additive="base">
                                            <p:cTn id="51" dur="750" fill="hold"/>
                                            <p:tgtEl>
                                              <p:spTgt spid="34"/>
                                            </p:tgtEl>
                                            <p:attrNameLst>
                                              <p:attrName>ppt_x</p:attrName>
                                            </p:attrNameLst>
                                          </p:cBhvr>
                                          <p:tavLst>
                                            <p:tav tm="0">
                                              <p:val>
                                                <p:strVal val="1+#ppt_w/2"/>
                                              </p:val>
                                            </p:tav>
                                            <p:tav tm="100000">
                                              <p:val>
                                                <p:strVal val="#ppt_x"/>
                                              </p:val>
                                            </p:tav>
                                          </p:tavLst>
                                        </p:anim>
                                        <p:anim calcmode="lin" valueType="num">
                                          <p:cBhvr additive="base">
                                            <p:cTn id="52" dur="750" fill="hold"/>
                                            <p:tgtEl>
                                              <p:spTgt spid="34"/>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750"/>
                                      </p:stCondLst>
                                      <p:childTnLst>
                                        <p:set>
                                          <p:cBhvr>
                                            <p:cTn id="54" dur="1" fill="hold">
                                              <p:stCondLst>
                                                <p:cond delay="0"/>
                                              </p:stCondLst>
                                            </p:cTn>
                                            <p:tgtEl>
                                              <p:spTgt spid="16"/>
                                            </p:tgtEl>
                                            <p:attrNameLst>
                                              <p:attrName>style.visibility</p:attrName>
                                            </p:attrNameLst>
                                          </p:cBhvr>
                                          <p:to>
                                            <p:strVal val="visible"/>
                                          </p:to>
                                        </p:set>
                                        <p:anim calcmode="lin" valueType="num">
                                          <p:cBhvr additive="base">
                                            <p:cTn id="55" dur="750" fill="hold"/>
                                            <p:tgtEl>
                                              <p:spTgt spid="16"/>
                                            </p:tgtEl>
                                            <p:attrNameLst>
                                              <p:attrName>ppt_x</p:attrName>
                                            </p:attrNameLst>
                                          </p:cBhvr>
                                          <p:tavLst>
                                            <p:tav tm="0">
                                              <p:val>
                                                <p:strVal val="1+#ppt_w/2"/>
                                              </p:val>
                                            </p:tav>
                                            <p:tav tm="100000">
                                              <p:val>
                                                <p:strVal val="#ppt_x"/>
                                              </p:val>
                                            </p:tav>
                                          </p:tavLst>
                                        </p:anim>
                                        <p:anim calcmode="lin" valueType="num">
                                          <p:cBhvr additive="base">
                                            <p:cTn id="56" dur="750" fill="hold"/>
                                            <p:tgtEl>
                                              <p:spTgt spid="16"/>
                                            </p:tgtEl>
                                            <p:attrNameLst>
                                              <p:attrName>ppt_y</p:attrName>
                                            </p:attrNameLst>
                                          </p:cBhvr>
                                          <p:tavLst>
                                            <p:tav tm="0">
                                              <p:val>
                                                <p:strVal val="#ppt_y"/>
                                              </p:val>
                                            </p:tav>
                                            <p:tav tm="100000">
                                              <p:val>
                                                <p:strVal val="#ppt_y"/>
                                              </p:val>
                                            </p:tav>
                                          </p:tavLst>
                                        </p:anim>
                                      </p:childTnLst>
                                    </p:cTn>
                                  </p:par>
                                  <p:par>
                                    <p:cTn id="57" presetID="2" presetClass="entr" presetSubtype="2" fill="hold" grpId="0" nodeType="withEffect">
                                      <p:stCondLst>
                                        <p:cond delay="750"/>
                                      </p:stCondLst>
                                      <p:childTnLst>
                                        <p:set>
                                          <p:cBhvr>
                                            <p:cTn id="58" dur="1" fill="hold">
                                              <p:stCondLst>
                                                <p:cond delay="0"/>
                                              </p:stCondLst>
                                            </p:cTn>
                                            <p:tgtEl>
                                              <p:spTgt spid="24"/>
                                            </p:tgtEl>
                                            <p:attrNameLst>
                                              <p:attrName>style.visibility</p:attrName>
                                            </p:attrNameLst>
                                          </p:cBhvr>
                                          <p:to>
                                            <p:strVal val="visible"/>
                                          </p:to>
                                        </p:set>
                                        <p:anim calcmode="lin" valueType="num">
                                          <p:cBhvr additive="base">
                                            <p:cTn id="59" dur="750" fill="hold"/>
                                            <p:tgtEl>
                                              <p:spTgt spid="24"/>
                                            </p:tgtEl>
                                            <p:attrNameLst>
                                              <p:attrName>ppt_x</p:attrName>
                                            </p:attrNameLst>
                                          </p:cBhvr>
                                          <p:tavLst>
                                            <p:tav tm="0">
                                              <p:val>
                                                <p:strVal val="1+#ppt_w/2"/>
                                              </p:val>
                                            </p:tav>
                                            <p:tav tm="100000">
                                              <p:val>
                                                <p:strVal val="#ppt_x"/>
                                              </p:val>
                                            </p:tav>
                                          </p:tavLst>
                                        </p:anim>
                                        <p:anim calcmode="lin" valueType="num">
                                          <p:cBhvr additive="base">
                                            <p:cTn id="60" dur="750" fill="hold"/>
                                            <p:tgtEl>
                                              <p:spTgt spid="24"/>
                                            </p:tgtEl>
                                            <p:attrNameLst>
                                              <p:attrName>ppt_y</p:attrName>
                                            </p:attrNameLst>
                                          </p:cBhvr>
                                          <p:tavLst>
                                            <p:tav tm="0">
                                              <p:val>
                                                <p:strVal val="#ppt_y"/>
                                              </p:val>
                                            </p:tav>
                                            <p:tav tm="100000">
                                              <p:val>
                                                <p:strVal val="#ppt_y"/>
                                              </p:val>
                                            </p:tav>
                                          </p:tavLst>
                                        </p:anim>
                                      </p:childTnLst>
                                    </p:cTn>
                                  </p:par>
                                  <p:par>
                                    <p:cTn id="61" presetID="2" presetClass="entr" presetSubtype="2" fill="hold" grpId="0" nodeType="withEffect">
                                      <p:stCondLst>
                                        <p:cond delay="750"/>
                                      </p:stCondLst>
                                      <p:childTnLst>
                                        <p:set>
                                          <p:cBhvr>
                                            <p:cTn id="62" dur="1" fill="hold">
                                              <p:stCondLst>
                                                <p:cond delay="0"/>
                                              </p:stCondLst>
                                            </p:cTn>
                                            <p:tgtEl>
                                              <p:spTgt spid="25"/>
                                            </p:tgtEl>
                                            <p:attrNameLst>
                                              <p:attrName>style.visibility</p:attrName>
                                            </p:attrNameLst>
                                          </p:cBhvr>
                                          <p:to>
                                            <p:strVal val="visible"/>
                                          </p:to>
                                        </p:set>
                                        <p:anim calcmode="lin" valueType="num">
                                          <p:cBhvr additive="base">
                                            <p:cTn id="63" dur="750" fill="hold"/>
                                            <p:tgtEl>
                                              <p:spTgt spid="25"/>
                                            </p:tgtEl>
                                            <p:attrNameLst>
                                              <p:attrName>ppt_x</p:attrName>
                                            </p:attrNameLst>
                                          </p:cBhvr>
                                          <p:tavLst>
                                            <p:tav tm="0">
                                              <p:val>
                                                <p:strVal val="1+#ppt_w/2"/>
                                              </p:val>
                                            </p:tav>
                                            <p:tav tm="100000">
                                              <p:val>
                                                <p:strVal val="#ppt_x"/>
                                              </p:val>
                                            </p:tav>
                                          </p:tavLst>
                                        </p:anim>
                                        <p:anim calcmode="lin" valueType="num">
                                          <p:cBhvr additive="base">
                                            <p:cTn id="64" dur="750" fill="hold"/>
                                            <p:tgtEl>
                                              <p:spTgt spid="25"/>
                                            </p:tgtEl>
                                            <p:attrNameLst>
                                              <p:attrName>ppt_y</p:attrName>
                                            </p:attrNameLst>
                                          </p:cBhvr>
                                          <p:tavLst>
                                            <p:tav tm="0">
                                              <p:val>
                                                <p:strVal val="#ppt_y"/>
                                              </p:val>
                                            </p:tav>
                                            <p:tav tm="100000">
                                              <p:val>
                                                <p:strVal val="#ppt_y"/>
                                              </p:val>
                                            </p:tav>
                                          </p:tavLst>
                                        </p:anim>
                                      </p:childTnLst>
                                    </p:cTn>
                                  </p:par>
                                  <p:par>
                                    <p:cTn id="65" presetID="2" presetClass="entr" presetSubtype="2" fill="hold" grpId="0" nodeType="withEffect">
                                      <p:stCondLst>
                                        <p:cond delay="750"/>
                                      </p:stCondLst>
                                      <p:childTnLst>
                                        <p:set>
                                          <p:cBhvr>
                                            <p:cTn id="66" dur="1" fill="hold">
                                              <p:stCondLst>
                                                <p:cond delay="0"/>
                                              </p:stCondLst>
                                            </p:cTn>
                                            <p:tgtEl>
                                              <p:spTgt spid="26"/>
                                            </p:tgtEl>
                                            <p:attrNameLst>
                                              <p:attrName>style.visibility</p:attrName>
                                            </p:attrNameLst>
                                          </p:cBhvr>
                                          <p:to>
                                            <p:strVal val="visible"/>
                                          </p:to>
                                        </p:set>
                                        <p:anim calcmode="lin" valueType="num">
                                          <p:cBhvr additive="base">
                                            <p:cTn id="67" dur="750" fill="hold"/>
                                            <p:tgtEl>
                                              <p:spTgt spid="26"/>
                                            </p:tgtEl>
                                            <p:attrNameLst>
                                              <p:attrName>ppt_x</p:attrName>
                                            </p:attrNameLst>
                                          </p:cBhvr>
                                          <p:tavLst>
                                            <p:tav tm="0">
                                              <p:val>
                                                <p:strVal val="1+#ppt_w/2"/>
                                              </p:val>
                                            </p:tav>
                                            <p:tav tm="100000">
                                              <p:val>
                                                <p:strVal val="#ppt_x"/>
                                              </p:val>
                                            </p:tav>
                                          </p:tavLst>
                                        </p:anim>
                                        <p:anim calcmode="lin" valueType="num">
                                          <p:cBhvr additive="base">
                                            <p:cTn id="68" dur="750" fill="hold"/>
                                            <p:tgtEl>
                                              <p:spTgt spid="26"/>
                                            </p:tgtEl>
                                            <p:attrNameLst>
                                              <p:attrName>ppt_y</p:attrName>
                                            </p:attrNameLst>
                                          </p:cBhvr>
                                          <p:tavLst>
                                            <p:tav tm="0">
                                              <p:val>
                                                <p:strVal val="#ppt_y"/>
                                              </p:val>
                                            </p:tav>
                                            <p:tav tm="100000">
                                              <p:val>
                                                <p:strVal val="#ppt_y"/>
                                              </p:val>
                                            </p:tav>
                                          </p:tavLst>
                                        </p:anim>
                                      </p:childTnLst>
                                    </p:cTn>
                                  </p:par>
                                  <p:par>
                                    <p:cTn id="69" presetID="2" presetClass="entr" presetSubtype="2" fill="hold" grpId="0" nodeType="withEffect">
                                      <p:stCondLst>
                                        <p:cond delay="750"/>
                                      </p:stCondLst>
                                      <p:childTnLst>
                                        <p:set>
                                          <p:cBhvr>
                                            <p:cTn id="70" dur="1" fill="hold">
                                              <p:stCondLst>
                                                <p:cond delay="0"/>
                                              </p:stCondLst>
                                            </p:cTn>
                                            <p:tgtEl>
                                              <p:spTgt spid="27"/>
                                            </p:tgtEl>
                                            <p:attrNameLst>
                                              <p:attrName>style.visibility</p:attrName>
                                            </p:attrNameLst>
                                          </p:cBhvr>
                                          <p:to>
                                            <p:strVal val="visible"/>
                                          </p:to>
                                        </p:set>
                                        <p:anim calcmode="lin" valueType="num">
                                          <p:cBhvr additive="base">
                                            <p:cTn id="71" dur="750" fill="hold"/>
                                            <p:tgtEl>
                                              <p:spTgt spid="27"/>
                                            </p:tgtEl>
                                            <p:attrNameLst>
                                              <p:attrName>ppt_x</p:attrName>
                                            </p:attrNameLst>
                                          </p:cBhvr>
                                          <p:tavLst>
                                            <p:tav tm="0">
                                              <p:val>
                                                <p:strVal val="1+#ppt_w/2"/>
                                              </p:val>
                                            </p:tav>
                                            <p:tav tm="100000">
                                              <p:val>
                                                <p:strVal val="#ppt_x"/>
                                              </p:val>
                                            </p:tav>
                                          </p:tavLst>
                                        </p:anim>
                                        <p:anim calcmode="lin" valueType="num">
                                          <p:cBhvr additive="base">
                                            <p:cTn id="72" dur="750" fill="hold"/>
                                            <p:tgtEl>
                                              <p:spTgt spid="27"/>
                                            </p:tgtEl>
                                            <p:attrNameLst>
                                              <p:attrName>ppt_y</p:attrName>
                                            </p:attrNameLst>
                                          </p:cBhvr>
                                          <p:tavLst>
                                            <p:tav tm="0">
                                              <p:val>
                                                <p:strVal val="#ppt_y"/>
                                              </p:val>
                                            </p:tav>
                                            <p:tav tm="100000">
                                              <p:val>
                                                <p:strVal val="#ppt_y"/>
                                              </p:val>
                                            </p:tav>
                                          </p:tavLst>
                                        </p:anim>
                                      </p:childTnLst>
                                    </p:cTn>
                                  </p:par>
                                  <p:par>
                                    <p:cTn id="73" presetID="2" presetClass="entr" presetSubtype="2" fill="hold" grpId="0" nodeType="withEffect">
                                      <p:stCondLst>
                                        <p:cond delay="750"/>
                                      </p:stCondLst>
                                      <p:childTnLst>
                                        <p:set>
                                          <p:cBhvr>
                                            <p:cTn id="74" dur="1" fill="hold">
                                              <p:stCondLst>
                                                <p:cond delay="0"/>
                                              </p:stCondLst>
                                            </p:cTn>
                                            <p:tgtEl>
                                              <p:spTgt spid="35"/>
                                            </p:tgtEl>
                                            <p:attrNameLst>
                                              <p:attrName>style.visibility</p:attrName>
                                            </p:attrNameLst>
                                          </p:cBhvr>
                                          <p:to>
                                            <p:strVal val="visible"/>
                                          </p:to>
                                        </p:set>
                                        <p:anim calcmode="lin" valueType="num">
                                          <p:cBhvr additive="base">
                                            <p:cTn id="75" dur="750" fill="hold"/>
                                            <p:tgtEl>
                                              <p:spTgt spid="35"/>
                                            </p:tgtEl>
                                            <p:attrNameLst>
                                              <p:attrName>ppt_x</p:attrName>
                                            </p:attrNameLst>
                                          </p:cBhvr>
                                          <p:tavLst>
                                            <p:tav tm="0">
                                              <p:val>
                                                <p:strVal val="1+#ppt_w/2"/>
                                              </p:val>
                                            </p:tav>
                                            <p:tav tm="100000">
                                              <p:val>
                                                <p:strVal val="#ppt_x"/>
                                              </p:val>
                                            </p:tav>
                                          </p:tavLst>
                                        </p:anim>
                                        <p:anim calcmode="lin" valueType="num">
                                          <p:cBhvr additive="base">
                                            <p:cTn id="76" dur="75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P spid="21" grpId="0"/>
          <p:bldP spid="22" grpId="0"/>
          <p:bldP spid="23" grpId="0"/>
          <p:bldP spid="30" grpId="0"/>
          <p:bldP spid="31" grpId="0"/>
          <p:bldP spid="32" grpId="0"/>
          <p:bldP spid="33" grpId="0"/>
          <p:bldP spid="34" grpId="0"/>
          <p:bldP spid="16" grpId="0"/>
          <p:bldP spid="24" grpId="0"/>
          <p:bldP spid="25" grpId="0"/>
          <p:bldP spid="26" grpId="0"/>
          <p:bldP spid="27" grpId="0"/>
          <p:bldP spid="35"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15290" y="1711325"/>
            <a:ext cx="11661775" cy="3376295"/>
          </a:xfrm>
        </p:spPr>
        <p:txBody>
          <a:bodyPr/>
          <a:lstStyle/>
          <a:p>
            <a:pPr algn="ctr"/>
            <a:r>
              <a:rPr lang="en-US" sz="2000" dirty="0">
                <a:solidFill>
                  <a:schemeClr val="tx1"/>
                </a:solidFill>
              </a:rPr>
              <a:t>What is C</a:t>
            </a:r>
            <a:r>
              <a:rPr lang="en-US" sz="2000" dirty="0" smtClean="0">
                <a:solidFill>
                  <a:schemeClr val="tx1"/>
                </a:solidFill>
              </a:rPr>
              <a:t>ollege Management </a:t>
            </a:r>
            <a:r>
              <a:rPr lang="en-US" sz="2000" dirty="0">
                <a:solidFill>
                  <a:schemeClr val="tx1"/>
                </a:solidFill>
              </a:rPr>
              <a:t>S</a:t>
            </a:r>
            <a:r>
              <a:rPr lang="en-US" sz="2000" dirty="0" smtClean="0">
                <a:solidFill>
                  <a:schemeClr val="tx1"/>
                </a:solidFill>
              </a:rPr>
              <a:t>ystem</a:t>
            </a:r>
            <a:r>
              <a:rPr lang="en-US" sz="2000" dirty="0">
                <a:solidFill>
                  <a:schemeClr val="tx1"/>
                </a:solidFill>
              </a:rPr>
              <a:t>?</a:t>
            </a:r>
          </a:p>
          <a:p>
            <a:pPr algn="ctr"/>
            <a:r>
              <a:rPr lang="en-US" sz="2000" dirty="0">
                <a:solidFill>
                  <a:schemeClr val="tx1"/>
                </a:solidFill>
              </a:rPr>
              <a:t>You have gotten admission to your desired school and </a:t>
            </a:r>
            <a:r>
              <a:rPr lang="en-US" sz="2000" dirty="0" smtClean="0">
                <a:solidFill>
                  <a:schemeClr val="tx1"/>
                </a:solidFill>
              </a:rPr>
              <a:t>what’s </a:t>
            </a:r>
            <a:r>
              <a:rPr lang="en-US" sz="2000" dirty="0">
                <a:solidFill>
                  <a:schemeClr val="tx1"/>
                </a:solidFill>
              </a:rPr>
              <a:t>next you need to submit your information to school ,how do you do that?</a:t>
            </a:r>
          </a:p>
          <a:p>
            <a:pPr algn="ctr"/>
            <a:r>
              <a:rPr lang="en-US" sz="2000" dirty="0" smtClean="0">
                <a:solidFill>
                  <a:schemeClr val="tx1"/>
                </a:solidFill>
              </a:rPr>
              <a:t>That is </a:t>
            </a:r>
            <a:r>
              <a:rPr lang="en-US" sz="2000" dirty="0">
                <a:solidFill>
                  <a:schemeClr val="tx1"/>
                </a:solidFill>
              </a:rPr>
              <a:t>where our software comes </a:t>
            </a:r>
            <a:r>
              <a:rPr lang="en-US" sz="2000" dirty="0" smtClean="0">
                <a:solidFill>
                  <a:schemeClr val="tx1"/>
                </a:solidFill>
              </a:rPr>
              <a:t>in.</a:t>
            </a:r>
            <a:endParaRPr lang="en-US" sz="2000" dirty="0">
              <a:solidFill>
                <a:schemeClr val="tx1"/>
              </a:solidFill>
            </a:endParaRPr>
          </a:p>
          <a:p>
            <a:pPr algn="ctr"/>
            <a:r>
              <a:rPr lang="en-US" sz="2000" dirty="0">
                <a:solidFill>
                  <a:schemeClr val="tx1"/>
                </a:solidFill>
              </a:rPr>
              <a:t>It makes it easier for storing and retrieval of records by both staff and student .</a:t>
            </a:r>
          </a:p>
        </p:txBody>
      </p:sp>
      <p:sp>
        <p:nvSpPr>
          <p:cNvPr id="3" name="Text Placeholder 2"/>
          <p:cNvSpPr>
            <a:spLocks noGrp="1"/>
          </p:cNvSpPr>
          <p:nvPr>
            <p:ph type="body" sz="quarter" idx="10"/>
          </p:nvPr>
        </p:nvSpPr>
        <p:spPr>
          <a:xfrm>
            <a:off x="713954" y="367352"/>
            <a:ext cx="11363111" cy="804625"/>
          </a:xfrm>
        </p:spPr>
        <p:txBody>
          <a:bodyPr/>
          <a:lstStyle/>
          <a:p>
            <a:pPr marL="914400" indent="-914400" algn="l">
              <a:buAutoNum type="arabicPeriod"/>
            </a:pPr>
            <a:r>
              <a:rPr lang="en-ID" sz="4800" b="1" dirty="0" smtClean="0">
                <a:solidFill>
                  <a:schemeClr val="accent1"/>
                </a:solidFill>
                <a:cs typeface="Poppins" panose="02000000000000000000" pitchFamily="2" charset="0"/>
              </a:rPr>
              <a:t>Introduction</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15273" y="444626"/>
            <a:ext cx="11363111" cy="817504"/>
          </a:xfrm>
        </p:spPr>
        <p:txBody>
          <a:bodyPr/>
          <a:lstStyle/>
          <a:p>
            <a:r>
              <a:rPr lang="en-ID" sz="4800" b="1" dirty="0" smtClean="0">
                <a:solidFill>
                  <a:schemeClr val="accent2"/>
                </a:solidFill>
                <a:cs typeface="Poppins" panose="02000000000000000000" pitchFamily="2" charset="0"/>
              </a:rPr>
              <a:t>02. Scope</a:t>
            </a:r>
            <a:endParaRPr lang="id-ID" sz="4800" dirty="0">
              <a:cs typeface="Poppins" panose="02000000000000000000" pitchFamily="2" charset="0"/>
            </a:endParaRPr>
          </a:p>
        </p:txBody>
      </p:sp>
      <p:sp>
        <p:nvSpPr>
          <p:cNvPr id="5" name="TextBox 4"/>
          <p:cNvSpPr txBox="1"/>
          <p:nvPr/>
        </p:nvSpPr>
        <p:spPr>
          <a:xfrm>
            <a:off x="415273" y="2253803"/>
            <a:ext cx="10084158" cy="2308324"/>
          </a:xfrm>
          <a:prstGeom prst="rect">
            <a:avLst/>
          </a:prstGeom>
          <a:noFill/>
        </p:spPr>
        <p:txBody>
          <a:bodyPr wrap="square" rtlCol="0">
            <a:spAutoFit/>
          </a:bodyPr>
          <a:lstStyle/>
          <a:p>
            <a:r>
              <a:rPr lang="en-US" sz="2400" dirty="0"/>
              <a:t>College management system is basically manufactured to compile all the manual activities of administrative importance in the form of </a:t>
            </a:r>
            <a:r>
              <a:rPr lang="en-US" sz="2400" dirty="0" smtClean="0"/>
              <a:t>a software</a:t>
            </a:r>
            <a:r>
              <a:rPr lang="en-US" sz="2400" dirty="0"/>
              <a:t>. This software further makes it easier for officials to finish off their work in a lesser span of time. Most of all, the mechanism of software is easy to understand that even if any school is utilizing it for the first time, the users will not have to toil hard to learn its function</a:t>
            </a:r>
            <a:r>
              <a:rPr lang="en-US" dirty="0"/>
              <a:t>. </a:t>
            </a:r>
          </a:p>
        </p:txBody>
      </p:sp>
    </p:spTree>
    <p:extLst>
      <p:ext uri="{BB962C8B-B14F-4D97-AF65-F5344CB8AC3E}">
        <p14:creationId xmlns:p14="http://schemas.microsoft.com/office/powerpoint/2010/main" val="33721954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15273" y="444625"/>
            <a:ext cx="11363111" cy="933413"/>
          </a:xfrm>
        </p:spPr>
        <p:txBody>
          <a:bodyPr/>
          <a:lstStyle/>
          <a:p>
            <a:r>
              <a:rPr lang="en-ID" sz="4800" b="1" dirty="0" smtClean="0">
                <a:solidFill>
                  <a:schemeClr val="accent3"/>
                </a:solidFill>
                <a:cs typeface="Poppins" panose="02000000000000000000" pitchFamily="2" charset="0"/>
              </a:rPr>
              <a:t>03. Objectives/Aims</a:t>
            </a:r>
            <a:endParaRPr lang="id-ID" sz="4800" b="1" dirty="0">
              <a:solidFill>
                <a:schemeClr val="accent3"/>
              </a:solidFill>
              <a:cs typeface="Poppins" panose="02000000000000000000" pitchFamily="2" charset="0"/>
            </a:endParaRPr>
          </a:p>
        </p:txBody>
      </p:sp>
      <p:sp>
        <p:nvSpPr>
          <p:cNvPr id="5" name="TextBox 4"/>
          <p:cNvSpPr txBox="1"/>
          <p:nvPr/>
        </p:nvSpPr>
        <p:spPr>
          <a:xfrm>
            <a:off x="415273" y="1635617"/>
            <a:ext cx="10531769" cy="2677656"/>
          </a:xfrm>
          <a:prstGeom prst="rect">
            <a:avLst/>
          </a:prstGeom>
          <a:noFill/>
        </p:spPr>
        <p:txBody>
          <a:bodyPr wrap="square" rtlCol="0">
            <a:spAutoFit/>
          </a:bodyPr>
          <a:lstStyle/>
          <a:p>
            <a:pPr marL="342900" lvl="0" indent="-342900">
              <a:buFont typeface="+mj-lt"/>
              <a:buAutoNum type="arabicPeriod"/>
            </a:pPr>
            <a:r>
              <a:rPr lang="en-US" sz="2800" dirty="0"/>
              <a:t>To take in students input</a:t>
            </a:r>
            <a:r>
              <a:rPr lang="en-US" sz="2800" dirty="0" smtClean="0"/>
              <a:t>.</a:t>
            </a:r>
            <a:endParaRPr lang="en-US" sz="2800" dirty="0"/>
          </a:p>
          <a:p>
            <a:pPr marL="342900" lvl="0" indent="-342900">
              <a:buFont typeface="+mj-lt"/>
              <a:buAutoNum type="arabicPeriod"/>
            </a:pPr>
            <a:r>
              <a:rPr lang="en-US" sz="2800" dirty="0"/>
              <a:t>To save students records</a:t>
            </a:r>
            <a:r>
              <a:rPr lang="en-US" sz="2800" dirty="0" smtClean="0"/>
              <a:t>.</a:t>
            </a:r>
            <a:endParaRPr lang="en-US" sz="2800" dirty="0"/>
          </a:p>
          <a:p>
            <a:pPr marL="342900" lvl="0" indent="-342900">
              <a:buFont typeface="+mj-lt"/>
              <a:buAutoNum type="arabicPeriod"/>
            </a:pPr>
            <a:r>
              <a:rPr lang="en-US" sz="2800" dirty="0"/>
              <a:t>To be able to search through students record.</a:t>
            </a:r>
          </a:p>
          <a:p>
            <a:pPr marL="342900" lvl="0" indent="-342900">
              <a:buFont typeface="+mj-lt"/>
              <a:buAutoNum type="arabicPeriod"/>
            </a:pPr>
            <a:r>
              <a:rPr lang="en-US" sz="2800" dirty="0"/>
              <a:t>Retrieve a student record.</a:t>
            </a:r>
          </a:p>
          <a:p>
            <a:pPr marL="342900" lvl="0" indent="-342900">
              <a:buFont typeface="+mj-lt"/>
              <a:buAutoNum type="arabicPeriod"/>
            </a:pPr>
            <a:r>
              <a:rPr lang="en-US" sz="2800" dirty="0"/>
              <a:t>The above objectives for lecturers also.</a:t>
            </a:r>
          </a:p>
          <a:p>
            <a:pPr marL="342900" lvl="0" indent="-342900">
              <a:buFont typeface="+mj-lt"/>
              <a:buAutoNum type="arabicPeriod"/>
            </a:pPr>
            <a:r>
              <a:rPr lang="en-US" sz="2800" dirty="0"/>
              <a:t>And be properly pass-worded to restrict use </a:t>
            </a:r>
            <a:r>
              <a:rPr lang="en-US" sz="2800" dirty="0" smtClean="0"/>
              <a:t>.</a:t>
            </a:r>
            <a:endParaRPr lang="en-US" sz="2800" dirty="0"/>
          </a:p>
        </p:txBody>
      </p:sp>
    </p:spTree>
    <p:extLst>
      <p:ext uri="{BB962C8B-B14F-4D97-AF65-F5344CB8AC3E}">
        <p14:creationId xmlns:p14="http://schemas.microsoft.com/office/powerpoint/2010/main" val="24224114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15273" y="444625"/>
            <a:ext cx="11363111" cy="894777"/>
          </a:xfrm>
        </p:spPr>
        <p:txBody>
          <a:bodyPr/>
          <a:lstStyle/>
          <a:p>
            <a:r>
              <a:rPr lang="en-ID" sz="4800" b="1" dirty="0" smtClean="0">
                <a:solidFill>
                  <a:schemeClr val="accent4"/>
                </a:solidFill>
                <a:cs typeface="Poppins" panose="02000000000000000000" pitchFamily="2" charset="0"/>
              </a:rPr>
              <a:t>04. Benefits</a:t>
            </a:r>
            <a:endParaRPr lang="id-ID" sz="4800" b="1" dirty="0">
              <a:solidFill>
                <a:schemeClr val="accent4"/>
              </a:solidFill>
              <a:cs typeface="Poppins" panose="02000000000000000000" pitchFamily="2" charset="0"/>
            </a:endParaRPr>
          </a:p>
        </p:txBody>
      </p:sp>
      <p:sp>
        <p:nvSpPr>
          <p:cNvPr id="6" name="TextBox 5"/>
          <p:cNvSpPr txBox="1"/>
          <p:nvPr/>
        </p:nvSpPr>
        <p:spPr>
          <a:xfrm>
            <a:off x="553791" y="1339402"/>
            <a:ext cx="10612191" cy="3785652"/>
          </a:xfrm>
          <a:prstGeom prst="rect">
            <a:avLst/>
          </a:prstGeom>
          <a:noFill/>
        </p:spPr>
        <p:txBody>
          <a:bodyPr wrap="square" rtlCol="0">
            <a:spAutoFit/>
          </a:bodyPr>
          <a:lstStyle/>
          <a:p>
            <a:r>
              <a:rPr lang="en-US" sz="2000" dirty="0"/>
              <a:t>1. </a:t>
            </a:r>
            <a:r>
              <a:rPr lang="en-US" sz="2000" u="sng" dirty="0"/>
              <a:t>You save time. </a:t>
            </a:r>
            <a:endParaRPr lang="en-US" sz="2000" dirty="0"/>
          </a:p>
          <a:p>
            <a:r>
              <a:rPr lang="en-US" sz="2000" dirty="0"/>
              <a:t>The objective of establishing a school management system is to accomplish a more organized and efficient process to run your school. The School Management System audits your resources to help you formulate intelligent solutions to implement and address various challenges.</a:t>
            </a:r>
          </a:p>
          <a:p>
            <a:r>
              <a:rPr lang="en-US" sz="2000" dirty="0"/>
              <a:t> </a:t>
            </a:r>
          </a:p>
          <a:p>
            <a:r>
              <a:rPr lang="en-US" sz="2000" dirty="0"/>
              <a:t>2. </a:t>
            </a:r>
            <a:r>
              <a:rPr lang="en-US" sz="2000" u="sng" dirty="0"/>
              <a:t>You communicate in real-time. </a:t>
            </a:r>
            <a:endParaRPr lang="en-US" sz="2000" dirty="0"/>
          </a:p>
          <a:p>
            <a:r>
              <a:rPr lang="en-US" sz="2000" dirty="0"/>
              <a:t>Connectivity has been one of the most important aspects of management in any type of industry, more so in schools wherein, various stakeholders are concerned. Certain Student Information System allows various departments and campuses to communicate in real-time, making for more systematic collaborations within an integrated platform.</a:t>
            </a:r>
          </a:p>
          <a:p>
            <a:endParaRPr lang="en-US" sz="2000" dirty="0"/>
          </a:p>
        </p:txBody>
      </p:sp>
    </p:spTree>
    <p:extLst>
      <p:ext uri="{BB962C8B-B14F-4D97-AF65-F5344CB8AC3E}">
        <p14:creationId xmlns:p14="http://schemas.microsoft.com/office/powerpoint/2010/main" val="29968772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28 dark">
      <a:dk1>
        <a:srgbClr val="F9F9F9"/>
      </a:dk1>
      <a:lt1>
        <a:srgbClr val="1A242E"/>
      </a:lt1>
      <a:dk2>
        <a:srgbClr val="E7E6E6"/>
      </a:dk2>
      <a:lt2>
        <a:srgbClr val="2C3E50"/>
      </a:lt2>
      <a:accent1>
        <a:srgbClr val="08DAC6"/>
      </a:accent1>
      <a:accent2>
        <a:srgbClr val="05B9F6"/>
      </a:accent2>
      <a:accent3>
        <a:srgbClr val="7E4CC7"/>
      </a:accent3>
      <a:accent4>
        <a:srgbClr val="EF2A79"/>
      </a:accent4>
      <a:accent5>
        <a:srgbClr val="F75847"/>
      </a:accent5>
      <a:accent6>
        <a:srgbClr val="4B5554"/>
      </a:accent6>
      <a:hlink>
        <a:srgbClr val="0563C1"/>
      </a:hlink>
      <a:folHlink>
        <a:srgbClr val="954F72"/>
      </a:folHlink>
    </a:clrScheme>
    <a:fontScheme name="Custom 9">
      <a:majorFont>
        <a:latin typeface="Poppins"/>
        <a:ea typeface=""/>
        <a:cs typeface=""/>
      </a:majorFont>
      <a:minorFont>
        <a:latin typeface="Open San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28 dark">
      <a:dk1>
        <a:srgbClr val="F9F9F9"/>
      </a:dk1>
      <a:lt1>
        <a:srgbClr val="1A242E"/>
      </a:lt1>
      <a:dk2>
        <a:srgbClr val="E7E6E6"/>
      </a:dk2>
      <a:lt2>
        <a:srgbClr val="2C3E50"/>
      </a:lt2>
      <a:accent1>
        <a:srgbClr val="08DAC6"/>
      </a:accent1>
      <a:accent2>
        <a:srgbClr val="05B9F6"/>
      </a:accent2>
      <a:accent3>
        <a:srgbClr val="7E4CC7"/>
      </a:accent3>
      <a:accent4>
        <a:srgbClr val="EF2A79"/>
      </a:accent4>
      <a:accent5>
        <a:srgbClr val="F75847"/>
      </a:accent5>
      <a:accent6>
        <a:srgbClr val="4B5554"/>
      </a:accent6>
      <a:hlink>
        <a:srgbClr val="0563C1"/>
      </a:hlink>
      <a:folHlink>
        <a:srgbClr val="954F72"/>
      </a:folHlink>
    </a:clrScheme>
    <a:fontScheme name="Custom 9">
      <a:majorFont>
        <a:latin typeface="Poppins"/>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138</TotalTime>
  <Words>1277</Words>
  <Application>Microsoft Office PowerPoint</Application>
  <PresentationFormat>Widescreen</PresentationFormat>
  <Paragraphs>117</Paragraphs>
  <Slides>16</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16</vt:i4>
      </vt:variant>
    </vt:vector>
  </HeadingPairs>
  <TitlesOfParts>
    <vt:vector size="23" baseType="lpstr">
      <vt:lpstr>Arial</vt:lpstr>
      <vt:lpstr>Open Sans</vt:lpstr>
      <vt:lpstr>Open Sans Light</vt:lpstr>
      <vt:lpstr>Poppins</vt:lpstr>
      <vt:lpstr>Tahoma</vt:lpstr>
      <vt:lpstr>Office Theme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Dz</dc:creator>
  <cp:lastModifiedBy>KOLADE AWOLEYE</cp:lastModifiedBy>
  <cp:revision>110</cp:revision>
  <dcterms:created xsi:type="dcterms:W3CDTF">2016-11-04T05:31:00Z</dcterms:created>
  <dcterms:modified xsi:type="dcterms:W3CDTF">2022-06-17T14:07:02Z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194B8013244A4319A1C45D9D7861B58F</vt:lpwstr>
  </property>
  <property fmtid="{D5CDD505-2E9C-101B-9397-08002B2CF9AE}" pid="3" name="KSOProductBuildVer">
    <vt:lpwstr>1033-11.2.0.11156</vt:lpwstr>
  </property>
</Properties>
</file>