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FE8E6-DDCF-45F4-A132-8DB4C45E5371}" v="5" dt="2022-03-07T18:54:38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50B97-EBA9-457C-BA0D-117FB17233D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9AEB0-D5F6-4282-A501-C7BBA75B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0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email for Frank Jackson is ftankerous2@gmail.com and his SSN is 347-23-9399.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9AEB0-D5F6-4282-A501-C7BBA75B1D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9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5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1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6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8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9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6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6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3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605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96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agicalPumpkin2@icloud.com" TargetMode="External"/><Relationship Id="rId2" Type="http://schemas.openxmlformats.org/officeDocument/2006/relationships/hyperlink" Target="mailto:djones@outlook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forfeojn@gmail.com" TargetMode="External"/><Relationship Id="rId4" Type="http://schemas.openxmlformats.org/officeDocument/2006/relationships/hyperlink" Target="mailto:kernay1@yahoo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D5ECB1-AC85-4830-AF8E-3E8C2A1A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9113106" cy="6858000"/>
          </a:xfrm>
          <a:custGeom>
            <a:avLst/>
            <a:gdLst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6885325 w 9113106"/>
              <a:gd name="connsiteY5" fmla="*/ 1543809 h 6858000"/>
              <a:gd name="connsiteX6" fmla="*/ 8238373 w 9113106"/>
              <a:gd name="connsiteY6" fmla="*/ 0 h 6858000"/>
              <a:gd name="connsiteX7" fmla="*/ 9113106 w 9113106"/>
              <a:gd name="connsiteY7" fmla="*/ 0 h 6858000"/>
              <a:gd name="connsiteX8" fmla="*/ 9113106 w 9113106"/>
              <a:gd name="connsiteY8" fmla="*/ 6857999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8238373 w 9113106"/>
              <a:gd name="connsiteY5" fmla="*/ 0 h 6858000"/>
              <a:gd name="connsiteX6" fmla="*/ 9113106 w 9113106"/>
              <a:gd name="connsiteY6" fmla="*/ 0 h 6858000"/>
              <a:gd name="connsiteX7" fmla="*/ 9113106 w 9113106"/>
              <a:gd name="connsiteY7" fmla="*/ 6857999 h 6858000"/>
              <a:gd name="connsiteX8" fmla="*/ 2227781 w 9113106"/>
              <a:gd name="connsiteY8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8238373 w 9113106"/>
              <a:gd name="connsiteY4" fmla="*/ 0 h 6858000"/>
              <a:gd name="connsiteX5" fmla="*/ 9113106 w 9113106"/>
              <a:gd name="connsiteY5" fmla="*/ 0 h 6858000"/>
              <a:gd name="connsiteX6" fmla="*/ 9113106 w 9113106"/>
              <a:gd name="connsiteY6" fmla="*/ 6857999 h 6858000"/>
              <a:gd name="connsiteX7" fmla="*/ 2227781 w 9113106"/>
              <a:gd name="connsiteY7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6" fmla="*/ 2227781 w 9113106"/>
              <a:gd name="connsiteY6" fmla="*/ 6858000 h 6858000"/>
              <a:gd name="connsiteX0" fmla="*/ 9113106 w 9113106"/>
              <a:gd name="connsiteY0" fmla="*/ 6857999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0" fmla="*/ 9113106 w 9113106"/>
              <a:gd name="connsiteY0" fmla="*/ 6857999 h 6858000"/>
              <a:gd name="connsiteX1" fmla="*/ 0 w 9113106"/>
              <a:gd name="connsiteY1" fmla="*/ 6858000 h 6858000"/>
              <a:gd name="connsiteX2" fmla="*/ 6010592 w 9113106"/>
              <a:gd name="connsiteY2" fmla="*/ 0 h 6858000"/>
              <a:gd name="connsiteX3" fmla="*/ 9113106 w 9113106"/>
              <a:gd name="connsiteY3" fmla="*/ 0 h 6858000"/>
              <a:gd name="connsiteX4" fmla="*/ 9113106 w 9113106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106" h="6858000">
                <a:moveTo>
                  <a:pt x="9113106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9113106" y="0"/>
                </a:lnTo>
                <a:lnTo>
                  <a:pt x="9113106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5EBF3-C856-4463-B843-04DC18EB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/>
          </a:bodyPr>
          <a:lstStyle/>
          <a:p>
            <a:r>
              <a:rPr lang="en-US" dirty="0"/>
              <a:t>Personal Info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9392B-0D79-4C6E-AF6F-38A100733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04805"/>
            <a:ext cx="2597190" cy="1814946"/>
          </a:xfrm>
        </p:spPr>
        <p:txBody>
          <a:bodyPr anchor="b">
            <a:normAutofit/>
          </a:bodyPr>
          <a:lstStyle/>
          <a:p>
            <a:r>
              <a:rPr lang="en-US" dirty="0"/>
              <a:t>John Doe</a:t>
            </a:r>
          </a:p>
        </p:txBody>
      </p:sp>
      <p:pic>
        <p:nvPicPr>
          <p:cNvPr id="4" name="Picture 3" descr="Male and female restrooms">
            <a:extLst>
              <a:ext uri="{FF2B5EF4-FFF2-40B4-BE49-F238E27FC236}">
                <a16:creationId xmlns:a16="http://schemas.microsoft.com/office/drawing/2014/main" id="{20F57595-0C9F-4FE6-8284-018ED42D0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4" r="1" b="46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1C9DFA-A617-4257-95D3-CE862A146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6675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5C07-1248-4608-B295-067EFF48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16599-ABAB-4D26-B9AE-4F2DB3FD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Card numbers</a:t>
            </a:r>
          </a:p>
          <a:p>
            <a:r>
              <a:rPr lang="en-US" dirty="0"/>
              <a:t>Email addresses</a:t>
            </a:r>
          </a:p>
          <a:p>
            <a:r>
              <a:rPr lang="en-US" dirty="0"/>
              <a:t>Names</a:t>
            </a:r>
          </a:p>
          <a:p>
            <a:r>
              <a:rPr lang="en-US" dirty="0"/>
              <a:t>United States Social Security numbers</a:t>
            </a:r>
          </a:p>
        </p:txBody>
      </p:sp>
    </p:spTree>
    <p:extLst>
      <p:ext uri="{BB962C8B-B14F-4D97-AF65-F5344CB8AC3E}">
        <p14:creationId xmlns:p14="http://schemas.microsoft.com/office/powerpoint/2010/main" val="317671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3D95-7FC0-4FD8-80F4-D327246D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are the credit cards: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EDB2D-3DBE-4A67-A9E5-95BCFB3DF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40904"/>
            <a:ext cx="9905999" cy="3567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5367526608925263</a:t>
            </a:r>
          </a:p>
          <a:p>
            <a:pPr marL="0" indent="0">
              <a:buNone/>
            </a:pPr>
            <a:r>
              <a:rPr lang="en-US" dirty="0"/>
              <a:t>8495457828373463</a:t>
            </a:r>
          </a:p>
          <a:p>
            <a:pPr marL="0" indent="0">
              <a:buNone/>
            </a:pPr>
            <a:r>
              <a:rPr lang="en-US" dirty="0"/>
              <a:t>2345846478891609</a:t>
            </a:r>
          </a:p>
          <a:p>
            <a:pPr marL="0" indent="0">
              <a:buNone/>
            </a:pPr>
            <a:r>
              <a:rPr lang="en-US" dirty="0"/>
              <a:t>8902564728879008</a:t>
            </a:r>
          </a:p>
          <a:p>
            <a:pPr marL="0" indent="0">
              <a:buNone/>
            </a:pPr>
            <a:r>
              <a:rPr lang="en-US"/>
              <a:t>2346456778427455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4232677845633466</a:t>
            </a:r>
          </a:p>
        </p:txBody>
      </p:sp>
    </p:spTree>
    <p:extLst>
      <p:ext uri="{BB962C8B-B14F-4D97-AF65-F5344CB8AC3E}">
        <p14:creationId xmlns:p14="http://schemas.microsoft.com/office/powerpoint/2010/main" val="34198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76D7-48E2-4858-B9B2-86167EE5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are the emails: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244704-DD6E-4BB6-9435-D627128C9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79061"/>
              </p:ext>
            </p:extLst>
          </p:nvPr>
        </p:nvGraphicFramePr>
        <p:xfrm>
          <a:off x="1357297" y="2521833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502811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587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djones@outlook.com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magicalPumpkin2@icloud.com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3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4"/>
                        </a:rPr>
                        <a:t>kernay1@yahoo.com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eforfeojn@gmail.com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35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15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E9C5-0424-4119-90BE-48CE845C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to see here – just go to the next slide!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5008-C8C4-4EC0-B0C9-CE2EBE67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6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A57C-EAAC-4C98-97A5-B40997E7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You’ll never get this!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03A5E6-965A-4DBC-89A4-7B1D65729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40" y="2991487"/>
            <a:ext cx="9269119" cy="2248214"/>
          </a:xfrm>
        </p:spPr>
      </p:pic>
    </p:spTree>
    <p:extLst>
      <p:ext uri="{BB962C8B-B14F-4D97-AF65-F5344CB8AC3E}">
        <p14:creationId xmlns:p14="http://schemas.microsoft.com/office/powerpoint/2010/main" val="82497851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91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Walbaum Display</vt:lpstr>
      <vt:lpstr>RegattaVTI</vt:lpstr>
      <vt:lpstr>Personal Info</vt:lpstr>
      <vt:lpstr>Including:</vt:lpstr>
      <vt:lpstr>Here are the credit cards:</vt:lpstr>
      <vt:lpstr>Here are the emails:</vt:lpstr>
      <vt:lpstr>There is nothing to see here – just go to the next slide!</vt:lpstr>
      <vt:lpstr>You’ll never get this!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Info</dc:title>
  <dc:creator>Devon Kozenieski</dc:creator>
  <cp:lastModifiedBy>Devon Kozenieski</cp:lastModifiedBy>
  <cp:revision>11</cp:revision>
  <dcterms:created xsi:type="dcterms:W3CDTF">2022-03-07T18:40:36Z</dcterms:created>
  <dcterms:modified xsi:type="dcterms:W3CDTF">2022-03-07T19:46:34Z</dcterms:modified>
</cp:coreProperties>
</file>