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1" name="Custom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3" name="Custom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/>
          <a:p>
            <a:r>
              <a:rPr lang="en-US" sz="1200">
                <a:latin typeface="Times New Roman"/>
              </a:rPr>
              <a:t>Click to edit the notes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168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0360"/>
            <a:ext cx="822168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396036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036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1680" cy="45180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1680" cy="45180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6640" y="1600200"/>
            <a:ext cx="5662440" cy="4518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640" y="1600200"/>
            <a:ext cx="5662440" cy="4518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1680" cy="451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1680" cy="45180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840" cy="45180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4011840" cy="45180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1680" cy="526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036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600200"/>
            <a:ext cx="4011840" cy="45180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840" cy="45180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96036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1680" cy="1229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600200"/>
            <a:ext cx="401184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0360"/>
            <a:ext cx="8221680" cy="21549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1680" cy="113508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1680" cy="45180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Times New Roman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25800" cy="35712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Times New Roman"/>
              <a:buChar char="•"/>
            </a:pPr>
            <a:r>
              <a:rPr lang="en-US">
                <a:latin typeface="Calibri"/>
              </a:rPr>
              <a:t>&lt;date/time&gt;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25800" cy="35712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Times New Roman"/>
              <a:buChar char="•"/>
            </a:pPr>
            <a:fld id="{97324C1C-6E26-4220-BA40-6C4DFC2C9637}" type="slidenum">
              <a:rPr lang="en-US"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5800" y="213048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Company Z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Elizabeth Moore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1096920" y="1828800"/>
            <a:ext cx="603576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Facilities Manager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2467-5270-2092-7454 512-24-4126 (527) 327-3765 emoore@etc.com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6960" y="4479840"/>
            <a:ext cx="2778120" cy="18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Michaela Anderson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46280"/>
            <a:ext cx="6950160" cy="429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President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4769-5914-9764-1709 734-36-1845 (613) 524-0026 president@etc.com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16760" y="3629160"/>
            <a:ext cx="1822320" cy="27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Michael Reilley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Marketing Manager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3434-7036-1383-3742 423-75-2591 (321) 789-4240 </a:t>
            </a:r>
            <a:r>
              <a:rPr lang="en-US">
                <a:solidFill>
                  <a:srgbClr val="ccccff"/>
                </a:solidFill>
                <a:latin typeface="Calibri"/>
              </a:rPr>
              <a:t>marketing@etc.com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280" y="3657600"/>
            <a:ext cx="3093840" cy="250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Ziggy Marshall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Human Resources Manager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7395-4126-3056-1457 423-76-8335 (321) 243-6256 hrmgr@etc.com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880" y="4022640"/>
            <a:ext cx="2376360" cy="178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Francine Smith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Technical Support Manager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5636-7494-1614-4312 132-55-3562 (727) 312-4266 techsupport@etc.com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9720" y="4175280"/>
            <a:ext cx="2589120" cy="15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Willie Hornby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457200" y="1646280"/>
            <a:ext cx="8137440" cy="26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Hardware Development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9490-7774-7373-7779 623-63-0912 (205) 423-6435 whornby@etc.com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240" y="4160880"/>
            <a:ext cx="2063880" cy="178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1646280"/>
            <a:ext cx="8137440" cy="26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Sales Manager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4202-7045-0272-4110 632-66-1423 (937) 429-0423 hillie@etc.com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Hillary Smith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880" y="4022640"/>
            <a:ext cx="2786040" cy="208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1646280"/>
            <a:ext cx="8321760" cy="261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Documentation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7375-2094-7234-2037 312-55-2564 (305) 423-6634 jellison@etc.com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John Ellison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4351320"/>
            <a:ext cx="1887480" cy="204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Jeremy D'Adamo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731880" y="1828800"/>
            <a:ext cx="713268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Office Manager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6534-0235-5303-0959 723-64-2357 (310) 312-6346 jdadamo@etc.com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8520" y="4527720"/>
            <a:ext cx="2619360" cy="196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buFont typeface="Calibri"/>
              <a:buChar char="•"/>
            </a:pPr>
            <a:r>
              <a:rPr lang="en-US" sz="4400">
                <a:latin typeface="Calibri"/>
              </a:rPr>
              <a:t>Cindy Johnson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1189080" y="1949400"/>
            <a:ext cx="6858000" cy="350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Calibri"/>
              <a:buChar char="•"/>
            </a:pPr>
            <a:r>
              <a:rPr lang="en-US" sz="3200">
                <a:latin typeface="Calibri"/>
              </a:rPr>
              <a:t>Lead Developer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en-US">
                <a:latin typeface="Calibri"/>
              </a:rPr>
              <a:t>0954-6105-6465-9046 224-35-7123 (523) 312-6634 cjohnson@etc.com</a:t>
            </a:r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475080"/>
            <a:ext cx="2378160" cy="31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