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C7A6A-F963-754C-6AAF-10B98407E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54420"/>
            <a:ext cx="9448800" cy="1825096"/>
          </a:xfrm>
        </p:spPr>
        <p:txBody>
          <a:bodyPr>
            <a:noAutofit/>
          </a:bodyPr>
          <a:lstStyle/>
          <a:p>
            <a:r>
              <a:rPr lang="es-ES" sz="9600" dirty="0"/>
              <a:t>Proyecto Integrador</a:t>
            </a:r>
            <a:endParaRPr lang="es-AR" sz="9600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C8AD0-9106-614F-FAC8-0407607F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17" y="3802533"/>
            <a:ext cx="9897035" cy="1576294"/>
          </a:xfrm>
        </p:spPr>
        <p:txBody>
          <a:bodyPr>
            <a:normAutofit/>
          </a:bodyPr>
          <a:lstStyle/>
          <a:p>
            <a:r>
              <a:rPr lang="es-ES" sz="2800" dirty="0"/>
              <a:t>Tecnicatura Superior en Innovación con Tecnologías 4.0</a:t>
            </a:r>
          </a:p>
          <a:p>
            <a:r>
              <a:rPr lang="es-ES" sz="2800" dirty="0"/>
              <a:t>Profesor: Arce Kessler Kevin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459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71ACC-BC23-5C00-7C53-BF26CECFD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988" y="153899"/>
            <a:ext cx="9448800" cy="1825096"/>
          </a:xfrm>
        </p:spPr>
        <p:txBody>
          <a:bodyPr>
            <a:normAutofit/>
          </a:bodyPr>
          <a:lstStyle/>
          <a:p>
            <a:r>
              <a:rPr lang="es-AR" sz="4800" dirty="0" err="1"/>
              <a:t>Scraping</a:t>
            </a:r>
            <a:r>
              <a:rPr lang="es-AR" sz="4800" dirty="0"/>
              <a:t> en Mercado libre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ECC499-B699-A1FD-9AD9-3EFCA0D4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565" y="1967825"/>
            <a:ext cx="9778252" cy="350961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s-ES" sz="11200" b="1" u="sng" dirty="0">
                <a:latin typeface="+mj-lt"/>
              </a:rPr>
              <a:t>TEMÁTICA:</a:t>
            </a:r>
          </a:p>
          <a:p>
            <a:pPr algn="just">
              <a:lnSpc>
                <a:spcPct val="170000"/>
              </a:lnSpc>
            </a:pPr>
            <a:r>
              <a:rPr lang="es-ES" sz="11200" dirty="0">
                <a:latin typeface="+mj-lt"/>
              </a:rPr>
              <a:t>Extracción de Datos de Productos Electrónicos Tecnológicos en Mercado Libre a través de Web </a:t>
            </a:r>
            <a:r>
              <a:rPr lang="es-ES" sz="11200" dirty="0" err="1">
                <a:latin typeface="+mj-lt"/>
              </a:rPr>
              <a:t>Scraping</a:t>
            </a:r>
            <a:endParaRPr lang="es-ES" sz="11200" dirty="0">
              <a:latin typeface="+mj-lt"/>
            </a:endParaRPr>
          </a:p>
          <a:p>
            <a:pPr>
              <a:lnSpc>
                <a:spcPct val="170000"/>
              </a:lnSpc>
            </a:pPr>
            <a:endParaRPr lang="es-ES" sz="11200" dirty="0"/>
          </a:p>
          <a:p>
            <a:pPr>
              <a:lnSpc>
                <a:spcPct val="170000"/>
              </a:lnSpc>
            </a:pPr>
            <a:endParaRPr lang="es-ES" sz="112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19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336714F-DFD5-76F3-8836-4ABC6B7B909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9647" y="851927"/>
            <a:ext cx="11868150" cy="56038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endParaRPr lang="es-ES" sz="2800" b="1" u="sng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s-ES" sz="2800" b="1" u="sng" dirty="0"/>
              <a:t>OBJETIVOS: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s-ES" sz="2800" dirty="0"/>
              <a:t> Identificar los productos electrónicos tecnológicos más vendidos.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s-ES" sz="2800" dirty="0"/>
              <a:t> Visualizar precio, nombre, URL y puesto del producto tecnológico más vendido.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s-ES" sz="2800" dirty="0"/>
              <a:t> Extraer los datos analizados en una planilla Excel.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405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DBD366D-0161-07F7-7511-242C55C3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309885"/>
            <a:ext cx="9448800" cy="1825096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librerías utilizadas: </a:t>
            </a:r>
            <a:br>
              <a:rPr lang="es-ES" dirty="0"/>
            </a:br>
            <a:endParaRPr lang="es-AR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FFD7B22C-3B06-E8F8-B71C-0156A454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71040"/>
            <a:ext cx="9448800" cy="2946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600" dirty="0"/>
              <a:t> </a:t>
            </a:r>
            <a:r>
              <a:rPr lang="pt-BR" sz="3600" dirty="0" err="1"/>
              <a:t>Requests</a:t>
            </a:r>
            <a:endParaRPr lang="pt-BR" sz="3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600" dirty="0"/>
              <a:t> </a:t>
            </a:r>
            <a:r>
              <a:rPr lang="pt-BR" sz="3600" dirty="0" err="1"/>
              <a:t>Beautiful</a:t>
            </a:r>
            <a:r>
              <a:rPr lang="pt-BR" sz="3600" dirty="0"/>
              <a:t> </a:t>
            </a:r>
            <a:r>
              <a:rPr lang="pt-BR" sz="3600" dirty="0" err="1"/>
              <a:t>Soup</a:t>
            </a:r>
            <a:endParaRPr lang="pt-BR" sz="3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600" dirty="0"/>
              <a:t> Pandas (para </a:t>
            </a:r>
            <a:r>
              <a:rPr lang="pt-BR" sz="3600" dirty="0" err="1"/>
              <a:t>planilla</a:t>
            </a:r>
            <a:r>
              <a:rPr lang="pt-BR" sz="3600" dirty="0"/>
              <a:t> </a:t>
            </a:r>
            <a:r>
              <a:rPr lang="pt-BR" sz="3600" dirty="0" err="1"/>
              <a:t>excel</a:t>
            </a:r>
            <a:r>
              <a:rPr lang="pt-BR" sz="3600" dirty="0"/>
              <a:t>)</a:t>
            </a:r>
          </a:p>
          <a:p>
            <a:pPr>
              <a:lnSpc>
                <a:spcPct val="150000"/>
              </a:lnSpc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2226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5132B-96C0-A12A-CB4A-EE8BD7398E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96965" y="-109456"/>
            <a:ext cx="7619998" cy="2511425"/>
          </a:xfrm>
        </p:spPr>
        <p:txBody>
          <a:bodyPr/>
          <a:lstStyle/>
          <a:p>
            <a:r>
              <a:rPr lang="es-ES" dirty="0"/>
              <a:t>Errores y situaciones/obstáculos que superamos: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13512-32D9-9AE9-E980-CFFAD620C1B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649692"/>
            <a:ext cx="12192000" cy="5208308"/>
          </a:xfrm>
        </p:spPr>
        <p:txBody>
          <a:bodyPr>
            <a:normAutofit fontScale="47500" lnSpcReduction="20000"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s-ES" sz="2500" dirty="0"/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7000" dirty="0"/>
              <a:t>Definir el alcance del proyecto. 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7000" dirty="0"/>
              <a:t>Encuentros de equipo de trabajo en forma sincrónica.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7000" dirty="0"/>
              <a:t>Funcionamiento e instalación de nuevas librerías utilizadas en Visual Studio </a:t>
            </a:r>
            <a:r>
              <a:rPr lang="es-ES" sz="7000" dirty="0" err="1"/>
              <a:t>Code</a:t>
            </a:r>
            <a:r>
              <a:rPr lang="es-ES" sz="7000" dirty="0"/>
              <a:t>. 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7000" dirty="0"/>
              <a:t>Funcionamiento y utilización de Trello. 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7000" dirty="0"/>
              <a:t>Extracción de </a:t>
            </a:r>
            <a:r>
              <a:rPr lang="es-ES" sz="7000" dirty="0" err="1"/>
              <a:t>URLs</a:t>
            </a:r>
            <a:r>
              <a:rPr lang="es-ES" sz="7000" dirty="0"/>
              <a:t> de las imágenes de los productos y de algunos precios. 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s-ES" sz="11200" dirty="0"/>
          </a:p>
        </p:txBody>
      </p:sp>
    </p:spTree>
    <p:extLst>
      <p:ext uri="{BB962C8B-B14F-4D97-AF65-F5344CB8AC3E}">
        <p14:creationId xmlns:p14="http://schemas.microsoft.com/office/powerpoint/2010/main" val="30068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712F2-5FCA-A241-D413-BE12EB7C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74" y="-515591"/>
            <a:ext cx="9448800" cy="1825096"/>
          </a:xfrm>
        </p:spPr>
        <p:txBody>
          <a:bodyPr/>
          <a:lstStyle/>
          <a:p>
            <a:r>
              <a:rPr lang="es-ES" dirty="0"/>
              <a:t>Conclusiones: 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D491E-2E60-0AB8-B65C-1B61F7084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09505"/>
            <a:ext cx="12192000" cy="423345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Del 100% de los productos </a:t>
            </a:r>
            <a:r>
              <a:rPr lang="es-ES" sz="2400" dirty="0" err="1"/>
              <a:t>scrapeados</a:t>
            </a:r>
            <a:r>
              <a:rPr lang="es-ES" sz="2400" dirty="0"/>
              <a:t> pudimos obtener la URL de la imagen.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Del 55% de los productos </a:t>
            </a:r>
            <a:r>
              <a:rPr lang="es-ES" sz="2400" dirty="0" err="1"/>
              <a:t>scrapeados</a:t>
            </a:r>
            <a:r>
              <a:rPr lang="es-ES" sz="2400" dirty="0"/>
              <a:t> pudimos obtener el precio. El 100% de los precios de esos productos obtenidos son en tres o seis cuotas.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dirty="0"/>
              <a:t>Del 83% de los productos tecnológicos </a:t>
            </a:r>
            <a:r>
              <a:rPr lang="es-ES" sz="2400" dirty="0" err="1"/>
              <a:t>scrapeados</a:t>
            </a:r>
            <a:r>
              <a:rPr lang="es-ES" sz="2400" dirty="0"/>
              <a:t> tienen un monto superior a $100 mil pesos.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026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F09AD9A-0142-C2D2-1B6E-D8BFF39F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79" y="0"/>
            <a:ext cx="10820399" cy="955675"/>
          </a:xfrm>
        </p:spPr>
        <p:txBody>
          <a:bodyPr>
            <a:normAutofit/>
          </a:bodyPr>
          <a:lstStyle/>
          <a:p>
            <a:r>
              <a:rPr lang="es-ES" sz="4400" dirty="0"/>
              <a:t>¿Por qué SOMOS EN MEJOR GRUPO? </a:t>
            </a:r>
            <a:endParaRPr lang="es-AR" sz="44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8171988-F3E4-3E48-BB66-458748C6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802" y="955675"/>
            <a:ext cx="11909198" cy="4210214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3400" dirty="0"/>
              <a:t>Metodologías sólidas.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3400" dirty="0"/>
              <a:t>Habilidades técnicas.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3400" dirty="0"/>
              <a:t>Capacidad para obtener datos de manera ética y precisa.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3400" dirty="0"/>
              <a:t>Atención meticulosa a los detalles.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3400" dirty="0"/>
              <a:t>Capacidad para adaptarnos a los desafíos técnicos.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s-ES" sz="3400" dirty="0"/>
              <a:t>También podríamos destacar el cumplimiento con los requisitos específicos del proyecto, demostrando así nuestra dedicación y profesionalismo en el campo del </a:t>
            </a:r>
            <a:r>
              <a:rPr lang="es-ES" sz="3400" dirty="0" err="1"/>
              <a:t>scraping</a:t>
            </a:r>
            <a:r>
              <a:rPr lang="es-ES" sz="3400" dirty="0"/>
              <a:t> de datos.</a:t>
            </a:r>
            <a:endParaRPr lang="es-AR" sz="3400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18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1A4F-0158-D31A-B8B3-F6EA0F53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616444"/>
            <a:ext cx="12191999" cy="3625111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Consideramos que el desarrollo de la propuesta de trabajo del Proyecto Tecnológico Integrador nos permitió aprender a trabajar en equipo, como así también, posibilitó un escenario de significativas situaciones de aprendizaje que abren nuevas puertas a nuestro futuro laboral. </a:t>
            </a:r>
            <a:b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08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30A401A7-0290-5428-9526-FC039D04E544}"/>
              </a:ext>
            </a:extLst>
          </p:cNvPr>
          <p:cNvSpPr txBox="1">
            <a:spLocks/>
          </p:cNvSpPr>
          <p:nvPr/>
        </p:nvSpPr>
        <p:spPr>
          <a:xfrm>
            <a:off x="1174377" y="1283090"/>
            <a:ext cx="9448800" cy="27596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ARCE, EMILIANO</a:t>
            </a:r>
          </a:p>
          <a:p>
            <a:r>
              <a:rPr lang="es-ES" b="1" dirty="0"/>
              <a:t>FONSECA, FERNANDO</a:t>
            </a:r>
          </a:p>
          <a:p>
            <a:r>
              <a:rPr lang="es-ES" b="1" dirty="0"/>
              <a:t>GARZA, RIBANA</a:t>
            </a:r>
          </a:p>
          <a:p>
            <a:r>
              <a:rPr lang="es-ES" b="1" dirty="0"/>
              <a:t>GUZMAN, FEDERICO </a:t>
            </a:r>
          </a:p>
          <a:p>
            <a:r>
              <a:rPr lang="es-ES" b="1" dirty="0"/>
              <a:t>PELLIZA, MARIO</a:t>
            </a:r>
          </a:p>
          <a:p>
            <a:endParaRPr lang="es-A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8EF93DF-7FDA-80C6-C910-AC677CA71B39}"/>
              </a:ext>
            </a:extLst>
          </p:cNvPr>
          <p:cNvSpPr txBox="1">
            <a:spLocks/>
          </p:cNvSpPr>
          <p:nvPr/>
        </p:nvSpPr>
        <p:spPr>
          <a:xfrm>
            <a:off x="1174377" y="-282419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/>
              <a:t>Integrantes: </a:t>
            </a:r>
            <a:endParaRPr lang="es-AR" sz="6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DC76784-A8CC-247D-6D2F-7D17188CF253}"/>
              </a:ext>
            </a:extLst>
          </p:cNvPr>
          <p:cNvSpPr txBox="1">
            <a:spLocks/>
          </p:cNvSpPr>
          <p:nvPr/>
        </p:nvSpPr>
        <p:spPr>
          <a:xfrm>
            <a:off x="1057835" y="2743590"/>
            <a:ext cx="10076329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¡GRACIAS POR LA ATENCIÓN! 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34194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337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Estela de condensación</vt:lpstr>
      <vt:lpstr>Proyecto Integrador</vt:lpstr>
      <vt:lpstr>Scraping en Mercado libre</vt:lpstr>
      <vt:lpstr>Presentación de PowerPoint</vt:lpstr>
      <vt:lpstr> librerías utilizadas:  </vt:lpstr>
      <vt:lpstr>Errores y situaciones/obstáculos que superamos:</vt:lpstr>
      <vt:lpstr>Conclusiones: </vt:lpstr>
      <vt:lpstr>¿Por qué SOMOS EN MEJOR GRUPO? </vt:lpstr>
      <vt:lpstr>Consideramos que el desarrollo de la propuesta de trabajo del Proyecto Tecnológico Integrador nos permitió aprender a trabajar en equipo, como así también, posibilitó un escenario de significativas situaciones de aprendizaje que abren nuevas puertas a nuestro futuro laboral.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</dc:title>
  <dc:creator>Usuario</dc:creator>
  <cp:lastModifiedBy>Usuario</cp:lastModifiedBy>
  <cp:revision>11</cp:revision>
  <dcterms:created xsi:type="dcterms:W3CDTF">2023-11-05T21:21:39Z</dcterms:created>
  <dcterms:modified xsi:type="dcterms:W3CDTF">2023-11-11T23:10:15Z</dcterms:modified>
</cp:coreProperties>
</file>