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EC6-4B60-72BA-6700-47E6D59BC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14365-3D1B-A1E6-26FE-7E77113C2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DF9F1-9CD7-3DA5-7196-407C94F95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8575-76DB-4524-B69A-AFCEA3B1EC1B}" type="datetimeFigureOut">
              <a:rPr lang="en-PH" smtClean="0"/>
              <a:t>10 May 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47CFC-4288-04FC-9F72-1FA82E5ED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FA7-9014-43CD-B642-95724D8EF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662C-25A8-455A-A1DD-6D9F59290CB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9548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32E18-A7ED-97AC-8D10-CDE07F98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060FC-E651-4F19-BB1F-29D6B5B11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5ED86-3F62-9574-14B2-722500A8F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8575-76DB-4524-B69A-AFCEA3B1EC1B}" type="datetimeFigureOut">
              <a:rPr lang="en-PH" smtClean="0"/>
              <a:t>10 May 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928A0-D15C-747B-2BF2-47EF97D47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A64F6-C87E-DCD1-D0DB-5E71A7AE2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662C-25A8-455A-A1DD-6D9F59290CB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408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42F26D-5D2D-E9C5-38A5-96E65FEF8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D9DBF-CE96-B23E-0858-8B4CBBDE8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D5DE1-211F-0683-839F-3E5193A7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8575-76DB-4524-B69A-AFCEA3B1EC1B}" type="datetimeFigureOut">
              <a:rPr lang="en-PH" smtClean="0"/>
              <a:t>10 May 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46C39-D103-4BFA-63E4-3C57AB61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508AA-4DFB-83D4-3998-042C97E0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662C-25A8-455A-A1DD-6D9F59290CB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98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5C1F-5090-3337-7B92-AD8CAA34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1A1FA-291F-54CB-A0FA-3A5A2E469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4B419-2709-0F0A-8910-4E724CC7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8575-76DB-4524-B69A-AFCEA3B1EC1B}" type="datetimeFigureOut">
              <a:rPr lang="en-PH" smtClean="0"/>
              <a:t>10 May 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4317F-A565-AEE8-644F-AC22519D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76E6C-8149-9DA3-A4FC-84781CE8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662C-25A8-455A-A1DD-6D9F59290CB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2407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43A22-86EC-97AD-8408-B89AE02E0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18774-35D2-EC87-F67B-C5BEEDD60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81DAB-3723-B14F-2F4D-350E9737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8575-76DB-4524-B69A-AFCEA3B1EC1B}" type="datetimeFigureOut">
              <a:rPr lang="en-PH" smtClean="0"/>
              <a:t>10 May 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820FD-8729-806C-3D68-43AE7D779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9DCDA-F14D-29C8-649C-70B7AC5C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662C-25A8-455A-A1DD-6D9F59290CB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3498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6E9D-7A20-607D-E05F-F77DD2156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EA79F-4184-8380-36F3-911E533AF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9DFEF-2E18-95F1-5F17-7CB211350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D4F60-586C-3337-1322-A0B48E611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8575-76DB-4524-B69A-AFCEA3B1EC1B}" type="datetimeFigureOut">
              <a:rPr lang="en-PH" smtClean="0"/>
              <a:t>10 May 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72833-089E-2E34-C412-54F1549E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E5718-AB03-42A8-AE81-89E6236C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662C-25A8-455A-A1DD-6D9F59290CB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1056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4C09B-76E7-8750-43E3-CE488C0A9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ABEF0-7DEE-716F-EDAF-0B0ADA223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64B0C-8106-C5D7-ACDC-B165AC6B0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C13C6-EA7F-F4E7-66C6-C983C9DD7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48BF3-BEDD-7F19-C3FA-934E6A179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1B0C0C-1E5F-D37A-4C15-5512723E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8575-76DB-4524-B69A-AFCEA3B1EC1B}" type="datetimeFigureOut">
              <a:rPr lang="en-PH" smtClean="0"/>
              <a:t>10 May 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26DBA8-79DC-77C4-F483-488F9D95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DEC75F-1CB6-062B-2490-84F54ABB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662C-25A8-455A-A1DD-6D9F59290CB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23827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6F4E-A496-9C7E-BEA8-E91B9E6A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37EE1-E799-A4CA-A557-CDD477CB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8575-76DB-4524-B69A-AFCEA3B1EC1B}" type="datetimeFigureOut">
              <a:rPr lang="en-PH" smtClean="0"/>
              <a:t>10 May 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03C11-8754-C8D6-7D3E-EBBF9582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682DB-3200-7383-7D05-070DB6871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662C-25A8-455A-A1DD-6D9F59290CB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356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CB0666-6FE0-57BD-990C-C0D5320AC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8575-76DB-4524-B69A-AFCEA3B1EC1B}" type="datetimeFigureOut">
              <a:rPr lang="en-PH" smtClean="0"/>
              <a:t>10 May 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082FFD-A242-8685-4D8F-DF31970F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6E80A-114A-2937-BF2B-11D5240D9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662C-25A8-455A-A1DD-6D9F59290CB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0881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39923-7327-410E-8118-DC37B77B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1AF7C-2112-B853-A81F-3AA503865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691F8-9C16-B56D-2746-029545E32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07935-EE4C-4C4B-79DC-CB422922A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8575-76DB-4524-B69A-AFCEA3B1EC1B}" type="datetimeFigureOut">
              <a:rPr lang="en-PH" smtClean="0"/>
              <a:t>10 May 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1542A-975A-61CB-57DB-C016E5149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C7F83-33E8-DD7B-08E2-7F0B92EA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662C-25A8-455A-A1DD-6D9F59290CB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750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CE098-B0A2-12EC-50D9-C32B9BDC3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292AA4-EDBA-65B8-8409-5B5C6B24C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0DD5B-52CF-8D77-DF36-94370B6E6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1E58C-CD04-7DBC-19DD-EA202C78E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8575-76DB-4524-B69A-AFCEA3B1EC1B}" type="datetimeFigureOut">
              <a:rPr lang="en-PH" smtClean="0"/>
              <a:t>10 May 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F17E5-3FA7-4915-8EF1-E6307CCFC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147BD-1DD4-C4BF-1140-506BE359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662C-25A8-455A-A1DD-6D9F59290CB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563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8B7508-7C0A-16AF-6E27-5C429CF9D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CB61A-032D-3FC3-C76C-990A929CC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686D9-52D0-F245-3512-5829D8595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E8575-76DB-4524-B69A-AFCEA3B1EC1B}" type="datetimeFigureOut">
              <a:rPr lang="en-PH" smtClean="0"/>
              <a:t>10 May 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3A72D-2284-954D-0AE7-BDAA1AFFC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6854-0602-8713-1710-84B8D99B3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D662C-25A8-455A-A1DD-6D9F59290CB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77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5F7BDAA-51CE-8389-B2E7-80A2EB338368}"/>
              </a:ext>
            </a:extLst>
          </p:cNvPr>
          <p:cNvSpPr/>
          <p:nvPr/>
        </p:nvSpPr>
        <p:spPr>
          <a:xfrm>
            <a:off x="0" y="1"/>
            <a:ext cx="12191999" cy="1001267"/>
          </a:xfrm>
          <a:prstGeom prst="rect">
            <a:avLst/>
          </a:prstGeom>
          <a:solidFill>
            <a:srgbClr val="00174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TEAM ICE CODE</a:t>
            </a:r>
            <a:endParaRPr lang="en-PH" sz="6600" b="1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23816-3167-AFE7-8CC8-D36031DFB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78405" cy="100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15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7897AB1-142F-D0F6-C6E6-E478F14714CB}"/>
              </a:ext>
            </a:extLst>
          </p:cNvPr>
          <p:cNvSpPr/>
          <p:nvPr/>
        </p:nvSpPr>
        <p:spPr>
          <a:xfrm>
            <a:off x="0" y="1"/>
            <a:ext cx="12191999" cy="1001267"/>
          </a:xfrm>
          <a:prstGeom prst="rect">
            <a:avLst/>
          </a:prstGeom>
          <a:solidFill>
            <a:srgbClr val="00174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TEAM ICE CODE</a:t>
            </a:r>
            <a:endParaRPr lang="en-PH" sz="6600" b="1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765909-2FDB-7A6C-AE38-EA74054F6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78405" cy="100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2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7B89CD-2E1F-5596-A1B4-3513FA4FE412}"/>
              </a:ext>
            </a:extLst>
          </p:cNvPr>
          <p:cNvSpPr/>
          <p:nvPr/>
        </p:nvSpPr>
        <p:spPr>
          <a:xfrm>
            <a:off x="0" y="1"/>
            <a:ext cx="12191999" cy="1001267"/>
          </a:xfrm>
          <a:prstGeom prst="rect">
            <a:avLst/>
          </a:prstGeom>
          <a:solidFill>
            <a:srgbClr val="00174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TEAM ICE CODE</a:t>
            </a:r>
            <a:endParaRPr lang="en-PH" sz="6600" b="1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8452FB-EC55-9FE5-1E57-759941AED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78405" cy="100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83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D9B8C4-6290-7A39-ABC7-38CC4CE4CF78}"/>
              </a:ext>
            </a:extLst>
          </p:cNvPr>
          <p:cNvSpPr/>
          <p:nvPr/>
        </p:nvSpPr>
        <p:spPr>
          <a:xfrm>
            <a:off x="0" y="1"/>
            <a:ext cx="12191999" cy="1001267"/>
          </a:xfrm>
          <a:prstGeom prst="rect">
            <a:avLst/>
          </a:prstGeom>
          <a:solidFill>
            <a:srgbClr val="00174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TEAM ICE CODE</a:t>
            </a:r>
            <a:endParaRPr lang="en-PH" sz="6600" b="1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FE4E0-E4E8-3EDB-BDEF-3FC4CD2A5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78405" cy="10012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5BA343-5D3E-041C-D090-487F3BAAB36F}"/>
              </a:ext>
            </a:extLst>
          </p:cNvPr>
          <p:cNvSpPr txBox="1"/>
          <p:nvPr/>
        </p:nvSpPr>
        <p:spPr>
          <a:xfrm>
            <a:off x="146304" y="1001268"/>
            <a:ext cx="45674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gency FB" panose="020B0503020202020204" pitchFamily="34" charset="0"/>
              </a:rPr>
              <a:t>etiket.com flowchart</a:t>
            </a:r>
            <a:endParaRPr lang="en-PH" sz="4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061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QHTF</dc:creator>
  <cp:lastModifiedBy>QHTF</cp:lastModifiedBy>
  <cp:revision>1</cp:revision>
  <dcterms:created xsi:type="dcterms:W3CDTF">2023-05-09T17:30:57Z</dcterms:created>
  <dcterms:modified xsi:type="dcterms:W3CDTF">2023-05-09T17:31:12Z</dcterms:modified>
</cp:coreProperties>
</file>