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>
        <p:scale>
          <a:sx n="66" d="100"/>
          <a:sy n="66" d="100"/>
        </p:scale>
        <p:origin x="144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5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13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3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39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258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132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7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731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945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4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62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312C-006A-45B6-AEFB-6A965C614358}" type="datetimeFigureOut">
              <a:rPr lang="bg-BG" smtClean="0"/>
              <a:t>2.7.2014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68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bg/imgres?imgurl=http%3A%2F%2Fwww.kenshisoft.com%2Fprojects-resos%2Fas3captionslib%2Fimages%2Fgithub_octocat.png&amp;imgrefurl=http%3A%2F%2Fwww.kenshisoft.com%2Fprojects-resos%2Fas3captionslib%2F&amp;h=234&amp;w=256&amp;tbnid=wRUPJRdYotl6sM%3A&amp;zoom=1&amp;docid=d5LJJtD-KgtFQM&amp;ei=LoO0U4DKD8jnywPulYCQAg&amp;tbm=isch&amp;ved=0CB4QMygCMAI&amp;iact=rc&amp;uact=3&amp;dur=629&amp;page=1&amp;start=0&amp;ndsp=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Team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IceFyre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>
                <a:latin typeface="Roboto Slab" pitchFamily="2" charset="0"/>
                <a:ea typeface="Roboto Slab" pitchFamily="2" charset="0"/>
              </a:rPr>
              <a:t>Пикантно Жълт Вестник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10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Work Distribution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 Slab" pitchFamily="2" charset="0"/>
                <a:ea typeface="Roboto Slab" pitchFamily="2" charset="0"/>
              </a:rPr>
              <a:t>Distributed ourselves so each can do a part of the job:</a:t>
            </a:r>
          </a:p>
          <a:p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Yavor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 – Coding.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Mina 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– Articles.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 </a:t>
            </a:r>
          </a:p>
          <a:p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Asen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 – Design.</a:t>
            </a:r>
          </a:p>
          <a:p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Nikolay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–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22269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Roboto Slab" pitchFamily="2" charset="0"/>
                <a:ea typeface="Roboto Slab" pitchFamily="2" charset="0"/>
              </a:rPr>
              <a:t>IMPLEMENTATION</a:t>
            </a:r>
            <a:endParaRPr lang="bg-BG" dirty="0">
              <a:solidFill>
                <a:schemeClr val="accent4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222"/>
            <a:ext cx="2438400" cy="22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1" y="4806826"/>
            <a:ext cx="4042228" cy="1288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5274349"/>
            <a:ext cx="3142343" cy="8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Workflow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Design is drafted in Photoshop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From Photoshop it’s made into HTML / CSS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From there, It’s committed to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github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After that everyone can help edit the page.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Finally, when it’s done, the page is made responsive and is then recommitted.</a:t>
            </a:r>
          </a:p>
        </p:txBody>
      </p:sp>
    </p:spTree>
    <p:extLst>
      <p:ext uri="{BB962C8B-B14F-4D97-AF65-F5344CB8AC3E}">
        <p14:creationId xmlns:p14="http://schemas.microsoft.com/office/powerpoint/2010/main" val="5680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Website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5 Pages Total.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Header.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Body, Articles.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Footer.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Responsiveness.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Semantic HTML.</a:t>
            </a:r>
          </a:p>
        </p:txBody>
      </p:sp>
    </p:spTree>
    <p:extLst>
      <p:ext uri="{BB962C8B-B14F-4D97-AF65-F5344CB8AC3E}">
        <p14:creationId xmlns:p14="http://schemas.microsoft.com/office/powerpoint/2010/main" val="13391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Teamwork 2 – HTML &amp; CSS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ORGANIZATION.</a:t>
            </a:r>
            <a:endParaRPr lang="bg-BG" dirty="0" smtClean="0">
              <a:latin typeface="Roboto Slab" pitchFamily="2" charset="0"/>
              <a:ea typeface="Roboto Slab" pitchFamily="2" charset="0"/>
            </a:endParaRP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IDEAs.</a:t>
            </a:r>
            <a:endParaRPr lang="bg-BG" dirty="0" smtClean="0">
              <a:latin typeface="Roboto Slab" pitchFamily="2" charset="0"/>
              <a:ea typeface="Roboto Slab" pitchFamily="2" charset="0"/>
            </a:endParaRP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PLANNING.</a:t>
            </a:r>
            <a:endParaRPr lang="bg-BG" dirty="0" smtClean="0">
              <a:latin typeface="Roboto Slab" pitchFamily="2" charset="0"/>
              <a:ea typeface="Roboto Slab" pitchFamily="2" charset="0"/>
            </a:endParaRP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IMPLEMENTATION.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Roboto Slab" pitchFamily="2" charset="0"/>
                <a:ea typeface="Roboto Slab" pitchFamily="2" charset="0"/>
              </a:rPr>
              <a:t>ORGANIZATION</a:t>
            </a:r>
            <a:endParaRPr lang="bg-BG" dirty="0">
              <a:solidFill>
                <a:schemeClr val="accent4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50577"/>
            <a:ext cx="2296886" cy="1698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84" y="4342409"/>
            <a:ext cx="2819460" cy="2114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484" y="4597465"/>
            <a:ext cx="1664364" cy="16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Organization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Got in touch via E-Mail to exchange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skype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names.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Exchanged ideas in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skype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.</a:t>
            </a:r>
            <a:endParaRPr lang="en-US" dirty="0">
              <a:latin typeface="Roboto Slab" pitchFamily="2" charset="0"/>
              <a:ea typeface="Roboto Slab" pitchFamily="2" charset="0"/>
            </a:endParaRP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Set up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rello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Set up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Github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Later 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m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et in person to discuss what to do.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Had numerous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skype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 calls.</a:t>
            </a:r>
          </a:p>
        </p:txBody>
      </p:sp>
    </p:spTree>
    <p:extLst>
      <p:ext uri="{BB962C8B-B14F-4D97-AF65-F5344CB8AC3E}">
        <p14:creationId xmlns:p14="http://schemas.microsoft.com/office/powerpoint/2010/main" val="8599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Roboto Slab" pitchFamily="2" charset="0"/>
                <a:ea typeface="Roboto Slab" pitchFamily="2" charset="0"/>
              </a:rPr>
              <a:t>IDEAs</a:t>
            </a:r>
            <a:endParaRPr lang="bg-BG" dirty="0">
              <a:solidFill>
                <a:schemeClr val="accent4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4951968"/>
            <a:ext cx="2997199" cy="955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8" y="4889045"/>
            <a:ext cx="2383973" cy="1787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315" y="5127240"/>
            <a:ext cx="3060333" cy="7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Considering ideas.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Initial draught of ideas.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Shy away from extreme ideas.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Shy away from complicated ideas.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Design drafts uploaded to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trello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Brainstormed when we met in person.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No really good ideas.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During second meeting decide to do a Yellow Paper-type of deal.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Design Drafts.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Multiple ideas about different sites. Design Drafts.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26" name="Picture 2" descr="https://trello-attachments.s3.amazonaws.com/5393836c3c0fd766f28ffbbc/539882b0d960cb4f8a1fb49c/1920x2560/2bae66c032dcf48b83d7099f24e65720/variant-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2293"/>
            <a:ext cx="2739520" cy="36548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ello-attachments.s3.amazonaws.com/5393836c3c0fd766f28ffbbc/53988244c429aca29c68f2ec/1920x2560/6f0f9ba792c8fa4009bd902e7c52707e/variant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40" y="2825516"/>
            <a:ext cx="2739520" cy="36548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rello-attachments.s3.amazonaws.com/5393836c3c0fd766f28ffbbc/539870522ac49687eee5c2ba/1920x2560/109d8a3951e21fa50958fb05cc831616/variant-1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280" y="2825515"/>
            <a:ext cx="2739520" cy="36548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Yellow Paper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Final decision to do Yellow Paper, about 2 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w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eeks before deadline.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Hot Headlines.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Broke the ice in terms of confidence.</a:t>
            </a:r>
          </a:p>
        </p:txBody>
      </p:sp>
    </p:spTree>
    <p:extLst>
      <p:ext uri="{BB962C8B-B14F-4D97-AF65-F5344CB8AC3E}">
        <p14:creationId xmlns:p14="http://schemas.microsoft.com/office/powerpoint/2010/main" val="7291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Roboto Slab" pitchFamily="2" charset="0"/>
                <a:ea typeface="Roboto Slab" pitchFamily="2" charset="0"/>
              </a:rPr>
              <a:t>PLANNING</a:t>
            </a:r>
            <a:endParaRPr lang="bg-BG" dirty="0">
              <a:solidFill>
                <a:schemeClr val="accent4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 Slab</vt:lpstr>
      <vt:lpstr>Office Theme</vt:lpstr>
      <vt:lpstr>Team IceFyre</vt:lpstr>
      <vt:lpstr>Teamwork 2 – HTML &amp; CSS</vt:lpstr>
      <vt:lpstr>ORGANIZATION</vt:lpstr>
      <vt:lpstr>Organization</vt:lpstr>
      <vt:lpstr>IDEAs</vt:lpstr>
      <vt:lpstr>Considering ideas.</vt:lpstr>
      <vt:lpstr>Design Drafts.</vt:lpstr>
      <vt:lpstr>Yellow Paper</vt:lpstr>
      <vt:lpstr>PLANNING</vt:lpstr>
      <vt:lpstr>Work Distribution</vt:lpstr>
      <vt:lpstr>IMPLEMENTATION</vt:lpstr>
      <vt:lpstr>Workflow</vt:lpstr>
      <vt:lpstr>Website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IceFyre</dc:title>
  <dc:creator>Ace</dc:creator>
  <cp:lastModifiedBy>Ace</cp:lastModifiedBy>
  <cp:revision>9</cp:revision>
  <dcterms:created xsi:type="dcterms:W3CDTF">2014-07-02T20:55:07Z</dcterms:created>
  <dcterms:modified xsi:type="dcterms:W3CDTF">2014-07-02T22:17:35Z</dcterms:modified>
</cp:coreProperties>
</file>