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 citation">
  <p:cSld name="Carte nom cita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fr-F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aze.com/fr/" TargetMode="External"/><Relationship Id="rId4" Type="http://schemas.openxmlformats.org/officeDocument/2006/relationships/hyperlink" Target="https://en.wikipedia.org/wiki/Waze" TargetMode="External"/><Relationship Id="rId5" Type="http://schemas.openxmlformats.org/officeDocument/2006/relationships/hyperlink" Target="https://youtu.be/66jehpnKoUA" TargetMode="External"/><Relationship Id="rId6" Type="http://schemas.openxmlformats.org/officeDocument/2006/relationships/hyperlink" Target="https://www.lifewire.com/what-is-waze-4153570" TargetMode="External"/><Relationship Id="rId7" Type="http://schemas.openxmlformats.org/officeDocument/2006/relationships/hyperlink" Target="https://www.fastcompany.com/40525518/how-waze-works-with-local-governments-to-clear-the-roads" TargetMode="External"/><Relationship Id="rId8" Type="http://schemas.openxmlformats.org/officeDocument/2006/relationships/hyperlink" Target="https://www.similarweb.com/apps/top/apple/store-rank/fr/navigation/top-free/iph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66jehpnKoUA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www.similarweb.com/apps/top/apple/store-rank/us/navigation/top-free/ipho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stcompany.com/40525518/how-waze-works-with-local-governments-to-clear-the-roa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</a:t>
            </a:r>
            <a:endParaRPr/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KHEDHER Abdessalem, MILLAVET Maxime, BERTI Charles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500" y="-110197"/>
            <a:ext cx="4144293" cy="414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Sources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484310" y="2666999"/>
            <a:ext cx="10349102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 : </a:t>
            </a: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https://www.waze.com/fr/</a:t>
            </a: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Wikipedia : </a:t>
            </a: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https://en.wikipedia.org/wiki/Waze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YoutTube : </a:t>
            </a: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https://youtu.be/66jehpnKoUA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Lifewire : </a:t>
            </a: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https://www.lifewire.com/what-is-waze-4153570</a:t>
            </a: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FastCompany : </a:t>
            </a: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7"/>
              </a:rPr>
              <a:t>https://www.fastcompany.com/40525518/how-waze-works-with-local-governments-to-clear-the-roads</a:t>
            </a: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SimilarWeb :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rPr b="0" i="0" lang="fr-FR" sz="222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8"/>
              </a:rPr>
              <a:t>https://www.similarweb.com/apps/top/apple/store-rank/fr/navigation/top-free/iphone</a:t>
            </a: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is Waze ?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703253" y="2576846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Community-driven GPS navigation app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Help you find directions and avoid traffic jams</a:t>
            </a:r>
            <a:endParaRPr/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Real-time directions</a:t>
            </a:r>
            <a:endParaRPr/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  the user to important items like accidents</a:t>
            </a:r>
            <a:endParaRPr/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Socialization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458553" y="18352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Waze, outsmarting traffic, together</a:t>
            </a:r>
            <a:endParaRPr/>
          </a:p>
        </p:txBody>
      </p:sp>
      <p:pic>
        <p:nvPicPr>
          <p:cNvPr descr="Install now and join +100 million drivers outsmarting traffic, together: http://waze.com/get" id="156" name="Shape 156" title="Waze - millions of drivers outsmarting traffic, togeth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938" y="1661475"/>
            <a:ext cx="8819950" cy="42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Navigation Devices : Context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Mobile Apps: Google Maps, Plans, Baidu Maps, QQ Map</a:t>
            </a:r>
            <a:endParaRPr/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Classic devices: TomTom, Garmin</a:t>
            </a:r>
            <a:endParaRPr/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Integrated devices: Renault, Peugeot…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Before (10 years ago) and nowadays : still the same, apparition and rise of mobile apps. Few actors but not many new entrants.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 was released in 2006 and revolutionized the market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Short Story of Waze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4311" y="24383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2006: FreeMap Israel, Community Project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2009: renamed Waze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2011-2012: real time, community points of interest, events (protests), fuel prices displaied (not available in every country)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2013: Bought by Google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2017: Partnership with Spotify so that users can play Spotify music displaying Waze app for navigation. Available on Android and 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819165" y="-3542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 in France compared to other tools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4" name="Shape 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4218" y="2193697"/>
            <a:ext cx="4204839" cy="353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234692" y="1562627"/>
            <a:ext cx="464675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Waze stands on 3rd position for Mobile apps most used in 2015 for going on holiday trip.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 June 11</a:t>
            </a:r>
            <a:r>
              <a:rPr b="0" baseline="3000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Waze was the most downloaded free navigation map on AppleStore in France and second most downloaded behind Google Maps in the US according to this </a:t>
            </a:r>
            <a:r>
              <a:rPr b="0" i="0" lang="fr-FR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website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69436" y="56626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WorldWide Use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839" y="1802519"/>
            <a:ext cx="5247119" cy="393945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82" name="Shape 18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5096" y="1385737"/>
            <a:ext cx="4065689" cy="508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498825" y="36648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Impact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901371" y="2275110"/>
            <a:ext cx="9666515" cy="386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user experience is at the core of the Waze App. The reason behind its success is reflected in its motto «Outsmarting traffic, together» : its community is its greatest strength and forms its added value. The app create a sense of unity and solidarity among drivers and is a perfect exemple of collaborative economy. 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knowledge is shared, like with Wikipedia for instance, but in the case of Waze every user is a contributor. This idea caught the eye of Google who bought the company for its innovation and brought Waze at 28</a:t>
            </a:r>
            <a:r>
              <a:rPr b="0" baseline="3000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place of the world most innovative companies of 2018 according to this </a:t>
            </a:r>
            <a:r>
              <a:rPr b="0" i="0" lang="fr-FR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website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Why Use Waze? The Big Ideas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Community-based real-time informations: cops, speed checkers, low speed areas, car crash… Every user can alert on this so that others can take another road (generated by the app which noticed the « problem »), or reduce their speed.</a:t>
            </a:r>
            <a:endParaRPr/>
          </a:p>
          <a:p>
            <a:pPr indent="-81343" lvl="0" marL="285750" marR="0" rtl="0" algn="just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Allow communication between users: when people go to the same place or when you’re supposed to pick-up somebody, can see him on the map. </a:t>
            </a:r>
            <a:endParaRPr/>
          </a:p>
          <a:p>
            <a:pPr indent="-81343" lvl="0" marL="285750" marR="0" rtl="0" algn="just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Check services available on your route (Gas station, restaurant…)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e">
  <a:themeElements>
    <a:clrScheme name="Parallaxe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