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Corbe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regular.fntdata"/><Relationship Id="rId11" Type="http://schemas.openxmlformats.org/officeDocument/2006/relationships/slide" Target="slides/slide6.xml"/><Relationship Id="rId22" Type="http://schemas.openxmlformats.org/officeDocument/2006/relationships/font" Target="fonts/Corbel-italic.fntdata"/><Relationship Id="rId10" Type="http://schemas.openxmlformats.org/officeDocument/2006/relationships/slide" Target="slides/slide5.xml"/><Relationship Id="rId21" Type="http://schemas.openxmlformats.org/officeDocument/2006/relationships/font" Target="fonts/Corbel-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rbel-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showMasterSp="0" type="title">
  <p:cSld name="TITLE">
    <p:spTree>
      <p:nvGrpSpPr>
        <p:cNvPr id="18" name="Shape 18"/>
        <p:cNvGrpSpPr/>
        <p:nvPr/>
      </p:nvGrpSpPr>
      <p:grpSpPr>
        <a:xfrm>
          <a:off x="0" y="0"/>
          <a:ext cx="0" cy="0"/>
          <a:chOff x="0" y="0"/>
          <a:chExt cx="0" cy="0"/>
        </a:xfrm>
      </p:grpSpPr>
      <p:grpSp>
        <p:nvGrpSpPr>
          <p:cNvPr id="19" name="Shape 19"/>
          <p:cNvGrpSpPr/>
          <p:nvPr/>
        </p:nvGrpSpPr>
        <p:grpSpPr>
          <a:xfrm>
            <a:off x="546100" y="-4763"/>
            <a:ext cx="5014912" cy="6862763"/>
            <a:chOff x="2928938" y="-4763"/>
            <a:chExt cx="5014912" cy="6862763"/>
          </a:xfrm>
        </p:grpSpPr>
        <p:sp>
          <p:nvSpPr>
            <p:cNvPr id="20" name="Shape 20"/>
            <p:cNvSpPr/>
            <p:nvPr/>
          </p:nvSpPr>
          <p:spPr>
            <a:xfrm>
              <a:off x="3367088" y="-4763"/>
              <a:ext cx="1063625" cy="2782888"/>
            </a:xfrm>
            <a:custGeom>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Shape 21"/>
            <p:cNvSpPr/>
            <p:nvPr/>
          </p:nvSpPr>
          <p:spPr>
            <a:xfrm>
              <a:off x="2928938" y="-4763"/>
              <a:ext cx="1035050" cy="2673350"/>
            </a:xfrm>
            <a:custGeom>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Shape 22"/>
            <p:cNvSpPr/>
            <p:nvPr/>
          </p:nvSpPr>
          <p:spPr>
            <a:xfrm>
              <a:off x="2928938" y="2582862"/>
              <a:ext cx="2693987" cy="4275138"/>
            </a:xfrm>
            <a:custGeom>
              <a:pathLst>
                <a:path extrusionOk="0" h="2693" w="1697">
                  <a:moveTo>
                    <a:pt x="0" y="0"/>
                  </a:moveTo>
                  <a:lnTo>
                    <a:pt x="1622" y="2693"/>
                  </a:lnTo>
                  <a:lnTo>
                    <a:pt x="1697" y="2693"/>
                  </a:lnTo>
                  <a:lnTo>
                    <a:pt x="0" y="0"/>
                  </a:lnTo>
                  <a:close/>
                </a:path>
              </a:pathLst>
            </a:custGeom>
            <a:solidFill>
              <a:srgbClr val="262626"/>
            </a:solidFill>
            <a:ln>
              <a:noFill/>
            </a:ln>
          </p:spPr>
        </p:sp>
        <p:sp>
          <p:nvSpPr>
            <p:cNvPr id="23" name="Shape 23"/>
            <p:cNvSpPr/>
            <p:nvPr/>
          </p:nvSpPr>
          <p:spPr>
            <a:xfrm>
              <a:off x="3371850" y="2692400"/>
              <a:ext cx="3332162" cy="4165600"/>
            </a:xfrm>
            <a:custGeom>
              <a:pathLst>
                <a:path extrusionOk="0" h="2624" w="2099">
                  <a:moveTo>
                    <a:pt x="2099" y="2624"/>
                  </a:moveTo>
                  <a:lnTo>
                    <a:pt x="0" y="0"/>
                  </a:lnTo>
                  <a:lnTo>
                    <a:pt x="2021" y="2624"/>
                  </a:lnTo>
                  <a:lnTo>
                    <a:pt x="2099" y="2624"/>
                  </a:lnTo>
                  <a:close/>
                </a:path>
              </a:pathLst>
            </a:custGeom>
            <a:solidFill>
              <a:srgbClr val="0B5982"/>
            </a:solidFill>
            <a:ln>
              <a:noFill/>
            </a:ln>
          </p:spPr>
        </p:sp>
        <p:sp>
          <p:nvSpPr>
            <p:cNvPr id="24" name="Shape 24"/>
            <p:cNvSpPr/>
            <p:nvPr/>
          </p:nvSpPr>
          <p:spPr>
            <a:xfrm>
              <a:off x="3367088" y="2687637"/>
              <a:ext cx="4576762" cy="4170363"/>
            </a:xfrm>
            <a:custGeom>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Shape 25"/>
            <p:cNvSpPr/>
            <p:nvPr/>
          </p:nvSpPr>
          <p:spPr>
            <a:xfrm>
              <a:off x="2928938" y="2578100"/>
              <a:ext cx="3584575" cy="4279900"/>
            </a:xfrm>
            <a:custGeom>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Shape 26"/>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lstStyle>
            <a:lvl1pPr lvl="0" marR="0" rtl="0" algn="r">
              <a:spcBef>
                <a:spcPts val="0"/>
              </a:spcBef>
              <a:spcAft>
                <a:spcPts val="0"/>
              </a:spcAft>
              <a:buClr>
                <a:schemeClr val="dk1"/>
              </a:buClr>
              <a:buSzPts val="6000"/>
              <a:buFont typeface="Corbel"/>
              <a:buNone/>
              <a:defRPr b="0" i="0" sz="6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Shape 27"/>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lstStyle>
            <a:lvl1pPr lvl="0" marR="0" rtl="0" algn="r">
              <a:spcBef>
                <a:spcPts val="420"/>
              </a:spcBef>
              <a:spcAft>
                <a:spcPts val="0"/>
              </a:spcAft>
              <a:buClr>
                <a:srgbClr val="1186C3"/>
              </a:buClr>
              <a:buSzPts val="3045"/>
              <a:buFont typeface="Arial"/>
              <a:buNone/>
              <a:defRPr b="0" i="0" sz="2100" u="none" cap="none" strike="noStrike">
                <a:solidFill>
                  <a:schemeClr val="dk1"/>
                </a:solidFill>
                <a:latin typeface="Corbel"/>
                <a:ea typeface="Corbel"/>
                <a:cs typeface="Corbel"/>
                <a:sym typeface="Corbel"/>
              </a:defRPr>
            </a:lvl1pPr>
            <a:lvl2pPr lvl="1" marR="0" rtl="0" algn="ctr">
              <a:spcBef>
                <a:spcPts val="600"/>
              </a:spcBef>
              <a:spcAft>
                <a:spcPts val="0"/>
              </a:spcAft>
              <a:buClr>
                <a:srgbClr val="1186C3"/>
              </a:buClr>
              <a:buSzPts val="2900"/>
              <a:buFont typeface="Arial"/>
              <a:buNone/>
              <a:defRPr b="0" i="0" sz="2000" u="none" cap="none" strike="noStrike">
                <a:solidFill>
                  <a:srgbClr val="888888"/>
                </a:solidFill>
                <a:latin typeface="Corbel"/>
                <a:ea typeface="Corbel"/>
                <a:cs typeface="Corbel"/>
                <a:sym typeface="Corbel"/>
              </a:defRPr>
            </a:lvl2pPr>
            <a:lvl3pPr lvl="2" marR="0" rtl="0" algn="ctr">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3pPr>
            <a:lvl4pPr lvl="3" marR="0" rtl="0" algn="ctr">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4pPr>
            <a:lvl5pPr lvl="4" marR="0" rtl="0" algn="ctr">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lvl="5" marR="0" rtl="0" algn="ctr">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lvl="6" marR="0" rtl="0" algn="ctr">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lvl="7" marR="0" rtl="0" algn="ctr">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lvl="8" marR="0" rtl="0" algn="ctr">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28" name="Shape 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9" name="Shape 29"/>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0" name="Shape 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anoramique avec légende">
  <p:cSld name="Image panoramique avec légende">
    <p:spTree>
      <p:nvGrpSpPr>
        <p:cNvPr id="82" name="Shape 82"/>
        <p:cNvGrpSpPr/>
        <p:nvPr/>
      </p:nvGrpSpPr>
      <p:grpSpPr>
        <a:xfrm>
          <a:off x="0" y="0"/>
          <a:ext cx="0" cy="0"/>
          <a:chOff x="0" y="0"/>
          <a:chExt cx="0" cy="0"/>
        </a:xfrm>
      </p:grpSpPr>
      <p:sp>
        <p:nvSpPr>
          <p:cNvPr id="83" name="Shape 83"/>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chemeClr val="dk1"/>
              </a:buClr>
              <a:buSzPts val="2400"/>
              <a:buFont typeface="Corbel"/>
              <a:buNone/>
              <a:defRPr b="0" i="0" sz="24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4" name="Shape 84"/>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5" name="Shape 85"/>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1186C3"/>
              </a:buClr>
              <a:buSzPts val="2030"/>
              <a:buFont typeface="Arial"/>
              <a:buNone/>
              <a:defRPr b="0" i="0" sz="14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1740"/>
              <a:buFont typeface="Arial"/>
              <a:buNone/>
              <a:defRPr b="0" i="0" sz="1200" u="none" cap="none" strike="noStrike">
                <a:solidFill>
                  <a:schemeClr val="dk1"/>
                </a:solidFill>
                <a:latin typeface="Corbel"/>
                <a:ea typeface="Corbel"/>
                <a:cs typeface="Corbel"/>
                <a:sym typeface="Corbel"/>
              </a:defRPr>
            </a:lvl2pPr>
            <a:lvl3pPr indent="-228600" lvl="2" marL="1371600" marR="0" rtl="0" algn="l">
              <a:spcBef>
                <a:spcPts val="600"/>
              </a:spcBef>
              <a:spcAft>
                <a:spcPts val="0"/>
              </a:spcAft>
              <a:buClr>
                <a:srgbClr val="1186C3"/>
              </a:buClr>
              <a:buSzPts val="1450"/>
              <a:buFont typeface="Arial"/>
              <a:buNone/>
              <a:defRPr b="0" i="0" sz="1000" u="none" cap="none" strike="noStrike">
                <a:solidFill>
                  <a:schemeClr val="dk1"/>
                </a:solidFill>
                <a:latin typeface="Corbel"/>
                <a:ea typeface="Corbel"/>
                <a:cs typeface="Corbel"/>
                <a:sym typeface="Corbel"/>
              </a:defRPr>
            </a:lvl3pPr>
            <a:lvl4pPr indent="-228600" lvl="3" marL="18288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4pPr>
            <a:lvl5pPr indent="-228600" lvl="4" marL="22860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5pPr>
            <a:lvl6pPr indent="-228600" lvl="5" marL="27432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6pPr>
            <a:lvl7pPr indent="-228600" lvl="6" marL="32004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7pPr>
            <a:lvl8pPr indent="-228600" lvl="7" marL="36576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8pPr>
            <a:lvl9pPr indent="-228600" lvl="8" marL="4114800" marR="0" rtl="0" algn="l">
              <a:spcBef>
                <a:spcPts val="600"/>
              </a:spcBef>
              <a:spcAft>
                <a:spcPts val="600"/>
              </a:spcAft>
              <a:buClr>
                <a:srgbClr val="1186C3"/>
              </a:buClr>
              <a:buSzPts val="1305"/>
              <a:buFont typeface="Arial"/>
              <a:buNone/>
              <a:defRPr b="0" i="0" sz="900" u="none" cap="none" strike="noStrike">
                <a:solidFill>
                  <a:schemeClr val="dk1"/>
                </a:solidFill>
                <a:latin typeface="Corbel"/>
                <a:ea typeface="Corbel"/>
                <a:cs typeface="Corbel"/>
                <a:sym typeface="Corbel"/>
              </a:defRPr>
            </a:lvl9pPr>
          </a:lstStyle>
          <a:p/>
        </p:txBody>
      </p:sp>
      <p:sp>
        <p:nvSpPr>
          <p:cNvPr id="86" name="Shape 8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7" name="Shape 8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8" name="Shape 8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légende">
  <p:cSld name="Titre et légende">
    <p:spTree>
      <p:nvGrpSpPr>
        <p:cNvPr id="89" name="Shape 89"/>
        <p:cNvGrpSpPr/>
        <p:nvPr/>
      </p:nvGrpSpPr>
      <p:grpSpPr>
        <a:xfrm>
          <a:off x="0" y="0"/>
          <a:ext cx="0" cy="0"/>
          <a:chOff x="0" y="0"/>
          <a:chExt cx="0" cy="0"/>
        </a:xfrm>
      </p:grpSpPr>
      <p:sp>
        <p:nvSpPr>
          <p:cNvPr id="90" name="Shape 90"/>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3200"/>
              <a:buFont typeface="Corbel"/>
              <a:buNone/>
              <a:defRPr b="0" i="0" sz="3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1" name="Shape 91"/>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lstStyle>
            <a:lvl1pPr indent="-228600" lvl="0" marL="457200" marR="0" rtl="0" algn="ctr">
              <a:spcBef>
                <a:spcPts val="4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92" name="Shape 9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3" name="Shape 9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4" name="Shape 9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tion avec légende">
  <p:cSld name="Citation avec légende">
    <p:spTree>
      <p:nvGrpSpPr>
        <p:cNvPr id="95" name="Shape 95"/>
        <p:cNvGrpSpPr/>
        <p:nvPr/>
      </p:nvGrpSpPr>
      <p:grpSpPr>
        <a:xfrm>
          <a:off x="0" y="0"/>
          <a:ext cx="0" cy="0"/>
          <a:chOff x="0" y="0"/>
          <a:chExt cx="0" cy="0"/>
        </a:xfrm>
      </p:grpSpPr>
      <p:sp>
        <p:nvSpPr>
          <p:cNvPr id="96" name="Shape 96"/>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fr-FR" sz="8000" cap="none">
                <a:solidFill>
                  <a:schemeClr val="dk1"/>
                </a:solidFill>
                <a:latin typeface="Corbel"/>
                <a:ea typeface="Corbel"/>
                <a:cs typeface="Corbel"/>
                <a:sym typeface="Corbel"/>
              </a:rPr>
              <a:t>“</a:t>
            </a:r>
            <a:endParaRPr/>
          </a:p>
        </p:txBody>
      </p:sp>
      <p:sp>
        <p:nvSpPr>
          <p:cNvPr id="97" name="Shape 97"/>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fr-FR" sz="8000" cap="none">
                <a:solidFill>
                  <a:schemeClr val="dk1"/>
                </a:solidFill>
                <a:latin typeface="Corbel"/>
                <a:ea typeface="Corbel"/>
                <a:cs typeface="Corbel"/>
                <a:sym typeface="Corbel"/>
              </a:rPr>
              <a:t>”</a:t>
            </a:r>
            <a:endParaRPr/>
          </a:p>
        </p:txBody>
      </p:sp>
      <p:sp>
        <p:nvSpPr>
          <p:cNvPr id="98" name="Shape 98"/>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3200"/>
              <a:buFont typeface="Corbel"/>
              <a:buNone/>
              <a:defRPr b="0" i="0" sz="3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9" name="Shape 99"/>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lstStyle>
            <a:lvl1pPr indent="-228600" lvl="0" marL="457200" marR="0" rtl="0" algn="l">
              <a:spcBef>
                <a:spcPts val="36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2pPr>
            <a:lvl3pPr indent="-228600" lvl="2" marL="1371600" marR="0" rtl="0" algn="l">
              <a:spcBef>
                <a:spcPts val="60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3pPr>
            <a:lvl4pPr indent="-228600" lvl="3" marL="1828800"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indent="-228600" lvl="4" marL="2286000" marR="0" rtl="0" algn="l">
              <a:spcBef>
                <a:spcPts val="600"/>
              </a:spcBef>
              <a:spcAft>
                <a:spcPts val="0"/>
              </a:spcAft>
              <a:buClr>
                <a:srgbClr val="1186C3"/>
              </a:buClr>
              <a:buSzPts val="2030"/>
              <a:buFont typeface="Arial"/>
              <a:buNone/>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00" name="Shape 100"/>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lstStyle>
            <a:lvl1pPr indent="-228600" lvl="0" marL="457200" marR="0" rtl="0" algn="ctr">
              <a:spcBef>
                <a:spcPts val="4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101" name="Shape 10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2" name="Shape 10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3" name="Shape 10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rte nom">
  <p:cSld name="Carte nom">
    <p:spTree>
      <p:nvGrpSpPr>
        <p:cNvPr id="104" name="Shape 104"/>
        <p:cNvGrpSpPr/>
        <p:nvPr/>
      </p:nvGrpSpPr>
      <p:grpSpPr>
        <a:xfrm>
          <a:off x="0" y="0"/>
          <a:ext cx="0" cy="0"/>
          <a:chOff x="0" y="0"/>
          <a:chExt cx="0" cy="0"/>
        </a:xfrm>
      </p:grpSpPr>
      <p:sp>
        <p:nvSpPr>
          <p:cNvPr id="105" name="Shape 105"/>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lstStyle>
            <a:lvl1pPr lvl="0" marR="0" rtl="0" algn="r">
              <a:spcBef>
                <a:spcPts val="0"/>
              </a:spcBef>
              <a:spcAft>
                <a:spcPts val="0"/>
              </a:spcAft>
              <a:buClr>
                <a:schemeClr val="dk1"/>
              </a:buClr>
              <a:buSzPts val="3200"/>
              <a:buFont typeface="Corbel"/>
              <a:buNone/>
              <a:defRPr b="0" i="0" sz="3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6" name="Shape 106"/>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lstStyle>
            <a:lvl1pPr indent="-228600" lvl="0" marL="457200" marR="0" rtl="0" algn="r">
              <a:spcBef>
                <a:spcPts val="4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107" name="Shape 10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8" name="Shape 10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9" name="Shape 10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rte nom citation">
  <p:cSld name="Carte nom citation">
    <p:spTree>
      <p:nvGrpSpPr>
        <p:cNvPr id="110" name="Shape 110"/>
        <p:cNvGrpSpPr/>
        <p:nvPr/>
      </p:nvGrpSpPr>
      <p:grpSpPr>
        <a:xfrm>
          <a:off x="0" y="0"/>
          <a:ext cx="0" cy="0"/>
          <a:chOff x="0" y="0"/>
          <a:chExt cx="0" cy="0"/>
        </a:xfrm>
      </p:grpSpPr>
      <p:sp>
        <p:nvSpPr>
          <p:cNvPr id="111" name="Shape 111"/>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fr-FR" sz="8000" cap="none">
                <a:solidFill>
                  <a:schemeClr val="dk1"/>
                </a:solidFill>
                <a:latin typeface="Corbel"/>
                <a:ea typeface="Corbel"/>
                <a:cs typeface="Corbel"/>
                <a:sym typeface="Corbel"/>
              </a:rPr>
              <a:t>“</a:t>
            </a:r>
            <a:endParaRPr/>
          </a:p>
        </p:txBody>
      </p:sp>
      <p:sp>
        <p:nvSpPr>
          <p:cNvPr id="112" name="Shape 112"/>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fr-FR" sz="8000" cap="none">
                <a:solidFill>
                  <a:schemeClr val="dk1"/>
                </a:solidFill>
                <a:latin typeface="Corbel"/>
                <a:ea typeface="Corbel"/>
                <a:cs typeface="Corbel"/>
                <a:sym typeface="Corbel"/>
              </a:rPr>
              <a:t>”</a:t>
            </a:r>
            <a:endParaRPr/>
          </a:p>
        </p:txBody>
      </p:sp>
      <p:sp>
        <p:nvSpPr>
          <p:cNvPr id="113" name="Shape 11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3200"/>
              <a:buFont typeface="Corbel"/>
              <a:buNone/>
              <a:defRPr b="0" i="0" sz="3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4" name="Shape 114"/>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lstStyle>
            <a:lvl1pPr indent="-228600" lvl="0" marL="457200" marR="0" rtl="0" algn="r">
              <a:spcBef>
                <a:spcPts val="480"/>
              </a:spcBef>
              <a:spcAft>
                <a:spcPts val="0"/>
              </a:spcAft>
              <a:buClr>
                <a:srgbClr val="1186C3"/>
              </a:buClr>
              <a:buSzPts val="3480"/>
              <a:buFont typeface="Arial"/>
              <a:buNone/>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15" name="Shape 11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lstStyle>
            <a:lvl1pPr indent="-228600" lvl="0" marL="457200" marR="0" rtl="0" algn="r">
              <a:spcBef>
                <a:spcPts val="36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116" name="Shape 1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7" name="Shape 1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8" name="Shape 1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rai ou faux">
  <p:cSld name="Vrai ou faux">
    <p:spTree>
      <p:nvGrpSpPr>
        <p:cNvPr id="119" name="Shape 119"/>
        <p:cNvGrpSpPr/>
        <p:nvPr/>
      </p:nvGrpSpPr>
      <p:grpSpPr>
        <a:xfrm>
          <a:off x="0" y="0"/>
          <a:ext cx="0" cy="0"/>
          <a:chOff x="0" y="0"/>
          <a:chExt cx="0" cy="0"/>
        </a:xfrm>
      </p:grpSpPr>
      <p:sp>
        <p:nvSpPr>
          <p:cNvPr id="120" name="Shape 120"/>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1" name="Shape 121"/>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lstStyle>
            <a:lvl1pPr indent="-228600" lvl="0" marL="457200" marR="0" rtl="0" algn="l">
              <a:spcBef>
                <a:spcPts val="560"/>
              </a:spcBef>
              <a:spcAft>
                <a:spcPts val="0"/>
              </a:spcAft>
              <a:buClr>
                <a:srgbClr val="1186C3"/>
              </a:buClr>
              <a:buSzPts val="4060"/>
              <a:buFont typeface="Arial"/>
              <a:buNone/>
              <a:defRPr b="0" i="0" sz="28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22" name="Shape 122"/>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123" name="Shape 1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4" name="Shape 1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5" name="Shape 1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126" name="Shape 126"/>
        <p:cNvGrpSpPr/>
        <p:nvPr/>
      </p:nvGrpSpPr>
      <p:grpSpPr>
        <a:xfrm>
          <a:off x="0" y="0"/>
          <a:ext cx="0" cy="0"/>
          <a:chOff x="0" y="0"/>
          <a:chExt cx="0" cy="0"/>
        </a:xfrm>
      </p:grpSpPr>
      <p:sp>
        <p:nvSpPr>
          <p:cNvPr id="127" name="Shape 1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8" name="Shape 128"/>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29" name="Shape 1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30" name="Shape 1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31" name="Shape 1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132" name="Shape 132"/>
        <p:cNvGrpSpPr/>
        <p:nvPr/>
      </p:nvGrpSpPr>
      <p:grpSpPr>
        <a:xfrm>
          <a:off x="0" y="0"/>
          <a:ext cx="0" cy="0"/>
          <a:chOff x="0" y="0"/>
          <a:chExt cx="0" cy="0"/>
        </a:xfrm>
      </p:grpSpPr>
      <p:sp>
        <p:nvSpPr>
          <p:cNvPr id="133" name="Shape 133"/>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4" name="Shape 134"/>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35" name="Shape 1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36" name="Shape 1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37" name="Shape 1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31" name="Shape 31"/>
        <p:cNvGrpSpPr/>
        <p:nvPr/>
      </p:nvGrpSpPr>
      <p:grpSpPr>
        <a:xfrm>
          <a:off x="0" y="0"/>
          <a:ext cx="0" cy="0"/>
          <a:chOff x="0" y="0"/>
          <a:chExt cx="0" cy="0"/>
        </a:xfrm>
      </p:grpSpPr>
      <p:sp>
        <p:nvSpPr>
          <p:cNvPr id="32" name="Shape 3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Shape 33"/>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lstStyle>
            <a:lvl1pPr indent="-394335" lvl="0" marL="457200" marR="0" rtl="0" algn="l">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75919" lvl="1" marL="9144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2pPr>
            <a:lvl3pPr indent="-357505" lvl="2" marL="1371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3pPr>
            <a:lvl4pPr indent="-339089" lvl="3" marL="18288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39089" lvl="4" marL="22860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5pPr>
            <a:lvl6pPr indent="-339089" lvl="5" marL="27432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6pPr>
            <a:lvl7pPr indent="-339089" lvl="6" marL="32004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7pPr>
            <a:lvl8pPr indent="-339090" lvl="7" marL="36576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8pPr>
            <a:lvl9pPr indent="-339090" lvl="8" marL="4114800" marR="0" rtl="0" algn="l">
              <a:spcBef>
                <a:spcPts val="600"/>
              </a:spcBef>
              <a:spcAft>
                <a:spcPts val="600"/>
              </a:spcAft>
              <a:buClr>
                <a:srgbClr val="1186C3"/>
              </a:buClr>
              <a:buSzPts val="1740"/>
              <a:buFont typeface="Arial"/>
              <a:buChar char="•"/>
              <a:defRPr b="0" i="0" sz="1200" u="none" cap="none" strike="noStrike">
                <a:solidFill>
                  <a:schemeClr val="dk1"/>
                </a:solidFill>
                <a:latin typeface="Corbel"/>
                <a:ea typeface="Corbel"/>
                <a:cs typeface="Corbel"/>
                <a:sym typeface="Corbel"/>
              </a:defRPr>
            </a:lvl9pPr>
          </a:lstStyle>
          <a:p/>
        </p:txBody>
      </p:sp>
      <p:sp>
        <p:nvSpPr>
          <p:cNvPr id="34" name="Shape 34"/>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lstStyle>
            <a:lvl1pPr indent="-394335" lvl="0" marL="457200" marR="0" rtl="0" algn="l">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75919" lvl="1" marL="9144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2pPr>
            <a:lvl3pPr indent="-357505" lvl="2" marL="1371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3pPr>
            <a:lvl4pPr indent="-339089" lvl="3" marL="18288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39089" lvl="4" marL="22860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5pPr>
            <a:lvl6pPr indent="-339089" lvl="5" marL="27432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6pPr>
            <a:lvl7pPr indent="-339089" lvl="6" marL="32004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7pPr>
            <a:lvl8pPr indent="-339090" lvl="7" marL="36576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8pPr>
            <a:lvl9pPr indent="-339090" lvl="8" marL="4114800" marR="0" rtl="0" algn="l">
              <a:spcBef>
                <a:spcPts val="600"/>
              </a:spcBef>
              <a:spcAft>
                <a:spcPts val="600"/>
              </a:spcAft>
              <a:buClr>
                <a:srgbClr val="1186C3"/>
              </a:buClr>
              <a:buSzPts val="1740"/>
              <a:buFont typeface="Arial"/>
              <a:buChar char="•"/>
              <a:defRPr b="0" i="0" sz="1200" u="none" cap="none" strike="noStrike">
                <a:solidFill>
                  <a:schemeClr val="dk1"/>
                </a:solidFill>
                <a:latin typeface="Corbel"/>
                <a:ea typeface="Corbel"/>
                <a:cs typeface="Corbel"/>
                <a:sym typeface="Corbel"/>
              </a:defRPr>
            </a:lvl9pPr>
          </a:lstStyle>
          <a:p/>
        </p:txBody>
      </p:sp>
      <p:sp>
        <p:nvSpPr>
          <p:cNvPr id="35" name="Shape 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6" name="Shape 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7" name="Shape 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38" name="Shape 38"/>
        <p:cNvGrpSpPr/>
        <p:nvPr/>
      </p:nvGrpSpPr>
      <p:grpSpPr>
        <a:xfrm>
          <a:off x="0" y="0"/>
          <a:ext cx="0" cy="0"/>
          <a:chOff x="0" y="0"/>
          <a:chExt cx="0" cy="0"/>
        </a:xfrm>
      </p:grpSpPr>
      <p:sp>
        <p:nvSpPr>
          <p:cNvPr id="39" name="Shape 3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0" name="Shape 4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41" name="Shape 4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2" name="Shape 4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3" name="Shape 4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44" name="Shape 44"/>
        <p:cNvGrpSpPr/>
        <p:nvPr/>
      </p:nvGrpSpPr>
      <p:grpSpPr>
        <a:xfrm>
          <a:off x="0" y="0"/>
          <a:ext cx="0" cy="0"/>
          <a:chOff x="0" y="0"/>
          <a:chExt cx="0" cy="0"/>
        </a:xfrm>
      </p:grpSpPr>
      <p:sp>
        <p:nvSpPr>
          <p:cNvPr id="45" name="Shape 45"/>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lstStyle>
            <a:lvl1pPr lvl="0" marR="0" rtl="0" algn="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6" name="Shape 46"/>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lstStyle>
            <a:lvl1pPr indent="-228600" lvl="0" marL="457200" marR="0" rtl="0" algn="r">
              <a:spcBef>
                <a:spcPts val="400"/>
              </a:spcBef>
              <a:spcAft>
                <a:spcPts val="0"/>
              </a:spcAft>
              <a:buClr>
                <a:srgbClr val="1186C3"/>
              </a:buClr>
              <a:buSzPts val="2900"/>
              <a:buFont typeface="Arial"/>
              <a:buNone/>
              <a:defRPr b="0" i="0" sz="20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2610"/>
              <a:buFont typeface="Arial"/>
              <a:buNone/>
              <a:defRPr b="0" i="0" sz="1800" u="none" cap="none" strike="noStrike">
                <a:solidFill>
                  <a:srgbClr val="888888"/>
                </a:solidFill>
                <a:latin typeface="Corbel"/>
                <a:ea typeface="Corbel"/>
                <a:cs typeface="Corbel"/>
                <a:sym typeface="Corbel"/>
              </a:defRPr>
            </a:lvl2pPr>
            <a:lvl3pPr indent="-228600" lvl="2" marL="1371600" marR="0" rtl="0" algn="l">
              <a:spcBef>
                <a:spcPts val="600"/>
              </a:spcBef>
              <a:spcAft>
                <a:spcPts val="0"/>
              </a:spcAft>
              <a:buClr>
                <a:srgbClr val="1186C3"/>
              </a:buClr>
              <a:buSzPts val="2320"/>
              <a:buFont typeface="Arial"/>
              <a:buNone/>
              <a:defRPr b="0" i="0" sz="1600" u="none" cap="none" strike="noStrike">
                <a:solidFill>
                  <a:srgbClr val="888888"/>
                </a:solidFill>
                <a:latin typeface="Corbel"/>
                <a:ea typeface="Corbel"/>
                <a:cs typeface="Corbel"/>
                <a:sym typeface="Corbel"/>
              </a:defRPr>
            </a:lvl3pPr>
            <a:lvl4pPr indent="-228600" lvl="3" marL="18288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4pPr>
            <a:lvl5pPr indent="-228600" lvl="4" marL="22860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5pPr>
            <a:lvl6pPr indent="-228600" lvl="5" marL="27432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6pPr>
            <a:lvl7pPr indent="-228600" lvl="6" marL="32004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7pPr>
            <a:lvl8pPr indent="-228600" lvl="7" marL="3657600" marR="0" rtl="0" algn="l">
              <a:spcBef>
                <a:spcPts val="600"/>
              </a:spcBef>
              <a:spcAft>
                <a:spcPts val="0"/>
              </a:spcAft>
              <a:buClr>
                <a:srgbClr val="1186C3"/>
              </a:buClr>
              <a:buSzPts val="2030"/>
              <a:buFont typeface="Arial"/>
              <a:buNone/>
              <a:defRPr b="0" i="0" sz="1400" u="none" cap="none" strike="noStrike">
                <a:solidFill>
                  <a:srgbClr val="888888"/>
                </a:solidFill>
                <a:latin typeface="Corbel"/>
                <a:ea typeface="Corbel"/>
                <a:cs typeface="Corbel"/>
                <a:sym typeface="Corbel"/>
              </a:defRPr>
            </a:lvl8pPr>
            <a:lvl9pPr indent="-228600" lvl="8" marL="4114800" marR="0" rtl="0" algn="l">
              <a:spcBef>
                <a:spcPts val="600"/>
              </a:spcBef>
              <a:spcAft>
                <a:spcPts val="600"/>
              </a:spcAft>
              <a:buClr>
                <a:srgbClr val="1186C3"/>
              </a:buClr>
              <a:buSzPts val="2030"/>
              <a:buFont typeface="Arial"/>
              <a:buNone/>
              <a:defRPr b="0" i="0" sz="1400" u="none" cap="none" strike="noStrike">
                <a:solidFill>
                  <a:srgbClr val="888888"/>
                </a:solidFill>
                <a:latin typeface="Corbel"/>
                <a:ea typeface="Corbel"/>
                <a:cs typeface="Corbel"/>
                <a:sym typeface="Corbel"/>
              </a:defRPr>
            </a:lvl9pPr>
          </a:lstStyle>
          <a:p/>
        </p:txBody>
      </p:sp>
      <p:sp>
        <p:nvSpPr>
          <p:cNvPr id="47" name="Shape 4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8" name="Shape 4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9" name="Shape 4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50" name="Shape 50"/>
        <p:cNvGrpSpPr/>
        <p:nvPr/>
      </p:nvGrpSpPr>
      <p:grpSpPr>
        <a:xfrm>
          <a:off x="0" y="0"/>
          <a:ext cx="0" cy="0"/>
          <a:chOff x="0" y="0"/>
          <a:chExt cx="0" cy="0"/>
        </a:xfrm>
      </p:grpSpPr>
      <p:sp>
        <p:nvSpPr>
          <p:cNvPr id="51" name="Shape 5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2" name="Shape 52"/>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lstStyle>
            <a:lvl1pPr indent="-228600" lvl="0" marL="457200" marR="0" rtl="0" algn="l">
              <a:spcBef>
                <a:spcPts val="560"/>
              </a:spcBef>
              <a:spcAft>
                <a:spcPts val="0"/>
              </a:spcAft>
              <a:buClr>
                <a:srgbClr val="1186C3"/>
              </a:buClr>
              <a:buSzPts val="4060"/>
              <a:buFont typeface="Arial"/>
              <a:buNone/>
              <a:defRPr b="0" i="0" sz="2800" u="none" cap="none" strike="noStrike">
                <a:solidFill>
                  <a:srgbClr val="1186C3"/>
                </a:solidFill>
                <a:latin typeface="Corbel"/>
                <a:ea typeface="Corbel"/>
                <a:cs typeface="Corbel"/>
                <a:sym typeface="Corbel"/>
              </a:defRPr>
            </a:lvl1pPr>
            <a:lvl2pPr indent="-228600" lvl="1" marL="914400" marR="0" rtl="0" algn="l">
              <a:spcBef>
                <a:spcPts val="600"/>
              </a:spcBef>
              <a:spcAft>
                <a:spcPts val="0"/>
              </a:spcAft>
              <a:buClr>
                <a:srgbClr val="1186C3"/>
              </a:buClr>
              <a:buSzPts val="2900"/>
              <a:buFont typeface="Arial"/>
              <a:buNone/>
              <a:defRPr b="1" i="0" sz="2000" u="none" cap="none" strike="noStrike">
                <a:solidFill>
                  <a:schemeClr val="dk1"/>
                </a:solidFill>
                <a:latin typeface="Corbel"/>
                <a:ea typeface="Corbel"/>
                <a:cs typeface="Corbel"/>
                <a:sym typeface="Corbel"/>
              </a:defRPr>
            </a:lvl2pPr>
            <a:lvl3pPr indent="-228600" lvl="2" marL="1371600" marR="0" rtl="0" algn="l">
              <a:spcBef>
                <a:spcPts val="600"/>
              </a:spcBef>
              <a:spcAft>
                <a:spcPts val="0"/>
              </a:spcAft>
              <a:buClr>
                <a:srgbClr val="1186C3"/>
              </a:buClr>
              <a:buSzPts val="2610"/>
              <a:buFont typeface="Arial"/>
              <a:buNone/>
              <a:defRPr b="1" i="0" sz="1800" u="none" cap="none" strike="noStrike">
                <a:solidFill>
                  <a:schemeClr val="dk1"/>
                </a:solidFill>
                <a:latin typeface="Corbel"/>
                <a:ea typeface="Corbel"/>
                <a:cs typeface="Corbel"/>
                <a:sym typeface="Corbel"/>
              </a:defRPr>
            </a:lvl3pPr>
            <a:lvl4pPr indent="-228600" lvl="3" marL="18288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4pPr>
            <a:lvl5pPr indent="-228600" lvl="4" marL="22860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5pPr>
            <a:lvl6pPr indent="-228600" lvl="5" marL="27432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6pPr>
            <a:lvl7pPr indent="-228600" lvl="6" marL="32004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7pPr>
            <a:lvl8pPr indent="-228600" lvl="7" marL="36576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8pPr>
            <a:lvl9pPr indent="-228600" lvl="8" marL="4114800" marR="0" rtl="0" algn="l">
              <a:spcBef>
                <a:spcPts val="600"/>
              </a:spcBef>
              <a:spcAft>
                <a:spcPts val="600"/>
              </a:spcAft>
              <a:buClr>
                <a:srgbClr val="1186C3"/>
              </a:buClr>
              <a:buSzPts val="2320"/>
              <a:buFont typeface="Arial"/>
              <a:buNone/>
              <a:defRPr b="1" i="0" sz="1600" u="none" cap="none" strike="noStrike">
                <a:solidFill>
                  <a:schemeClr val="dk1"/>
                </a:solidFill>
                <a:latin typeface="Corbel"/>
                <a:ea typeface="Corbel"/>
                <a:cs typeface="Corbel"/>
                <a:sym typeface="Corbel"/>
              </a:defRPr>
            </a:lvl9pPr>
          </a:lstStyle>
          <a:p/>
        </p:txBody>
      </p:sp>
      <p:sp>
        <p:nvSpPr>
          <p:cNvPr id="53" name="Shape 53"/>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lstStyle>
            <a:lvl1pPr indent="-394335" lvl="0" marL="457200" marR="0" rtl="0" algn="l">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75919" lvl="1" marL="9144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2pPr>
            <a:lvl3pPr indent="-357505" lvl="2" marL="1371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3pPr>
            <a:lvl4pPr indent="-339089" lvl="3" marL="18288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39089" lvl="4" marL="22860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5pPr>
            <a:lvl6pPr indent="-339089" lvl="5" marL="27432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6pPr>
            <a:lvl7pPr indent="-339089" lvl="6" marL="32004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7pPr>
            <a:lvl8pPr indent="-339090" lvl="7" marL="36576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8pPr>
            <a:lvl9pPr indent="-339090" lvl="8" marL="4114800" marR="0" rtl="0" algn="l">
              <a:spcBef>
                <a:spcPts val="600"/>
              </a:spcBef>
              <a:spcAft>
                <a:spcPts val="600"/>
              </a:spcAft>
              <a:buClr>
                <a:srgbClr val="1186C3"/>
              </a:buClr>
              <a:buSzPts val="1740"/>
              <a:buFont typeface="Arial"/>
              <a:buChar char="•"/>
              <a:defRPr b="0" i="0" sz="1200" u="none" cap="none" strike="noStrike">
                <a:solidFill>
                  <a:schemeClr val="dk1"/>
                </a:solidFill>
                <a:latin typeface="Corbel"/>
                <a:ea typeface="Corbel"/>
                <a:cs typeface="Corbel"/>
                <a:sym typeface="Corbel"/>
              </a:defRPr>
            </a:lvl9pPr>
          </a:lstStyle>
          <a:p/>
        </p:txBody>
      </p:sp>
      <p:sp>
        <p:nvSpPr>
          <p:cNvPr id="54" name="Shape 54"/>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lstStyle>
            <a:lvl1pPr indent="-228600" lvl="0" marL="457200" marR="0" rtl="0" algn="l">
              <a:spcBef>
                <a:spcPts val="560"/>
              </a:spcBef>
              <a:spcAft>
                <a:spcPts val="0"/>
              </a:spcAft>
              <a:buClr>
                <a:srgbClr val="1186C3"/>
              </a:buClr>
              <a:buSzPts val="4060"/>
              <a:buFont typeface="Arial"/>
              <a:buNone/>
              <a:defRPr b="0" i="0" sz="2800" u="none" cap="none" strike="noStrike">
                <a:solidFill>
                  <a:srgbClr val="1186C3"/>
                </a:solidFill>
                <a:latin typeface="Corbel"/>
                <a:ea typeface="Corbel"/>
                <a:cs typeface="Corbel"/>
                <a:sym typeface="Corbel"/>
              </a:defRPr>
            </a:lvl1pPr>
            <a:lvl2pPr indent="-228600" lvl="1" marL="914400" marR="0" rtl="0" algn="l">
              <a:spcBef>
                <a:spcPts val="600"/>
              </a:spcBef>
              <a:spcAft>
                <a:spcPts val="0"/>
              </a:spcAft>
              <a:buClr>
                <a:srgbClr val="1186C3"/>
              </a:buClr>
              <a:buSzPts val="2900"/>
              <a:buFont typeface="Arial"/>
              <a:buNone/>
              <a:defRPr b="1" i="0" sz="2000" u="none" cap="none" strike="noStrike">
                <a:solidFill>
                  <a:schemeClr val="dk1"/>
                </a:solidFill>
                <a:latin typeface="Corbel"/>
                <a:ea typeface="Corbel"/>
                <a:cs typeface="Corbel"/>
                <a:sym typeface="Corbel"/>
              </a:defRPr>
            </a:lvl2pPr>
            <a:lvl3pPr indent="-228600" lvl="2" marL="1371600" marR="0" rtl="0" algn="l">
              <a:spcBef>
                <a:spcPts val="600"/>
              </a:spcBef>
              <a:spcAft>
                <a:spcPts val="0"/>
              </a:spcAft>
              <a:buClr>
                <a:srgbClr val="1186C3"/>
              </a:buClr>
              <a:buSzPts val="2610"/>
              <a:buFont typeface="Arial"/>
              <a:buNone/>
              <a:defRPr b="1" i="0" sz="1800" u="none" cap="none" strike="noStrike">
                <a:solidFill>
                  <a:schemeClr val="dk1"/>
                </a:solidFill>
                <a:latin typeface="Corbel"/>
                <a:ea typeface="Corbel"/>
                <a:cs typeface="Corbel"/>
                <a:sym typeface="Corbel"/>
              </a:defRPr>
            </a:lvl3pPr>
            <a:lvl4pPr indent="-228600" lvl="3" marL="18288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4pPr>
            <a:lvl5pPr indent="-228600" lvl="4" marL="22860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5pPr>
            <a:lvl6pPr indent="-228600" lvl="5" marL="27432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6pPr>
            <a:lvl7pPr indent="-228600" lvl="6" marL="32004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7pPr>
            <a:lvl8pPr indent="-228600" lvl="7" marL="3657600" marR="0" rtl="0" algn="l">
              <a:spcBef>
                <a:spcPts val="600"/>
              </a:spcBef>
              <a:spcAft>
                <a:spcPts val="0"/>
              </a:spcAft>
              <a:buClr>
                <a:srgbClr val="1186C3"/>
              </a:buClr>
              <a:buSzPts val="2320"/>
              <a:buFont typeface="Arial"/>
              <a:buNone/>
              <a:defRPr b="1" i="0" sz="1600" u="none" cap="none" strike="noStrike">
                <a:solidFill>
                  <a:schemeClr val="dk1"/>
                </a:solidFill>
                <a:latin typeface="Corbel"/>
                <a:ea typeface="Corbel"/>
                <a:cs typeface="Corbel"/>
                <a:sym typeface="Corbel"/>
              </a:defRPr>
            </a:lvl8pPr>
            <a:lvl9pPr indent="-228600" lvl="8" marL="4114800" marR="0" rtl="0" algn="l">
              <a:spcBef>
                <a:spcPts val="600"/>
              </a:spcBef>
              <a:spcAft>
                <a:spcPts val="600"/>
              </a:spcAft>
              <a:buClr>
                <a:srgbClr val="1186C3"/>
              </a:buClr>
              <a:buSzPts val="2320"/>
              <a:buFont typeface="Arial"/>
              <a:buNone/>
              <a:defRPr b="1" i="0" sz="1600" u="none" cap="none" strike="noStrike">
                <a:solidFill>
                  <a:schemeClr val="dk1"/>
                </a:solidFill>
                <a:latin typeface="Corbel"/>
                <a:ea typeface="Corbel"/>
                <a:cs typeface="Corbel"/>
                <a:sym typeface="Corbel"/>
              </a:defRPr>
            </a:lvl9pPr>
          </a:lstStyle>
          <a:p/>
        </p:txBody>
      </p:sp>
      <p:sp>
        <p:nvSpPr>
          <p:cNvPr id="55" name="Shape 55"/>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lstStyle>
            <a:lvl1pPr indent="-394335" lvl="0" marL="457200" marR="0" rtl="0" algn="l">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75919" lvl="1" marL="9144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2pPr>
            <a:lvl3pPr indent="-357505" lvl="2" marL="1371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3pPr>
            <a:lvl4pPr indent="-339089" lvl="3" marL="18288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39089" lvl="4" marL="22860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5pPr>
            <a:lvl6pPr indent="-339089" lvl="5" marL="27432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6pPr>
            <a:lvl7pPr indent="-339089" lvl="6" marL="32004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7pPr>
            <a:lvl8pPr indent="-339090" lvl="7" marL="3657600" marR="0" rtl="0" algn="l">
              <a:spcBef>
                <a:spcPts val="60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8pPr>
            <a:lvl9pPr indent="-339090" lvl="8" marL="4114800" marR="0" rtl="0" algn="l">
              <a:spcBef>
                <a:spcPts val="600"/>
              </a:spcBef>
              <a:spcAft>
                <a:spcPts val="600"/>
              </a:spcAft>
              <a:buClr>
                <a:srgbClr val="1186C3"/>
              </a:buClr>
              <a:buSzPts val="1740"/>
              <a:buFont typeface="Arial"/>
              <a:buChar char="•"/>
              <a:defRPr b="0" i="0" sz="1200" u="none" cap="none" strike="noStrike">
                <a:solidFill>
                  <a:schemeClr val="dk1"/>
                </a:solidFill>
                <a:latin typeface="Corbel"/>
                <a:ea typeface="Corbel"/>
                <a:cs typeface="Corbel"/>
                <a:sym typeface="Corbel"/>
              </a:defRPr>
            </a:lvl9pPr>
          </a:lstStyle>
          <a:p/>
        </p:txBody>
      </p:sp>
      <p:sp>
        <p:nvSpPr>
          <p:cNvPr id="56" name="Shape 5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7" name="Shape 5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8" name="Shape 5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59" name="Shape 59"/>
        <p:cNvGrpSpPr/>
        <p:nvPr/>
      </p:nvGrpSpPr>
      <p:grpSpPr>
        <a:xfrm>
          <a:off x="0" y="0"/>
          <a:ext cx="0" cy="0"/>
          <a:chOff x="0" y="0"/>
          <a:chExt cx="0" cy="0"/>
        </a:xfrm>
      </p:grpSpPr>
      <p:sp>
        <p:nvSpPr>
          <p:cNvPr id="60" name="Shape 6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1" name="Shape 6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2" name="Shape 6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3" name="Shape 6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64" name="Shape 64"/>
        <p:cNvGrpSpPr/>
        <p:nvPr/>
      </p:nvGrpSpPr>
      <p:grpSpPr>
        <a:xfrm>
          <a:off x="0" y="0"/>
          <a:ext cx="0" cy="0"/>
          <a:chOff x="0" y="0"/>
          <a:chExt cx="0" cy="0"/>
        </a:xfrm>
      </p:grpSpPr>
      <p:sp>
        <p:nvSpPr>
          <p:cNvPr id="65" name="Shape 6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6" name="Shape 6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7" name="Shape 6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68" name="Shape 68"/>
        <p:cNvGrpSpPr/>
        <p:nvPr/>
      </p:nvGrpSpPr>
      <p:grpSpPr>
        <a:xfrm>
          <a:off x="0" y="0"/>
          <a:ext cx="0" cy="0"/>
          <a:chOff x="0" y="0"/>
          <a:chExt cx="0" cy="0"/>
        </a:xfrm>
      </p:grpSpPr>
      <p:sp>
        <p:nvSpPr>
          <p:cNvPr id="69" name="Shape 6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chemeClr val="dk1"/>
              </a:buClr>
              <a:buSzPts val="2400"/>
              <a:buFont typeface="Corbel"/>
              <a:buNone/>
              <a:defRPr b="0" i="0" sz="24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0" name="Shape 70"/>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lstStyle>
            <a:lvl1pPr indent="-412750" lvl="0" marL="457200" marR="0" rtl="0" algn="l">
              <a:spcBef>
                <a:spcPts val="4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1pPr>
            <a:lvl2pPr indent="-394335" lvl="1" marL="9144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2pPr>
            <a:lvl3pPr indent="-375919" lvl="2" marL="13716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3pPr>
            <a:lvl4pPr indent="-357505" lvl="3" marL="18288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71" name="Shape 71"/>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lstStyle>
            <a:lvl1pPr indent="-228600" lvl="0" marL="45720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1740"/>
              <a:buFont typeface="Arial"/>
              <a:buNone/>
              <a:defRPr b="0" i="0" sz="1200" u="none" cap="none" strike="noStrike">
                <a:solidFill>
                  <a:schemeClr val="dk1"/>
                </a:solidFill>
                <a:latin typeface="Corbel"/>
                <a:ea typeface="Corbel"/>
                <a:cs typeface="Corbel"/>
                <a:sym typeface="Corbel"/>
              </a:defRPr>
            </a:lvl2pPr>
            <a:lvl3pPr indent="-228600" lvl="2" marL="1371600" marR="0" rtl="0" algn="l">
              <a:spcBef>
                <a:spcPts val="600"/>
              </a:spcBef>
              <a:spcAft>
                <a:spcPts val="0"/>
              </a:spcAft>
              <a:buClr>
                <a:srgbClr val="1186C3"/>
              </a:buClr>
              <a:buSzPts val="1450"/>
              <a:buFont typeface="Arial"/>
              <a:buNone/>
              <a:defRPr b="0" i="0" sz="1000" u="none" cap="none" strike="noStrike">
                <a:solidFill>
                  <a:schemeClr val="dk1"/>
                </a:solidFill>
                <a:latin typeface="Corbel"/>
                <a:ea typeface="Corbel"/>
                <a:cs typeface="Corbel"/>
                <a:sym typeface="Corbel"/>
              </a:defRPr>
            </a:lvl3pPr>
            <a:lvl4pPr indent="-228600" lvl="3" marL="18288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4pPr>
            <a:lvl5pPr indent="-228600" lvl="4" marL="22860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5pPr>
            <a:lvl6pPr indent="-228600" lvl="5" marL="27432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6pPr>
            <a:lvl7pPr indent="-228600" lvl="6" marL="32004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7pPr>
            <a:lvl8pPr indent="-228600" lvl="7" marL="36576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8pPr>
            <a:lvl9pPr indent="-228600" lvl="8" marL="4114800" marR="0" rtl="0" algn="l">
              <a:spcBef>
                <a:spcPts val="600"/>
              </a:spcBef>
              <a:spcAft>
                <a:spcPts val="600"/>
              </a:spcAft>
              <a:buClr>
                <a:srgbClr val="1186C3"/>
              </a:buClr>
              <a:buSzPts val="1305"/>
              <a:buFont typeface="Arial"/>
              <a:buNone/>
              <a:defRPr b="0" i="0" sz="900" u="none" cap="none" strike="noStrike">
                <a:solidFill>
                  <a:schemeClr val="dk1"/>
                </a:solidFill>
                <a:latin typeface="Corbel"/>
                <a:ea typeface="Corbel"/>
                <a:cs typeface="Corbel"/>
                <a:sym typeface="Corbel"/>
              </a:defRPr>
            </a:lvl9pPr>
          </a:lstStyle>
          <a:p/>
        </p:txBody>
      </p:sp>
      <p:sp>
        <p:nvSpPr>
          <p:cNvPr id="72" name="Shape 7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3" name="Shape 7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4" name="Shape 7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75" name="Shape 75"/>
        <p:cNvGrpSpPr/>
        <p:nvPr/>
      </p:nvGrpSpPr>
      <p:grpSpPr>
        <a:xfrm>
          <a:off x="0" y="0"/>
          <a:ext cx="0" cy="0"/>
          <a:chOff x="0" y="0"/>
          <a:chExt cx="0" cy="0"/>
        </a:xfrm>
      </p:grpSpPr>
      <p:sp>
        <p:nvSpPr>
          <p:cNvPr id="76" name="Shape 76"/>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chemeClr val="dk1"/>
              </a:buClr>
              <a:buSzPts val="2800"/>
              <a:buFont typeface="Corbel"/>
              <a:buNone/>
              <a:defRPr b="0" i="0" sz="28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7" name="Shape 77"/>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78" name="Shape 78"/>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lstStyle>
            <a:lvl1pPr indent="-228600" lvl="0" marL="457200" marR="0" rtl="0" algn="ctr">
              <a:spcBef>
                <a:spcPts val="360"/>
              </a:spcBef>
              <a:spcAft>
                <a:spcPts val="0"/>
              </a:spcAft>
              <a:buClr>
                <a:srgbClr val="1186C3"/>
              </a:buClr>
              <a:buSzPts val="2610"/>
              <a:buFont typeface="Arial"/>
              <a:buNone/>
              <a:defRPr b="0" i="0" sz="1800" u="none" cap="none" strike="noStrike">
                <a:solidFill>
                  <a:schemeClr val="dk1"/>
                </a:solidFill>
                <a:latin typeface="Corbel"/>
                <a:ea typeface="Corbel"/>
                <a:cs typeface="Corbel"/>
                <a:sym typeface="Corbel"/>
              </a:defRPr>
            </a:lvl1pPr>
            <a:lvl2pPr indent="-228600" lvl="1" marL="914400" marR="0" rtl="0" algn="l">
              <a:spcBef>
                <a:spcPts val="600"/>
              </a:spcBef>
              <a:spcAft>
                <a:spcPts val="0"/>
              </a:spcAft>
              <a:buClr>
                <a:srgbClr val="1186C3"/>
              </a:buClr>
              <a:buSzPts val="1740"/>
              <a:buFont typeface="Arial"/>
              <a:buNone/>
              <a:defRPr b="0" i="0" sz="1200" u="none" cap="none" strike="noStrike">
                <a:solidFill>
                  <a:schemeClr val="dk1"/>
                </a:solidFill>
                <a:latin typeface="Corbel"/>
                <a:ea typeface="Corbel"/>
                <a:cs typeface="Corbel"/>
                <a:sym typeface="Corbel"/>
              </a:defRPr>
            </a:lvl2pPr>
            <a:lvl3pPr indent="-228600" lvl="2" marL="1371600" marR="0" rtl="0" algn="l">
              <a:spcBef>
                <a:spcPts val="600"/>
              </a:spcBef>
              <a:spcAft>
                <a:spcPts val="0"/>
              </a:spcAft>
              <a:buClr>
                <a:srgbClr val="1186C3"/>
              </a:buClr>
              <a:buSzPts val="1450"/>
              <a:buFont typeface="Arial"/>
              <a:buNone/>
              <a:defRPr b="0" i="0" sz="1000" u="none" cap="none" strike="noStrike">
                <a:solidFill>
                  <a:schemeClr val="dk1"/>
                </a:solidFill>
                <a:latin typeface="Corbel"/>
                <a:ea typeface="Corbel"/>
                <a:cs typeface="Corbel"/>
                <a:sym typeface="Corbel"/>
              </a:defRPr>
            </a:lvl3pPr>
            <a:lvl4pPr indent="-228600" lvl="3" marL="18288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4pPr>
            <a:lvl5pPr indent="-228600" lvl="4" marL="22860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5pPr>
            <a:lvl6pPr indent="-228600" lvl="5" marL="27432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6pPr>
            <a:lvl7pPr indent="-228600" lvl="6" marL="32004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7pPr>
            <a:lvl8pPr indent="-228600" lvl="7" marL="3657600" marR="0" rtl="0" algn="l">
              <a:spcBef>
                <a:spcPts val="600"/>
              </a:spcBef>
              <a:spcAft>
                <a:spcPts val="0"/>
              </a:spcAft>
              <a:buClr>
                <a:srgbClr val="1186C3"/>
              </a:buClr>
              <a:buSzPts val="1305"/>
              <a:buFont typeface="Arial"/>
              <a:buNone/>
              <a:defRPr b="0" i="0" sz="900" u="none" cap="none" strike="noStrike">
                <a:solidFill>
                  <a:schemeClr val="dk1"/>
                </a:solidFill>
                <a:latin typeface="Corbel"/>
                <a:ea typeface="Corbel"/>
                <a:cs typeface="Corbel"/>
                <a:sym typeface="Corbel"/>
              </a:defRPr>
            </a:lvl8pPr>
            <a:lvl9pPr indent="-228600" lvl="8" marL="4114800" marR="0" rtl="0" algn="l">
              <a:spcBef>
                <a:spcPts val="600"/>
              </a:spcBef>
              <a:spcAft>
                <a:spcPts val="600"/>
              </a:spcAft>
              <a:buClr>
                <a:srgbClr val="1186C3"/>
              </a:buClr>
              <a:buSzPts val="1305"/>
              <a:buFont typeface="Arial"/>
              <a:buNone/>
              <a:defRPr b="0" i="0" sz="900" u="none" cap="none" strike="noStrike">
                <a:solidFill>
                  <a:schemeClr val="dk1"/>
                </a:solidFill>
                <a:latin typeface="Corbel"/>
                <a:ea typeface="Corbel"/>
                <a:cs typeface="Corbel"/>
                <a:sym typeface="Corbel"/>
              </a:defRPr>
            </a:lvl9pPr>
          </a:lstStyle>
          <a:p/>
        </p:txBody>
      </p:sp>
      <p:sp>
        <p:nvSpPr>
          <p:cNvPr id="79" name="Shape 7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0" name="Shape 8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1" name="Shape 8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Corbel"/>
                <a:ea typeface="Corbel"/>
                <a:cs typeface="Corbel"/>
                <a:sym typeface="Corbel"/>
              </a:defRPr>
            </a:lvl1pPr>
            <a:lvl2pPr indent="0" lvl="1" marL="0" marR="0" rtl="0" algn="r">
              <a:spcBef>
                <a:spcPts val="0"/>
              </a:spcBef>
              <a:buNone/>
              <a:defRPr b="0" i="0" sz="1000">
                <a:solidFill>
                  <a:schemeClr val="dk1"/>
                </a:solidFill>
                <a:latin typeface="Corbel"/>
                <a:ea typeface="Corbel"/>
                <a:cs typeface="Corbel"/>
                <a:sym typeface="Corbel"/>
              </a:defRPr>
            </a:lvl2pPr>
            <a:lvl3pPr indent="0" lvl="2" marL="0" marR="0" rtl="0" algn="r">
              <a:spcBef>
                <a:spcPts val="0"/>
              </a:spcBef>
              <a:buNone/>
              <a:defRPr b="0" i="0" sz="1000">
                <a:solidFill>
                  <a:schemeClr val="dk1"/>
                </a:solidFill>
                <a:latin typeface="Corbel"/>
                <a:ea typeface="Corbel"/>
                <a:cs typeface="Corbel"/>
                <a:sym typeface="Corbel"/>
              </a:defRPr>
            </a:lvl3pPr>
            <a:lvl4pPr indent="0" lvl="3" marL="0" marR="0" rtl="0" algn="r">
              <a:spcBef>
                <a:spcPts val="0"/>
              </a:spcBef>
              <a:buNone/>
              <a:defRPr b="0" i="0" sz="1000">
                <a:solidFill>
                  <a:schemeClr val="dk1"/>
                </a:solidFill>
                <a:latin typeface="Corbel"/>
                <a:ea typeface="Corbel"/>
                <a:cs typeface="Corbel"/>
                <a:sym typeface="Corbel"/>
              </a:defRPr>
            </a:lvl4pPr>
            <a:lvl5pPr indent="0" lvl="4" marL="0" marR="0" rtl="0" algn="r">
              <a:spcBef>
                <a:spcPts val="0"/>
              </a:spcBef>
              <a:buNone/>
              <a:defRPr b="0" i="0" sz="1000">
                <a:solidFill>
                  <a:schemeClr val="dk1"/>
                </a:solidFill>
                <a:latin typeface="Corbel"/>
                <a:ea typeface="Corbel"/>
                <a:cs typeface="Corbel"/>
                <a:sym typeface="Corbel"/>
              </a:defRPr>
            </a:lvl5pPr>
            <a:lvl6pPr indent="0" lvl="5" marL="0" marR="0" rtl="0" algn="r">
              <a:spcBef>
                <a:spcPts val="0"/>
              </a:spcBef>
              <a:buNone/>
              <a:defRPr b="0" i="0" sz="1000">
                <a:solidFill>
                  <a:schemeClr val="dk1"/>
                </a:solidFill>
                <a:latin typeface="Corbel"/>
                <a:ea typeface="Corbel"/>
                <a:cs typeface="Corbel"/>
                <a:sym typeface="Corbel"/>
              </a:defRPr>
            </a:lvl6pPr>
            <a:lvl7pPr indent="0" lvl="6" marL="0" marR="0" rtl="0" algn="r">
              <a:spcBef>
                <a:spcPts val="0"/>
              </a:spcBef>
              <a:buNone/>
              <a:defRPr b="0" i="0" sz="1000">
                <a:solidFill>
                  <a:schemeClr val="dk1"/>
                </a:solidFill>
                <a:latin typeface="Corbel"/>
                <a:ea typeface="Corbel"/>
                <a:cs typeface="Corbel"/>
                <a:sym typeface="Corbel"/>
              </a:defRPr>
            </a:lvl7pPr>
            <a:lvl8pPr indent="0" lvl="7" marL="0" marR="0" rtl="0" algn="r">
              <a:spcBef>
                <a:spcPts val="0"/>
              </a:spcBef>
              <a:buNone/>
              <a:defRPr b="0" i="0" sz="1000">
                <a:solidFill>
                  <a:schemeClr val="dk1"/>
                </a:solidFill>
                <a:latin typeface="Corbel"/>
                <a:ea typeface="Corbel"/>
                <a:cs typeface="Corbel"/>
                <a:sym typeface="Corbel"/>
              </a:defRPr>
            </a:lvl8pPr>
            <a:lvl9pPr indent="0" lvl="8" marL="0" marR="0" rtl="0" algn="r">
              <a:spcBef>
                <a:spcPts val="0"/>
              </a:spcBef>
              <a:buNone/>
              <a:defRPr b="0" i="0" sz="1000">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Shape 6"/>
          <p:cNvGrpSpPr/>
          <p:nvPr/>
        </p:nvGrpSpPr>
        <p:grpSpPr>
          <a:xfrm>
            <a:off x="150812" y="0"/>
            <a:ext cx="2436813" cy="6858001"/>
            <a:chOff x="1320800" y="0"/>
            <a:chExt cx="2436813" cy="6858001"/>
          </a:xfrm>
        </p:grpSpPr>
        <p:sp>
          <p:nvSpPr>
            <p:cNvPr id="7" name="Shape 7"/>
            <p:cNvSpPr/>
            <p:nvPr/>
          </p:nvSpPr>
          <p:spPr>
            <a:xfrm>
              <a:off x="1627188" y="0"/>
              <a:ext cx="1122363" cy="5329238"/>
            </a:xfrm>
            <a:custGeom>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Shape 8"/>
            <p:cNvSpPr/>
            <p:nvPr/>
          </p:nvSpPr>
          <p:spPr>
            <a:xfrm>
              <a:off x="1320800" y="0"/>
              <a:ext cx="1117600" cy="5276850"/>
            </a:xfrm>
            <a:custGeom>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Shape 9"/>
            <p:cNvSpPr/>
            <p:nvPr/>
          </p:nvSpPr>
          <p:spPr>
            <a:xfrm>
              <a:off x="1320800" y="5238750"/>
              <a:ext cx="1228725" cy="1619250"/>
            </a:xfrm>
            <a:custGeom>
              <a:pathLst>
                <a:path extrusionOk="0" h="1020" w="774">
                  <a:moveTo>
                    <a:pt x="0" y="0"/>
                  </a:moveTo>
                  <a:lnTo>
                    <a:pt x="740" y="1020"/>
                  </a:lnTo>
                  <a:lnTo>
                    <a:pt x="774" y="1020"/>
                  </a:lnTo>
                  <a:lnTo>
                    <a:pt x="0" y="0"/>
                  </a:lnTo>
                  <a:close/>
                </a:path>
              </a:pathLst>
            </a:custGeom>
            <a:solidFill>
              <a:srgbClr val="262626"/>
            </a:solidFill>
            <a:ln>
              <a:noFill/>
            </a:ln>
          </p:spPr>
        </p:sp>
        <p:sp>
          <p:nvSpPr>
            <p:cNvPr id="10" name="Shape 10"/>
            <p:cNvSpPr/>
            <p:nvPr/>
          </p:nvSpPr>
          <p:spPr>
            <a:xfrm>
              <a:off x="1627188" y="5291138"/>
              <a:ext cx="1495425" cy="1566863"/>
            </a:xfrm>
            <a:custGeom>
              <a:pathLst>
                <a:path extrusionOk="0" h="987" w="942">
                  <a:moveTo>
                    <a:pt x="0" y="0"/>
                  </a:moveTo>
                  <a:lnTo>
                    <a:pt x="909" y="987"/>
                  </a:lnTo>
                  <a:lnTo>
                    <a:pt x="942" y="987"/>
                  </a:lnTo>
                  <a:lnTo>
                    <a:pt x="0" y="0"/>
                  </a:lnTo>
                  <a:close/>
                </a:path>
              </a:pathLst>
            </a:custGeom>
            <a:solidFill>
              <a:srgbClr val="0B5982"/>
            </a:solidFill>
            <a:ln>
              <a:noFill/>
            </a:ln>
          </p:spPr>
        </p:sp>
        <p:sp>
          <p:nvSpPr>
            <p:cNvPr id="11" name="Shape 11"/>
            <p:cNvSpPr/>
            <p:nvPr/>
          </p:nvSpPr>
          <p:spPr>
            <a:xfrm>
              <a:off x="1627188" y="5286375"/>
              <a:ext cx="2130425" cy="1571625"/>
            </a:xfrm>
            <a:custGeom>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Shape 12"/>
            <p:cNvSpPr/>
            <p:nvPr/>
          </p:nvSpPr>
          <p:spPr>
            <a:xfrm>
              <a:off x="1320800" y="5238750"/>
              <a:ext cx="1695450" cy="1619250"/>
            </a:xfrm>
            <a:custGeom>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Shape 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Shape 1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Shape 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Shape 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Shape 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waze.com/fr/ccp" TargetMode="External"/><Relationship Id="rId4" Type="http://schemas.openxmlformats.org/officeDocument/2006/relationships/hyperlink" Target="http://www.youtube.com/watch?v=pcb8IYvOXDc" TargetMode="External"/><Relationship Id="rId5"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vk4JOjviW5s"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youtu.be/2gkuo7N-slw" TargetMode="External"/><Relationship Id="rId4" Type="http://schemas.openxmlformats.org/officeDocument/2006/relationships/hyperlink" Target="https://youtu.be/U6-Ytlbz3Po" TargetMode="External"/><Relationship Id="rId9" Type="http://schemas.openxmlformats.org/officeDocument/2006/relationships/hyperlink" Target="https://www.waze.com/fr/ccp" TargetMode="External"/><Relationship Id="rId5" Type="http://schemas.openxmlformats.org/officeDocument/2006/relationships/hyperlink" Target="https://youtu.be/4hT0dPY5q-g" TargetMode="External"/><Relationship Id="rId6" Type="http://schemas.openxmlformats.org/officeDocument/2006/relationships/hyperlink" Target="https://youtu.be/vk4JOjviW5s" TargetMode="External"/><Relationship Id="rId7" Type="http://schemas.openxmlformats.org/officeDocument/2006/relationships/hyperlink" Target="https://youtu.be/kfy9IKQ7oBI" TargetMode="External"/><Relationship Id="rId8" Type="http://schemas.openxmlformats.org/officeDocument/2006/relationships/hyperlink" Target="https://youtu.be/z-_VjPesr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youtube.com/watch?v=4hT0dPY5q-g" TargetMode="Externa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youtube.com/watch?v=2gkuo7N-slw"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youtube.com/watch?v=U6-Ytlbz3Po"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jacksonville.com/news/metro/2017-12-08/jacksonville-second-worst-city-drive-according-waze" TargetMode="External"/><Relationship Id="rId4" Type="http://schemas.openxmlformats.org/officeDocument/2006/relationships/hyperlink" Target="https://www.waze.com/fr/cc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6000"/>
              <a:buFont typeface="Corbel"/>
              <a:buNone/>
            </a:pPr>
            <a:r>
              <a:rPr b="0" i="0" lang="fr-FR" sz="6000" u="none" cap="none" strike="noStrike">
                <a:solidFill>
                  <a:schemeClr val="dk1"/>
                </a:solidFill>
                <a:latin typeface="Corbel"/>
                <a:ea typeface="Corbel"/>
                <a:cs typeface="Corbel"/>
                <a:sym typeface="Corbel"/>
              </a:rPr>
              <a:t>Waze Part II : Digging into Key Ideas</a:t>
            </a:r>
            <a:endParaRPr b="0" i="0" sz="6000" u="none" cap="none" strike="noStrike">
              <a:solidFill>
                <a:schemeClr val="dk1"/>
              </a:solidFill>
              <a:latin typeface="Corbel"/>
              <a:ea typeface="Corbel"/>
              <a:cs typeface="Corbel"/>
              <a:sym typeface="Corbel"/>
            </a:endParaRPr>
          </a:p>
        </p:txBody>
      </p:sp>
      <p:sp>
        <p:nvSpPr>
          <p:cNvPr id="143" name="Shape 143"/>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1186C3"/>
              </a:buClr>
              <a:buSzPts val="3045"/>
              <a:buFont typeface="Arial"/>
              <a:buNone/>
            </a:pPr>
            <a:r>
              <a:rPr b="0" i="0" lang="fr-FR" sz="2100" u="none" cap="none" strike="noStrike">
                <a:solidFill>
                  <a:schemeClr val="dk1"/>
                </a:solidFill>
                <a:latin typeface="Corbel"/>
                <a:ea typeface="Corbel"/>
                <a:cs typeface="Corbel"/>
                <a:sym typeface="Corbel"/>
              </a:rPr>
              <a:t>KHEDHER Abdessalem, MILAVET Maxime, BERTI Charles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477543" y="-254702"/>
            <a:ext cx="7241454" cy="1752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Corbel"/>
              <a:buNone/>
            </a:pPr>
            <a:r>
              <a:rPr b="0" i="0" lang="fr-FR" sz="4000" u="none" cap="none" strike="noStrike">
                <a:solidFill>
                  <a:schemeClr val="dk1"/>
                </a:solidFill>
                <a:latin typeface="Corbel"/>
                <a:ea typeface="Corbel"/>
                <a:cs typeface="Corbel"/>
                <a:sym typeface="Corbel"/>
              </a:rPr>
              <a:t>Connected Citizens Program</a:t>
            </a:r>
            <a:endParaRPr b="0" i="0" sz="4000" u="none" cap="none" strike="noStrike">
              <a:solidFill>
                <a:schemeClr val="dk1"/>
              </a:solidFill>
              <a:latin typeface="Corbel"/>
              <a:ea typeface="Corbel"/>
              <a:cs typeface="Corbel"/>
              <a:sym typeface="Corbel"/>
            </a:endParaRPr>
          </a:p>
        </p:txBody>
      </p:sp>
      <p:sp>
        <p:nvSpPr>
          <p:cNvPr id="198" name="Shape 198"/>
          <p:cNvSpPr txBox="1"/>
          <p:nvPr>
            <p:ph idx="1" type="body"/>
          </p:nvPr>
        </p:nvSpPr>
        <p:spPr>
          <a:xfrm>
            <a:off x="4584879" y="6091707"/>
            <a:ext cx="6231228" cy="7355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186C3"/>
              </a:buClr>
              <a:buSzPts val="3480"/>
              <a:buFont typeface="Arial"/>
              <a:buNone/>
            </a:pPr>
            <a:r>
              <a:rPr b="0" i="0" lang="fr-FR" sz="2400" u="sng" cap="none" strike="noStrike">
                <a:solidFill>
                  <a:schemeClr val="hlink"/>
                </a:solidFill>
                <a:latin typeface="Corbel"/>
                <a:ea typeface="Corbel"/>
                <a:cs typeface="Corbel"/>
                <a:sym typeface="Corbel"/>
                <a:hlinkClick r:id="rId3"/>
              </a:rPr>
              <a:t>https://www.waze.com/fr/ccp</a:t>
            </a:r>
            <a:r>
              <a:rPr b="0" i="0" lang="fr-FR" sz="2400" u="none" cap="none" strike="noStrike">
                <a:solidFill>
                  <a:schemeClr val="dk1"/>
                </a:solidFill>
                <a:latin typeface="Corbel"/>
                <a:ea typeface="Corbel"/>
                <a:cs typeface="Corbel"/>
                <a:sym typeface="Corbel"/>
              </a:rPr>
              <a:t> </a:t>
            </a:r>
            <a:endParaRPr b="0" i="0" sz="2400" u="none" cap="none" strike="noStrike">
              <a:solidFill>
                <a:schemeClr val="dk1"/>
              </a:solidFill>
              <a:latin typeface="Corbel"/>
              <a:ea typeface="Corbel"/>
              <a:cs typeface="Corbel"/>
              <a:sym typeface="Corbel"/>
            </a:endParaRPr>
          </a:p>
        </p:txBody>
      </p:sp>
      <p:pic>
        <p:nvPicPr>
          <p:cNvPr descr="Download Waze for free at http://waze.com/get&#10;&#10;Watch the full video here: https://www.youtube.com/watch?v=z-_VjPesrMs&#10;&#10;The Waze Connected Citizens Program launched in October 2014 as a two-way data exchange with 10 government agencies. One year later, the Connected Citizens Program has evolved to more than 50 partners across the world - ranging from country transportation management centers and state departments of transportation to software providers for emergency responders and nonprofits. &#10;&#10;As part of the two-way data exchange, Waze delivers anonymous, crowd-sourced, Waze-generated incident and slow-down data into the hands of partners than can address reported incidents in real-time. Partners, in return, share road closure and incident data on the Waze platform in real-time, helping to keep Waze users safer on the roads and more knowledgeable about potential delays to their commute. &#10;&#10;To learn more about the program, please visit www.waze.com/ccp." id="199" name="Shape 199" title="Waze Connected Citizens Program: Improving Mobility Through Big-Data Partnerships [Short version]">
            <a:hlinkClick r:id="rId4"/>
          </p:cNvPr>
          <p:cNvPicPr preferRelativeResize="0"/>
          <p:nvPr/>
        </p:nvPicPr>
        <p:blipFill>
          <a:blip r:embed="rId5">
            <a:alphaModFix/>
          </a:blip>
          <a:stretch>
            <a:fillRect/>
          </a:stretch>
        </p:blipFill>
        <p:spPr>
          <a:xfrm>
            <a:off x="1899649" y="1119175"/>
            <a:ext cx="8916450" cy="511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1251283" y="1251732"/>
            <a:ext cx="10251739" cy="261619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6000"/>
              <a:buFont typeface="Corbel"/>
              <a:buNone/>
            </a:pPr>
            <a:r>
              <a:rPr b="0" i="0" lang="fr-FR" sz="6000" u="none" cap="none" strike="noStrike">
                <a:solidFill>
                  <a:schemeClr val="dk1"/>
                </a:solidFill>
                <a:latin typeface="Corbel"/>
                <a:ea typeface="Corbel"/>
                <a:cs typeface="Corbel"/>
                <a:sym typeface="Corbel"/>
              </a:rPr>
              <a:t>Idea 4:</a:t>
            </a:r>
            <a:br>
              <a:rPr b="0" i="0" lang="fr-FR" sz="6000" u="none" cap="none" strike="noStrike">
                <a:solidFill>
                  <a:schemeClr val="dk1"/>
                </a:solidFill>
                <a:latin typeface="Corbel"/>
                <a:ea typeface="Corbel"/>
                <a:cs typeface="Corbel"/>
                <a:sym typeface="Corbel"/>
              </a:rPr>
            </a:br>
            <a:r>
              <a:rPr b="0" i="0" lang="fr-FR" sz="6000" u="none" cap="none" strike="noStrike">
                <a:solidFill>
                  <a:schemeClr val="dk1"/>
                </a:solidFill>
                <a:latin typeface="Corbel"/>
                <a:ea typeface="Corbel"/>
                <a:cs typeface="Corbel"/>
                <a:sym typeface="Corbel"/>
              </a:rPr>
              <a:t>Passive use of the User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477543" y="324853"/>
            <a:ext cx="4618457" cy="1752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Corbel"/>
              <a:buNone/>
            </a:pPr>
            <a:r>
              <a:rPr b="0" i="0" lang="fr-FR" sz="4000" u="none" cap="none" strike="noStrike">
                <a:solidFill>
                  <a:schemeClr val="dk1"/>
                </a:solidFill>
                <a:latin typeface="Corbel"/>
                <a:ea typeface="Corbel"/>
                <a:cs typeface="Corbel"/>
                <a:sym typeface="Corbel"/>
              </a:rPr>
              <a:t>Explanation of the principle</a:t>
            </a:r>
            <a:endParaRPr b="0" i="0" sz="4000" u="none" cap="none" strike="noStrike">
              <a:solidFill>
                <a:schemeClr val="dk1"/>
              </a:solidFill>
              <a:latin typeface="Corbel"/>
              <a:ea typeface="Corbel"/>
              <a:cs typeface="Corbel"/>
              <a:sym typeface="Corbel"/>
            </a:endParaRPr>
          </a:p>
        </p:txBody>
      </p:sp>
      <p:sp>
        <p:nvSpPr>
          <p:cNvPr id="210" name="Shape 210"/>
          <p:cNvSpPr txBox="1"/>
          <p:nvPr>
            <p:ph idx="1" type="body"/>
          </p:nvPr>
        </p:nvSpPr>
        <p:spPr>
          <a:xfrm>
            <a:off x="1477543" y="1929062"/>
            <a:ext cx="10297362" cy="460408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Last but not least : the passive implication of the user. In many applications of massive innovation, the consumer has to do something to improve the system. On Wikipedia, a user must add an article to improve the database, for example. It’s the same thing with waze : the user must press alert buttons to improve the traffic. </a:t>
            </a:r>
            <a:endParaRPr/>
          </a:p>
          <a:p>
            <a:pPr indent="0" lvl="0" marL="0" marR="0" rtl="0" algn="l">
              <a:spcBef>
                <a:spcPts val="108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But Waze can guess if you’re in trouble or not : it’s a GPS app, so it knows your speed. This way, users don’t have to be active to improve the sysem : they can just use the app and focus on driving, Waze takes care about the «  Real Time » part of the traffic</a:t>
            </a:r>
            <a:endParaRPr b="0" i="0" sz="2400" u="none" cap="none" strike="noStrike">
              <a:solidFill>
                <a:schemeClr val="dk1"/>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477543" y="324853"/>
            <a:ext cx="4618457" cy="1752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Corbel"/>
              <a:buNone/>
            </a:pPr>
            <a:r>
              <a:rPr b="0" i="0" lang="fr-FR" sz="4000" u="none" cap="none" strike="noStrike">
                <a:solidFill>
                  <a:schemeClr val="dk1"/>
                </a:solidFill>
                <a:latin typeface="Corbel"/>
                <a:ea typeface="Corbel"/>
                <a:cs typeface="Corbel"/>
                <a:sym typeface="Corbel"/>
              </a:rPr>
              <a:t>Exemple : false report dealing</a:t>
            </a:r>
            <a:endParaRPr b="0" i="0" sz="4000" u="none" cap="none" strike="noStrike">
              <a:solidFill>
                <a:schemeClr val="dk1"/>
              </a:solidFill>
              <a:latin typeface="Corbel"/>
              <a:ea typeface="Corbel"/>
              <a:cs typeface="Corbel"/>
              <a:sym typeface="Corbel"/>
            </a:endParaRPr>
          </a:p>
        </p:txBody>
      </p:sp>
      <p:sp>
        <p:nvSpPr>
          <p:cNvPr id="216" name="Shape 216"/>
          <p:cNvSpPr txBox="1"/>
          <p:nvPr>
            <p:ph idx="1" type="body"/>
          </p:nvPr>
        </p:nvSpPr>
        <p:spPr>
          <a:xfrm>
            <a:off x="6178497" y="269631"/>
            <a:ext cx="5661811" cy="18204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There has been case of Wazers reporting false information on purpose : yet Waze was able to determine the falsety of the report </a:t>
            </a:r>
            <a:endParaRPr b="0" i="0" sz="2400" u="none" cap="none" strike="noStrike">
              <a:solidFill>
                <a:schemeClr val="dk1"/>
              </a:solidFill>
              <a:latin typeface="Corbel"/>
              <a:ea typeface="Corbel"/>
              <a:cs typeface="Corbel"/>
              <a:sym typeface="Corbel"/>
            </a:endParaRPr>
          </a:p>
        </p:txBody>
      </p:sp>
      <p:pic>
        <p:nvPicPr>
          <p:cNvPr descr="A mobile navigation app is firing back Friday, a day after claims surfaced that users were falsely reporting congestion. Juan Fernandez reports.  Subscribe to CBS Los Angeles for more updates now: http://www.youtube.com/CBSLA&#10;&#10;Official Site: http://losangeles.cbslocal.com/&#10;YouTube: http://www.youtube.com/CBSLA&#10;Twitter: https://twitter.com/CBSLA&#10;Facebook: https://www.facebook.com/CBSLA" id="217" name="Shape 217" title="Waze Disputes Claims That Users Are Reporting False Congestion">
            <a:hlinkClick r:id="rId3"/>
          </p:cNvPr>
          <p:cNvPicPr preferRelativeResize="0"/>
          <p:nvPr/>
        </p:nvPicPr>
        <p:blipFill>
          <a:blip r:embed="rId4">
            <a:alphaModFix/>
          </a:blip>
          <a:stretch>
            <a:fillRect/>
          </a:stretch>
        </p:blipFill>
        <p:spPr>
          <a:xfrm>
            <a:off x="4169400" y="2731450"/>
            <a:ext cx="3853200" cy="295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Corbel"/>
              <a:buNone/>
            </a:pPr>
            <a:r>
              <a:rPr b="0" i="0" lang="fr-FR" sz="4000" u="none" cap="none" strike="noStrike">
                <a:solidFill>
                  <a:schemeClr val="dk1"/>
                </a:solidFill>
                <a:latin typeface="Corbel"/>
                <a:ea typeface="Corbel"/>
                <a:cs typeface="Corbel"/>
                <a:sym typeface="Corbel"/>
              </a:rPr>
              <a:t>Sources</a:t>
            </a:r>
            <a:endParaRPr b="0" i="0" sz="4000" u="none" cap="none" strike="noStrike">
              <a:solidFill>
                <a:schemeClr val="dk1"/>
              </a:solidFill>
              <a:latin typeface="Corbel"/>
              <a:ea typeface="Corbel"/>
              <a:cs typeface="Corbel"/>
              <a:sym typeface="Corbel"/>
            </a:endParaRPr>
          </a:p>
        </p:txBody>
      </p:sp>
      <p:sp>
        <p:nvSpPr>
          <p:cNvPr id="223" name="Shape 223"/>
          <p:cNvSpPr txBox="1"/>
          <p:nvPr>
            <p:ph idx="1" type="body"/>
          </p:nvPr>
        </p:nvSpPr>
        <p:spPr>
          <a:xfrm>
            <a:off x="1484310" y="2666999"/>
            <a:ext cx="8130338" cy="3124201"/>
          </a:xfrm>
          <a:prstGeom prst="rect">
            <a:avLst/>
          </a:prstGeom>
          <a:noFill/>
          <a:ln>
            <a:noFill/>
          </a:ln>
        </p:spPr>
        <p:txBody>
          <a:bodyPr anchorCtr="0" anchor="ctr" bIns="45700" lIns="91425" spcFirstLastPara="1" rIns="91425" wrap="square" tIns="45700">
            <a:noAutofit/>
          </a:bodyPr>
          <a:lstStyle/>
          <a:p>
            <a:pPr indent="-285750" lvl="0" marL="285750" marR="0" rtl="0" algn="just">
              <a:lnSpc>
                <a:spcPct val="80000"/>
              </a:lnSpc>
              <a:spcBef>
                <a:spcPts val="0"/>
              </a:spcBef>
              <a:spcAft>
                <a:spcPts val="0"/>
              </a:spcAft>
              <a:buClr>
                <a:srgbClr val="1186C3"/>
              </a:buClr>
              <a:buSzPts val="2435"/>
              <a:buFont typeface="Arial"/>
              <a:buChar char="•"/>
            </a:pPr>
            <a:r>
              <a:rPr b="0" i="0" lang="fr-FR" sz="1679" u="none" cap="none" strike="noStrike">
                <a:solidFill>
                  <a:schemeClr val="dk1"/>
                </a:solidFill>
                <a:latin typeface="Corbel"/>
                <a:ea typeface="Corbel"/>
                <a:cs typeface="Corbel"/>
                <a:sym typeface="Corbel"/>
              </a:rPr>
              <a:t>YouTube : </a:t>
            </a:r>
            <a:endParaRPr/>
          </a:p>
          <a:p>
            <a:pPr indent="0" lvl="0" marL="0" marR="0" rtl="0" algn="just">
              <a:lnSpc>
                <a:spcPct val="80000"/>
              </a:lnSpc>
              <a:spcBef>
                <a:spcPts val="936"/>
              </a:spcBef>
              <a:spcAft>
                <a:spcPts val="0"/>
              </a:spcAft>
              <a:buClr>
                <a:srgbClr val="1186C3"/>
              </a:buClr>
              <a:buSzPts val="2435"/>
              <a:buFont typeface="Arial"/>
              <a:buNone/>
            </a:pPr>
            <a:r>
              <a:rPr b="0" i="0" lang="fr-FR" sz="1679" u="none" cap="none" strike="noStrike">
                <a:solidFill>
                  <a:schemeClr val="dk1"/>
                </a:solidFill>
                <a:latin typeface="Corbel"/>
                <a:ea typeface="Corbel"/>
                <a:cs typeface="Corbel"/>
                <a:sym typeface="Corbel"/>
              </a:rPr>
              <a:t>Waze Fuel </a:t>
            </a:r>
            <a:r>
              <a:rPr b="0" i="0" lang="fr-FR" sz="1679" u="sng" cap="none" strike="noStrike">
                <a:solidFill>
                  <a:schemeClr val="hlink"/>
                </a:solidFill>
                <a:latin typeface="Corbel"/>
                <a:ea typeface="Corbel"/>
                <a:cs typeface="Corbel"/>
                <a:sym typeface="Corbel"/>
                <a:hlinkClick r:id="rId3"/>
              </a:rPr>
              <a:t>https://youtu.be/2gkuo7N-slw</a:t>
            </a:r>
            <a:endParaRPr b="0" i="0" sz="1679" u="none" cap="none" strike="noStrike">
              <a:solidFill>
                <a:schemeClr val="dk1"/>
              </a:solidFill>
              <a:latin typeface="Corbel"/>
              <a:ea typeface="Corbel"/>
              <a:cs typeface="Corbel"/>
              <a:sym typeface="Corbel"/>
            </a:endParaRPr>
          </a:p>
          <a:p>
            <a:pPr indent="0" lvl="0" marL="0" marR="0" rtl="0" algn="just">
              <a:lnSpc>
                <a:spcPct val="80000"/>
              </a:lnSpc>
              <a:spcBef>
                <a:spcPts val="936"/>
              </a:spcBef>
              <a:spcAft>
                <a:spcPts val="0"/>
              </a:spcAft>
              <a:buClr>
                <a:srgbClr val="1186C3"/>
              </a:buClr>
              <a:buSzPts val="2435"/>
              <a:buFont typeface="Arial"/>
              <a:buNone/>
            </a:pPr>
            <a:r>
              <a:rPr b="0" i="0" lang="fr-FR" sz="1679" u="none" cap="none" strike="noStrike">
                <a:solidFill>
                  <a:schemeClr val="dk1"/>
                </a:solidFill>
                <a:latin typeface="Corbel"/>
                <a:ea typeface="Corbel"/>
                <a:cs typeface="Corbel"/>
                <a:sym typeface="Corbel"/>
              </a:rPr>
              <a:t>Waze for Android Auto </a:t>
            </a:r>
            <a:r>
              <a:rPr b="0" i="0" lang="fr-FR" sz="1679" u="sng" cap="none" strike="noStrike">
                <a:solidFill>
                  <a:schemeClr val="hlink"/>
                </a:solidFill>
                <a:latin typeface="Corbel"/>
                <a:ea typeface="Corbel"/>
                <a:cs typeface="Corbel"/>
                <a:sym typeface="Corbel"/>
                <a:hlinkClick r:id="rId4"/>
              </a:rPr>
              <a:t>https://youtu.be/U6-Ytlbz3Po</a:t>
            </a:r>
            <a:endParaRPr b="0" i="0" sz="1679" u="none" cap="none" strike="noStrike">
              <a:solidFill>
                <a:schemeClr val="dk1"/>
              </a:solidFill>
              <a:latin typeface="Corbel"/>
              <a:ea typeface="Corbel"/>
              <a:cs typeface="Corbel"/>
              <a:sym typeface="Corbel"/>
            </a:endParaRPr>
          </a:p>
          <a:p>
            <a:pPr indent="0" lvl="0" marL="0" marR="0" rtl="0" algn="just">
              <a:lnSpc>
                <a:spcPct val="80000"/>
              </a:lnSpc>
              <a:spcBef>
                <a:spcPts val="936"/>
              </a:spcBef>
              <a:spcAft>
                <a:spcPts val="0"/>
              </a:spcAft>
              <a:buClr>
                <a:srgbClr val="1186C3"/>
              </a:buClr>
              <a:buSzPts val="2435"/>
              <a:buFont typeface="Arial"/>
              <a:buNone/>
            </a:pPr>
            <a:r>
              <a:rPr b="0" i="0" lang="fr-FR" sz="1679" u="none" cap="none" strike="noStrike">
                <a:solidFill>
                  <a:schemeClr val="dk1"/>
                </a:solidFill>
                <a:latin typeface="Corbel"/>
                <a:ea typeface="Corbel"/>
                <a:cs typeface="Corbel"/>
                <a:sym typeface="Corbel"/>
              </a:rPr>
              <a:t>5 reasons why </a:t>
            </a:r>
            <a:r>
              <a:rPr b="0" i="0" lang="fr-FR" sz="1679" u="sng" cap="none" strike="noStrike">
                <a:solidFill>
                  <a:schemeClr val="hlink"/>
                </a:solidFill>
                <a:latin typeface="Corbel"/>
                <a:ea typeface="Corbel"/>
                <a:cs typeface="Corbel"/>
                <a:sym typeface="Corbel"/>
                <a:hlinkClick r:id="rId5"/>
              </a:rPr>
              <a:t>https://youtu.be/4hT0dPY5q-g</a:t>
            </a:r>
            <a:endParaRPr b="0" i="0" sz="1679" u="none" cap="none" strike="noStrike">
              <a:solidFill>
                <a:schemeClr val="dk1"/>
              </a:solidFill>
              <a:latin typeface="Corbel"/>
              <a:ea typeface="Corbel"/>
              <a:cs typeface="Corbel"/>
              <a:sym typeface="Corbel"/>
            </a:endParaRPr>
          </a:p>
          <a:p>
            <a:pPr indent="0" lvl="0" marL="0" marR="0" rtl="0" algn="just">
              <a:lnSpc>
                <a:spcPct val="80000"/>
              </a:lnSpc>
              <a:spcBef>
                <a:spcPts val="936"/>
              </a:spcBef>
              <a:spcAft>
                <a:spcPts val="0"/>
              </a:spcAft>
              <a:buClr>
                <a:srgbClr val="1186C3"/>
              </a:buClr>
              <a:buSzPts val="2435"/>
              <a:buFont typeface="Arial"/>
              <a:buNone/>
            </a:pPr>
            <a:r>
              <a:rPr b="0" i="0" lang="fr-FR" sz="1679" u="none" cap="none" strike="noStrike">
                <a:solidFill>
                  <a:schemeClr val="dk1"/>
                </a:solidFill>
                <a:latin typeface="Corbel"/>
                <a:ea typeface="Corbel"/>
                <a:cs typeface="Corbel"/>
                <a:sym typeface="Corbel"/>
              </a:rPr>
              <a:t>False congestion </a:t>
            </a:r>
            <a:r>
              <a:rPr b="0" i="0" lang="fr-FR" sz="1679" u="sng" cap="none" strike="noStrike">
                <a:solidFill>
                  <a:schemeClr val="hlink"/>
                </a:solidFill>
                <a:latin typeface="Corbel"/>
                <a:ea typeface="Corbel"/>
                <a:cs typeface="Corbel"/>
                <a:sym typeface="Corbel"/>
                <a:hlinkClick r:id="rId6"/>
              </a:rPr>
              <a:t>https://youtu.be/vk4JOjviW5s</a:t>
            </a:r>
            <a:endParaRPr b="0" i="0" sz="1679" u="none" cap="none" strike="noStrike">
              <a:solidFill>
                <a:schemeClr val="dk1"/>
              </a:solidFill>
              <a:latin typeface="Corbel"/>
              <a:ea typeface="Corbel"/>
              <a:cs typeface="Corbel"/>
              <a:sym typeface="Corbel"/>
            </a:endParaRPr>
          </a:p>
          <a:p>
            <a:pPr indent="0" lvl="0" marL="0" marR="0" rtl="0" algn="just">
              <a:lnSpc>
                <a:spcPct val="80000"/>
              </a:lnSpc>
              <a:spcBef>
                <a:spcPts val="936"/>
              </a:spcBef>
              <a:spcAft>
                <a:spcPts val="0"/>
              </a:spcAft>
              <a:buClr>
                <a:srgbClr val="1186C3"/>
              </a:buClr>
              <a:buSzPts val="2435"/>
              <a:buFont typeface="Arial"/>
              <a:buNone/>
            </a:pPr>
            <a:r>
              <a:rPr b="0" i="0" lang="fr-FR" sz="1679" u="none" cap="none" strike="noStrike">
                <a:solidFill>
                  <a:schemeClr val="dk1"/>
                </a:solidFill>
                <a:latin typeface="Corbel"/>
                <a:ea typeface="Corbel"/>
                <a:cs typeface="Corbel"/>
                <a:sym typeface="Corbel"/>
              </a:rPr>
              <a:t>Connected Citizens Programm </a:t>
            </a:r>
            <a:r>
              <a:rPr b="0" i="0" lang="fr-FR" sz="1679" u="sng" cap="none" strike="noStrike">
                <a:solidFill>
                  <a:schemeClr val="hlink"/>
                </a:solidFill>
                <a:latin typeface="Corbel"/>
                <a:ea typeface="Corbel"/>
                <a:cs typeface="Corbel"/>
                <a:sym typeface="Corbel"/>
                <a:hlinkClick r:id="rId7"/>
              </a:rPr>
              <a:t>https://youtu.be/kfy9IKQ7oBI</a:t>
            </a:r>
            <a:r>
              <a:rPr b="0" i="0" lang="fr-FR" sz="1679" u="none" cap="none" strike="noStrike">
                <a:solidFill>
                  <a:schemeClr val="dk1"/>
                </a:solidFill>
                <a:latin typeface="Corbel"/>
                <a:ea typeface="Corbel"/>
                <a:cs typeface="Corbel"/>
                <a:sym typeface="Corbel"/>
              </a:rPr>
              <a:t> </a:t>
            </a:r>
            <a:endParaRPr/>
          </a:p>
          <a:p>
            <a:pPr indent="0" lvl="0" marL="0" marR="0" rtl="0" algn="just">
              <a:lnSpc>
                <a:spcPct val="80000"/>
              </a:lnSpc>
              <a:spcBef>
                <a:spcPts val="936"/>
              </a:spcBef>
              <a:spcAft>
                <a:spcPts val="0"/>
              </a:spcAft>
              <a:buClr>
                <a:srgbClr val="1186C3"/>
              </a:buClr>
              <a:buSzPts val="2435"/>
              <a:buFont typeface="Arial"/>
              <a:buNone/>
            </a:pPr>
            <a:r>
              <a:rPr b="0" i="0" lang="fr-FR" sz="1679" u="none" cap="none" strike="noStrike">
                <a:solidFill>
                  <a:schemeClr val="dk1"/>
                </a:solidFill>
                <a:latin typeface="Corbel"/>
                <a:ea typeface="Corbel"/>
                <a:cs typeface="Corbel"/>
                <a:sym typeface="Corbel"/>
              </a:rPr>
              <a:t>	Long version </a:t>
            </a:r>
            <a:r>
              <a:rPr b="0" i="0" lang="fr-FR" sz="1679" u="sng" cap="none" strike="noStrike">
                <a:solidFill>
                  <a:schemeClr val="hlink"/>
                </a:solidFill>
                <a:latin typeface="Corbel"/>
                <a:ea typeface="Corbel"/>
                <a:cs typeface="Corbel"/>
                <a:sym typeface="Corbel"/>
                <a:hlinkClick r:id="rId8"/>
              </a:rPr>
              <a:t>https://youtu.be/z-_VjPesrMs</a:t>
            </a:r>
            <a:r>
              <a:rPr b="0" i="0" lang="fr-FR" sz="1679" u="none" cap="none" strike="noStrike">
                <a:solidFill>
                  <a:schemeClr val="dk1"/>
                </a:solidFill>
                <a:latin typeface="Corbel"/>
                <a:ea typeface="Corbel"/>
                <a:cs typeface="Corbel"/>
                <a:sym typeface="Corbel"/>
              </a:rPr>
              <a:t> </a:t>
            </a:r>
            <a:endParaRPr b="0" i="0" sz="1679" u="none" cap="none" strike="noStrike">
              <a:solidFill>
                <a:schemeClr val="dk1"/>
              </a:solidFill>
              <a:latin typeface="Corbel"/>
              <a:ea typeface="Corbel"/>
              <a:cs typeface="Corbel"/>
              <a:sym typeface="Corbel"/>
            </a:endParaRPr>
          </a:p>
          <a:p>
            <a:pPr indent="-285750" lvl="0" marL="285750" marR="0" rtl="0" algn="just">
              <a:lnSpc>
                <a:spcPct val="80000"/>
              </a:lnSpc>
              <a:spcBef>
                <a:spcPts val="936"/>
              </a:spcBef>
              <a:spcAft>
                <a:spcPts val="0"/>
              </a:spcAft>
              <a:buClr>
                <a:srgbClr val="1186C3"/>
              </a:buClr>
              <a:buSzPts val="2435"/>
              <a:buFont typeface="Arial"/>
              <a:buChar char="•"/>
            </a:pPr>
            <a:r>
              <a:rPr b="0" i="0" lang="fr-FR" sz="1679" u="none" cap="none" strike="noStrike">
                <a:solidFill>
                  <a:schemeClr val="dk1"/>
                </a:solidFill>
                <a:latin typeface="Corbel"/>
                <a:ea typeface="Corbel"/>
                <a:cs typeface="Corbel"/>
                <a:sym typeface="Corbel"/>
              </a:rPr>
              <a:t>Waze:</a:t>
            </a:r>
            <a:endParaRPr/>
          </a:p>
          <a:p>
            <a:pPr indent="0" lvl="0" marL="0" marR="0" rtl="0" algn="just">
              <a:lnSpc>
                <a:spcPct val="80000"/>
              </a:lnSpc>
              <a:spcBef>
                <a:spcPts val="936"/>
              </a:spcBef>
              <a:spcAft>
                <a:spcPts val="0"/>
              </a:spcAft>
              <a:buClr>
                <a:srgbClr val="1186C3"/>
              </a:buClr>
              <a:buSzPts val="2435"/>
              <a:buFont typeface="Arial"/>
              <a:buNone/>
            </a:pPr>
            <a:r>
              <a:rPr b="0" i="0" lang="fr-FR" sz="1679" u="none" cap="none" strike="noStrike">
                <a:solidFill>
                  <a:schemeClr val="dk1"/>
                </a:solidFill>
                <a:latin typeface="Corbel"/>
                <a:ea typeface="Corbel"/>
                <a:cs typeface="Corbel"/>
                <a:sym typeface="Corbel"/>
              </a:rPr>
              <a:t>Connected Citizens Programm  </a:t>
            </a:r>
            <a:r>
              <a:rPr b="0" i="0" lang="fr-FR" sz="1679" u="sng" cap="none" strike="noStrike">
                <a:solidFill>
                  <a:schemeClr val="hlink"/>
                </a:solidFill>
                <a:latin typeface="Corbel"/>
                <a:ea typeface="Corbel"/>
                <a:cs typeface="Corbel"/>
                <a:sym typeface="Corbel"/>
                <a:hlinkClick r:id="rId9"/>
              </a:rPr>
              <a:t>https://www.waze.com/fr/ccp</a:t>
            </a:r>
            <a:r>
              <a:rPr b="0" i="0" lang="fr-FR" sz="1679" u="none" cap="none" strike="noStrike">
                <a:solidFill>
                  <a:schemeClr val="dk1"/>
                </a:solidFill>
                <a:latin typeface="Corbel"/>
                <a:ea typeface="Corbel"/>
                <a:cs typeface="Corbel"/>
                <a:sym typeface="Corbe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6000"/>
              <a:buFont typeface="Corbel"/>
              <a:buNone/>
            </a:pPr>
            <a:r>
              <a:rPr b="0" i="0" lang="fr-FR" sz="6000" u="none" cap="none" strike="noStrike">
                <a:solidFill>
                  <a:schemeClr val="dk1"/>
                </a:solidFill>
                <a:latin typeface="Corbel"/>
                <a:ea typeface="Corbel"/>
                <a:cs typeface="Corbel"/>
                <a:sym typeface="Corbel"/>
              </a:rPr>
              <a:t>Idea 1:</a:t>
            </a:r>
            <a:br>
              <a:rPr b="0" i="0" lang="fr-FR" sz="6000" u="none" cap="none" strike="noStrike">
                <a:solidFill>
                  <a:schemeClr val="dk1"/>
                </a:solidFill>
                <a:latin typeface="Corbel"/>
                <a:ea typeface="Corbel"/>
                <a:cs typeface="Corbel"/>
                <a:sym typeface="Corbel"/>
              </a:rPr>
            </a:br>
            <a:r>
              <a:rPr b="0" i="0" lang="fr-FR" sz="6000" u="none" cap="none" strike="noStrike">
                <a:solidFill>
                  <a:schemeClr val="dk1"/>
                </a:solidFill>
                <a:latin typeface="Corbel"/>
                <a:ea typeface="Corbel"/>
                <a:cs typeface="Corbel"/>
                <a:sym typeface="Corbel"/>
              </a:rPr>
              <a:t>Manage the Unexpected</a:t>
            </a:r>
            <a:endParaRPr b="0" i="0" sz="6000" u="none" cap="none" strike="noStrike">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954061" y="170308"/>
            <a:ext cx="4618457" cy="1752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Corbel"/>
              <a:buNone/>
            </a:pPr>
            <a:r>
              <a:rPr b="0" i="0" lang="fr-FR" sz="4000" u="none" cap="none" strike="noStrike">
                <a:solidFill>
                  <a:schemeClr val="dk1"/>
                </a:solidFill>
                <a:latin typeface="Corbel"/>
                <a:ea typeface="Corbel"/>
                <a:cs typeface="Corbel"/>
                <a:sym typeface="Corbel"/>
              </a:rPr>
              <a:t>Explanation of the principle</a:t>
            </a:r>
            <a:endParaRPr b="0" i="0" sz="4000" u="none" cap="none" strike="noStrike">
              <a:solidFill>
                <a:schemeClr val="dk1"/>
              </a:solidFill>
              <a:latin typeface="Corbel"/>
              <a:ea typeface="Corbel"/>
              <a:cs typeface="Corbel"/>
              <a:sym typeface="Corbel"/>
            </a:endParaRPr>
          </a:p>
        </p:txBody>
      </p:sp>
      <p:sp>
        <p:nvSpPr>
          <p:cNvPr id="154" name="Shape 154"/>
          <p:cNvSpPr txBox="1"/>
          <p:nvPr>
            <p:ph idx="1" type="body"/>
          </p:nvPr>
        </p:nvSpPr>
        <p:spPr>
          <a:xfrm>
            <a:off x="2173116" y="1764409"/>
            <a:ext cx="4794354" cy="502016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When a user gets caught into a very slow road axis, the  app sends a message to Waze servers  to inform of the slow traffic. Waze then adapt the route of its users to equilibrate the traffic.</a:t>
            </a:r>
            <a:endParaRPr b="0" i="0" sz="2400" u="none" cap="none" strike="noStrike">
              <a:solidFill>
                <a:schemeClr val="dk1"/>
              </a:solidFill>
              <a:latin typeface="Corbel"/>
              <a:ea typeface="Corbel"/>
              <a:cs typeface="Corbel"/>
              <a:sym typeface="Corbel"/>
            </a:endParaRPr>
          </a:p>
          <a:p>
            <a:pPr indent="0" lvl="0" marL="0" marR="0" rtl="0" algn="just">
              <a:spcBef>
                <a:spcPts val="1080"/>
              </a:spcBef>
              <a:spcAft>
                <a:spcPts val="0"/>
              </a:spcAft>
              <a:buClr>
                <a:srgbClr val="1186C3"/>
              </a:buClr>
              <a:buSzPts val="3480"/>
              <a:buFont typeface="Arial"/>
              <a:buNone/>
            </a:pPr>
            <a:r>
              <a:t/>
            </a:r>
            <a:endParaRPr b="0" i="0" sz="2400" u="none" cap="none" strike="noStrike">
              <a:solidFill>
                <a:schemeClr val="dk1"/>
              </a:solidFill>
              <a:latin typeface="Corbel"/>
              <a:ea typeface="Corbel"/>
              <a:cs typeface="Corbel"/>
              <a:sym typeface="Corbel"/>
            </a:endParaRPr>
          </a:p>
          <a:p>
            <a:pPr indent="0" lvl="0" marL="0" marR="0" rtl="0" algn="just">
              <a:spcBef>
                <a:spcPts val="108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The principle relies on reactive 	operation : people get caught in 	traffic jams, 	but as they all 	share 	informations, others 	won’t be 	trapped. </a:t>
            </a:r>
            <a:endParaRPr/>
          </a:p>
        </p:txBody>
      </p:sp>
      <p:pic>
        <p:nvPicPr>
          <p:cNvPr id="155" name="Shape 155"/>
          <p:cNvPicPr preferRelativeResize="0"/>
          <p:nvPr/>
        </p:nvPicPr>
        <p:blipFill rotWithShape="1">
          <a:blip r:embed="rId3">
            <a:alphaModFix/>
          </a:blip>
          <a:srcRect b="0" l="0" r="0" t="0"/>
          <a:stretch/>
        </p:blipFill>
        <p:spPr>
          <a:xfrm>
            <a:off x="7539790" y="324853"/>
            <a:ext cx="3590217" cy="63851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ctrTitle"/>
          </p:nvPr>
        </p:nvSpPr>
        <p:spPr>
          <a:xfrm>
            <a:off x="1251283" y="1174458"/>
            <a:ext cx="10251739" cy="261619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6000"/>
              <a:buFont typeface="Corbel"/>
              <a:buNone/>
            </a:pPr>
            <a:r>
              <a:rPr b="0" i="0" lang="fr-FR" sz="6000" u="none" cap="none" strike="noStrike">
                <a:solidFill>
                  <a:schemeClr val="dk1"/>
                </a:solidFill>
                <a:latin typeface="Corbel"/>
                <a:ea typeface="Corbel"/>
                <a:cs typeface="Corbel"/>
                <a:sym typeface="Corbel"/>
              </a:rPr>
              <a:t>Idea 2:</a:t>
            </a:r>
            <a:br>
              <a:rPr b="0" i="0" lang="fr-FR" sz="6000" u="none" cap="none" strike="noStrike">
                <a:solidFill>
                  <a:schemeClr val="dk1"/>
                </a:solidFill>
                <a:latin typeface="Corbel"/>
                <a:ea typeface="Corbel"/>
                <a:cs typeface="Corbel"/>
                <a:sym typeface="Corbel"/>
              </a:rPr>
            </a:br>
            <a:r>
              <a:rPr b="0" i="0" lang="fr-FR" sz="6000" u="none" cap="none" strike="noStrike">
                <a:solidFill>
                  <a:schemeClr val="dk1"/>
                </a:solidFill>
                <a:latin typeface="Corbel"/>
                <a:ea typeface="Corbel"/>
                <a:cs typeface="Corbel"/>
                <a:sym typeface="Corbel"/>
              </a:rPr>
              <a:t>User-oriented services </a:t>
            </a:r>
            <a:endParaRPr b="0" i="0" sz="6000" u="none" cap="none" strike="noStrike">
              <a:solidFill>
                <a:schemeClr val="dk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091173" y="-103040"/>
            <a:ext cx="5427349" cy="12145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Corbel"/>
              <a:buNone/>
            </a:pPr>
            <a:r>
              <a:rPr b="0" i="0" lang="fr-FR" sz="4000" u="none" cap="none" strike="noStrike">
                <a:solidFill>
                  <a:schemeClr val="dk1"/>
                </a:solidFill>
                <a:latin typeface="Corbel"/>
                <a:ea typeface="Corbel"/>
                <a:cs typeface="Corbel"/>
                <a:sym typeface="Corbel"/>
              </a:rPr>
              <a:t>Waze for the user</a:t>
            </a:r>
            <a:endParaRPr b="0" i="0" sz="4000" u="none" cap="none" strike="noStrike">
              <a:solidFill>
                <a:schemeClr val="dk1"/>
              </a:solidFill>
              <a:latin typeface="Corbel"/>
              <a:ea typeface="Corbel"/>
              <a:cs typeface="Corbel"/>
              <a:sym typeface="Corbel"/>
            </a:endParaRPr>
          </a:p>
        </p:txBody>
      </p:sp>
      <p:sp>
        <p:nvSpPr>
          <p:cNvPr id="166" name="Shape 166"/>
          <p:cNvSpPr txBox="1"/>
          <p:nvPr>
            <p:ph idx="1" type="body"/>
          </p:nvPr>
        </p:nvSpPr>
        <p:spPr>
          <a:xfrm>
            <a:off x="7635700" y="236775"/>
            <a:ext cx="4305600" cy="63702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Waze presents several user-oriented features:</a:t>
            </a:r>
            <a:endParaRPr/>
          </a:p>
          <a:p>
            <a:pPr indent="-285750" lvl="0" marL="285750" marR="0" rtl="0" algn="just">
              <a:spcBef>
                <a:spcPts val="1080"/>
              </a:spcBef>
              <a:spcAft>
                <a:spcPts val="0"/>
              </a:spcAft>
              <a:buClr>
                <a:srgbClr val="1186C3"/>
              </a:buClr>
              <a:buSzPts val="3480"/>
              <a:buFont typeface="Arial"/>
              <a:buChar char="-"/>
            </a:pPr>
            <a:r>
              <a:rPr b="0" i="0" lang="fr-FR" sz="2400" u="none" cap="none" strike="noStrike">
                <a:solidFill>
                  <a:schemeClr val="dk1"/>
                </a:solidFill>
                <a:latin typeface="Corbel"/>
                <a:ea typeface="Corbel"/>
                <a:cs typeface="Corbel"/>
                <a:sym typeface="Corbel"/>
              </a:rPr>
              <a:t>Calculating the best departing time depending on the traffic in order to arrive at a setted time at the designated place.</a:t>
            </a:r>
            <a:endParaRPr/>
          </a:p>
          <a:p>
            <a:pPr indent="-285750" lvl="0" marL="285750" marR="0" rtl="0" algn="just">
              <a:spcBef>
                <a:spcPts val="1080"/>
              </a:spcBef>
              <a:spcAft>
                <a:spcPts val="0"/>
              </a:spcAft>
              <a:buClr>
                <a:srgbClr val="1186C3"/>
              </a:buClr>
              <a:buSzPts val="3480"/>
              <a:buFont typeface="Arial"/>
              <a:buChar char="-"/>
            </a:pPr>
            <a:r>
              <a:rPr b="0" i="0" lang="fr-FR" sz="2400" u="none" cap="none" strike="noStrike">
                <a:solidFill>
                  <a:schemeClr val="dk1"/>
                </a:solidFill>
                <a:latin typeface="Corbel"/>
                <a:ea typeface="Corbel"/>
                <a:cs typeface="Corbel"/>
                <a:sym typeface="Corbel"/>
              </a:rPr>
              <a:t>Coordinate travelling with several cars</a:t>
            </a:r>
            <a:endParaRPr/>
          </a:p>
          <a:p>
            <a:pPr indent="-285750" lvl="0" marL="285750" marR="0" rtl="0" algn="just">
              <a:spcBef>
                <a:spcPts val="1080"/>
              </a:spcBef>
              <a:spcAft>
                <a:spcPts val="0"/>
              </a:spcAft>
              <a:buClr>
                <a:srgbClr val="1186C3"/>
              </a:buClr>
              <a:buSzPts val="3480"/>
              <a:buFont typeface="Arial"/>
              <a:buChar char="-"/>
            </a:pPr>
            <a:r>
              <a:rPr b="0" i="0" lang="fr-FR" sz="2400" u="none" cap="none" strike="noStrike">
                <a:solidFill>
                  <a:schemeClr val="dk1"/>
                </a:solidFill>
                <a:latin typeface="Corbel"/>
                <a:ea typeface="Corbel"/>
                <a:cs typeface="Corbel"/>
                <a:sym typeface="Corbel"/>
              </a:rPr>
              <a:t>Find places for stationing</a:t>
            </a:r>
            <a:endParaRPr b="0" i="0" sz="2400" u="none" cap="none" strike="noStrike">
              <a:solidFill>
                <a:schemeClr val="dk1"/>
              </a:solidFill>
              <a:latin typeface="Corbel"/>
              <a:ea typeface="Corbel"/>
              <a:cs typeface="Corbel"/>
              <a:sym typeface="Corbel"/>
            </a:endParaRPr>
          </a:p>
          <a:p>
            <a:pPr indent="0" lvl="0" marL="0" marR="0" rtl="0" algn="just">
              <a:spcBef>
                <a:spcPts val="108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pic>
        <p:nvPicPr>
          <p:cNvPr descr="Waze offers some helpful features that may compel you to use it over the Google Maps app. &#10;&#10;Follow PCWorld for all things PC!&#10;------------------------------­----&#10;SUBSCRIBE: http://www.youtube.com/subscription_center?add_user=PCWorldVideos&#10;FACEBOOK: https://www.facebook.com/PCWorld/&#10;TWITTER: https://www.twitter.com/pcworld&#10;WEBSITE:  http://www.pcworld.com" id="167" name="Shape 167" title="5 reasons you'll use Waze over Google Maps">
            <a:hlinkClick r:id="rId3"/>
          </p:cNvPr>
          <p:cNvPicPr preferRelativeResize="0"/>
          <p:nvPr/>
        </p:nvPicPr>
        <p:blipFill>
          <a:blip r:embed="rId4">
            <a:alphaModFix/>
          </a:blip>
          <a:stretch>
            <a:fillRect/>
          </a:stretch>
        </p:blipFill>
        <p:spPr>
          <a:xfrm>
            <a:off x="1518850" y="1714493"/>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477543" y="324853"/>
            <a:ext cx="4618457" cy="1752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Corbel"/>
              <a:buNone/>
            </a:pPr>
            <a:r>
              <a:rPr b="0" i="0" lang="fr-FR" sz="4000" u="none" cap="none" strike="noStrike">
                <a:solidFill>
                  <a:schemeClr val="dk1"/>
                </a:solidFill>
                <a:latin typeface="Corbel"/>
                <a:ea typeface="Corbel"/>
                <a:cs typeface="Corbel"/>
                <a:sym typeface="Corbel"/>
              </a:rPr>
              <a:t>Waze Fuel</a:t>
            </a:r>
            <a:endParaRPr b="0" i="0" sz="4000" u="none" cap="none" strike="noStrike">
              <a:solidFill>
                <a:schemeClr val="dk1"/>
              </a:solidFill>
              <a:latin typeface="Corbel"/>
              <a:ea typeface="Corbel"/>
              <a:cs typeface="Corbel"/>
              <a:sym typeface="Corbel"/>
            </a:endParaRPr>
          </a:p>
        </p:txBody>
      </p:sp>
      <p:sp>
        <p:nvSpPr>
          <p:cNvPr id="173" name="Shape 173"/>
          <p:cNvSpPr txBox="1"/>
          <p:nvPr>
            <p:ph idx="1" type="body"/>
          </p:nvPr>
        </p:nvSpPr>
        <p:spPr>
          <a:xfrm>
            <a:off x="6552383" y="141669"/>
            <a:ext cx="4611688" cy="1970466"/>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Waze allows the users to check the fuel stations, restaurants or others point of interests along their route.</a:t>
            </a:r>
            <a:endParaRPr/>
          </a:p>
          <a:p>
            <a:pPr indent="0" lvl="0" marL="0" marR="0" rtl="0" algn="just">
              <a:spcBef>
                <a:spcPts val="108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Wazers can get discounts thanks to Waze </a:t>
            </a:r>
            <a:r>
              <a:rPr lang="fr-FR" sz="2400"/>
              <a:t>negotiating</a:t>
            </a:r>
            <a:r>
              <a:rPr b="0" i="0" lang="fr-FR" sz="2400" u="none" cap="none" strike="noStrike">
                <a:solidFill>
                  <a:schemeClr val="dk1"/>
                </a:solidFill>
                <a:latin typeface="Corbel"/>
                <a:ea typeface="Corbel"/>
                <a:cs typeface="Corbel"/>
                <a:sym typeface="Corbel"/>
              </a:rPr>
              <a:t> deals.</a:t>
            </a:r>
            <a:endParaRPr b="0" i="0" sz="2400" u="none" cap="none" strike="noStrike">
              <a:solidFill>
                <a:schemeClr val="dk1"/>
              </a:solidFill>
              <a:latin typeface="Corbel"/>
              <a:ea typeface="Corbel"/>
              <a:cs typeface="Corbel"/>
              <a:sym typeface="Corbel"/>
            </a:endParaRPr>
          </a:p>
        </p:txBody>
      </p:sp>
      <p:pic>
        <p:nvPicPr>
          <p:cNvPr descr="Download Waze for free at http://waze.com/get&#10;&#10;SUBSCRIBE: http://bit.ly/WazeSUB &#10;&#10;Waze is a free GPS, Traffic and Gas app that can save you time money on the road. Waze uses real time information from drivers near by to help improve your commute. This video introduces all the new features available in Waze 3.2! Waze 3.2 is a huge update which has many great features. Waze can now help you find the best gas prices. Waze also added waypoints (multiple stops), categories for search, text to Speech in 9 new languages and voice reporting on Android. &#10;&#10;Our Channel: http://bit.ly/YTwazeCH&#10;&#10;Facebook: http://bit.ly/YTwazeFB&#10;&#10;Twitter: http://bit.ly/YTwazeTW&#10;&#10;http://www.waze.com Waze Free GPS Traffic Gas App Waze.com Wazeapp &quot;Waze app&quot; &quot;Free GPS&quot; &quot;GPS app&quot; &quot;Free GPS app&quot; iPhone iOS Android Traffic Crowdsourcing Commute &quot;Google Maps Alternative&quot; &quot;Free GPS Android&quot; &quot;Free GPS iPhone&quot; Route ETA &quot;Real Time Traffic App&quot; &quot;Waze version 3.2&quot;  &quot;Waze Gas Prices&quot; Gas &quot; How to get gas on Waze&quot; &quot;Find Cheap Gas App&quot; &quot;Cheap Gas App&quot;" id="174" name="Shape 174" title="Waze Fuel in 30 seconds | Waze">
            <a:hlinkClick r:id="rId3"/>
          </p:cNvPr>
          <p:cNvPicPr preferRelativeResize="0"/>
          <p:nvPr/>
        </p:nvPicPr>
        <p:blipFill>
          <a:blip r:embed="rId4">
            <a:alphaModFix/>
          </a:blip>
          <a:stretch>
            <a:fillRect/>
          </a:stretch>
        </p:blipFill>
        <p:spPr>
          <a:xfrm>
            <a:off x="3719250" y="2368475"/>
            <a:ext cx="4753500" cy="408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477543" y="324853"/>
            <a:ext cx="5427349" cy="1752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Corbel"/>
              <a:buNone/>
            </a:pPr>
            <a:r>
              <a:rPr b="0" i="0" lang="fr-FR" sz="4000" u="none" cap="none" strike="noStrike">
                <a:solidFill>
                  <a:schemeClr val="dk1"/>
                </a:solidFill>
                <a:latin typeface="Corbel"/>
                <a:ea typeface="Corbel"/>
                <a:cs typeface="Corbel"/>
                <a:sym typeface="Corbel"/>
              </a:rPr>
              <a:t>Waze for Android Auto</a:t>
            </a:r>
            <a:endParaRPr b="0" i="0" sz="4000" u="none" cap="none" strike="noStrike">
              <a:solidFill>
                <a:schemeClr val="dk1"/>
              </a:solidFill>
              <a:latin typeface="Corbel"/>
              <a:ea typeface="Corbel"/>
              <a:cs typeface="Corbel"/>
              <a:sym typeface="Corbel"/>
            </a:endParaRPr>
          </a:p>
        </p:txBody>
      </p:sp>
      <p:sp>
        <p:nvSpPr>
          <p:cNvPr id="180" name="Shape 180"/>
          <p:cNvSpPr txBox="1"/>
          <p:nvPr>
            <p:ph idx="1" type="body"/>
          </p:nvPr>
        </p:nvSpPr>
        <p:spPr>
          <a:xfrm>
            <a:off x="7252174" y="0"/>
            <a:ext cx="4802941" cy="2248233"/>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Providing a service specially adapted for lone drivers integrated to the user’s car :</a:t>
            </a:r>
            <a:endParaRPr/>
          </a:p>
          <a:p>
            <a:pPr indent="0" lvl="0" marL="0" marR="0" rtl="0" algn="just">
              <a:spcBef>
                <a:spcPts val="108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Quick, wide screen, easy, hands-free</a:t>
            </a:r>
            <a:endParaRPr b="0" i="0" sz="2400" u="none" cap="none" strike="noStrike">
              <a:solidFill>
                <a:schemeClr val="dk1"/>
              </a:solidFill>
              <a:latin typeface="Corbel"/>
              <a:ea typeface="Corbel"/>
              <a:cs typeface="Corbel"/>
              <a:sym typeface="Corbel"/>
            </a:endParaRPr>
          </a:p>
        </p:txBody>
      </p:sp>
      <p:pic>
        <p:nvPicPr>
          <p:cNvPr descr="Subscribe to Engadget on YouTube: http://engt.co/subscribe&#10;&#10;Get More Engadget: &#10;• Like us on Facebook: http://www.facebook.com/engadget&#10;• Follow us on Twitter: http://www.twitter.com/engadget&#10;• Follow us on Instagram: http://www.instagram.com/engadget&#10;• Add us on Snapchat: https://www.snapchat.com/add/engadgetHQ&#10;• Read more: http://www.engadget.com&#10;&#10;Engadget is the definitive guide to this connected life." id="181" name="Shape 181" title="Waze for Android Auto | Hands-On">
            <a:hlinkClick r:id="rId3"/>
          </p:cNvPr>
          <p:cNvPicPr preferRelativeResize="0"/>
          <p:nvPr/>
        </p:nvPicPr>
        <p:blipFill>
          <a:blip r:embed="rId4">
            <a:alphaModFix/>
          </a:blip>
          <a:stretch>
            <a:fillRect/>
          </a:stretch>
        </p:blipFill>
        <p:spPr>
          <a:xfrm>
            <a:off x="3546100" y="2248226"/>
            <a:ext cx="5099800" cy="382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ctrTitle"/>
          </p:nvPr>
        </p:nvSpPr>
        <p:spPr>
          <a:xfrm>
            <a:off x="1251283" y="1251732"/>
            <a:ext cx="10729702" cy="261619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5400"/>
              <a:buFont typeface="Corbel"/>
              <a:buNone/>
            </a:pPr>
            <a:r>
              <a:rPr b="0" i="0" lang="fr-FR" sz="5400" u="none" cap="none" strike="noStrike">
                <a:solidFill>
                  <a:schemeClr val="dk1"/>
                </a:solidFill>
                <a:latin typeface="Corbel"/>
                <a:ea typeface="Corbel"/>
                <a:cs typeface="Corbel"/>
                <a:sym typeface="Corbel"/>
              </a:rPr>
              <a:t>Idea 3:</a:t>
            </a:r>
            <a:br>
              <a:rPr b="0" i="0" lang="fr-FR" sz="5400" u="none" cap="none" strike="noStrike">
                <a:solidFill>
                  <a:schemeClr val="dk1"/>
                </a:solidFill>
                <a:latin typeface="Corbel"/>
                <a:ea typeface="Corbel"/>
                <a:cs typeface="Corbel"/>
                <a:sym typeface="Corbel"/>
              </a:rPr>
            </a:br>
            <a:r>
              <a:rPr b="0" i="0" lang="fr-FR" sz="5400" u="none" cap="none" strike="noStrike">
                <a:solidFill>
                  <a:schemeClr val="dk1"/>
                </a:solidFill>
                <a:latin typeface="Corbel"/>
                <a:ea typeface="Corbel"/>
                <a:cs typeface="Corbel"/>
                <a:sym typeface="Corbel"/>
              </a:rPr>
              <a:t>States can improve cities infrastructures via Benchmarking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2016804" y="289684"/>
            <a:ext cx="6646549" cy="1752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Corbel"/>
              <a:buNone/>
            </a:pPr>
            <a:r>
              <a:rPr b="0" i="0" lang="fr-FR" sz="4000" u="none" cap="none" strike="noStrike">
                <a:solidFill>
                  <a:schemeClr val="dk1"/>
                </a:solidFill>
                <a:latin typeface="Corbel"/>
                <a:ea typeface="Corbel"/>
                <a:cs typeface="Corbel"/>
                <a:sym typeface="Corbel"/>
              </a:rPr>
              <a:t>Explanation of the principle</a:t>
            </a:r>
            <a:endParaRPr b="0" i="0" sz="4000" u="none" cap="none" strike="noStrike">
              <a:solidFill>
                <a:schemeClr val="dk1"/>
              </a:solidFill>
              <a:latin typeface="Corbel"/>
              <a:ea typeface="Corbel"/>
              <a:cs typeface="Corbel"/>
              <a:sym typeface="Corbel"/>
            </a:endParaRPr>
          </a:p>
        </p:txBody>
      </p:sp>
      <p:sp>
        <p:nvSpPr>
          <p:cNvPr id="192" name="Shape 192"/>
          <p:cNvSpPr txBox="1"/>
          <p:nvPr>
            <p:ph idx="1" type="body"/>
          </p:nvPr>
        </p:nvSpPr>
        <p:spPr>
          <a:xfrm>
            <a:off x="3123234" y="1917338"/>
            <a:ext cx="7610309" cy="460408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Users can give a mark to the general traffic in a city/area. This kind of data can be useful to the governementals of the city for instance.</a:t>
            </a:r>
            <a:endParaRPr/>
          </a:p>
          <a:p>
            <a:pPr indent="0" lvl="0" marL="0" marR="0" rtl="0" algn="l">
              <a:spcBef>
                <a:spcPts val="1080"/>
              </a:spcBef>
              <a:spcAft>
                <a:spcPts val="0"/>
              </a:spcAft>
              <a:buClr>
                <a:srgbClr val="1186C3"/>
              </a:buClr>
              <a:buSzPts val="3480"/>
              <a:buFont typeface="Arial"/>
              <a:buNone/>
            </a:pPr>
            <a:r>
              <a:rPr b="0" i="0" lang="fr-FR" sz="2400" u="none" cap="none" strike="noStrike">
                <a:solidFill>
                  <a:schemeClr val="dk1"/>
                </a:solidFill>
                <a:latin typeface="Corbel"/>
                <a:ea typeface="Corbel"/>
                <a:cs typeface="Corbel"/>
                <a:sym typeface="Corbel"/>
              </a:rPr>
              <a:t>For instance Jacksonville was deemed as a bad city for trafficas shown on this </a:t>
            </a:r>
            <a:r>
              <a:rPr b="0" i="0" lang="fr-FR" sz="2400" u="sng" cap="none" strike="noStrike">
                <a:solidFill>
                  <a:schemeClr val="hlink"/>
                </a:solidFill>
                <a:latin typeface="Corbel"/>
                <a:ea typeface="Corbel"/>
                <a:cs typeface="Corbel"/>
                <a:sym typeface="Corbel"/>
                <a:hlinkClick r:id="rId3"/>
              </a:rPr>
              <a:t>website</a:t>
            </a:r>
            <a:r>
              <a:rPr b="0" i="0" lang="fr-FR" sz="2400" u="none" cap="none" strike="noStrike">
                <a:solidFill>
                  <a:schemeClr val="dk1"/>
                </a:solidFill>
                <a:latin typeface="Corbel"/>
                <a:ea typeface="Corbel"/>
                <a:cs typeface="Corbel"/>
                <a:sym typeface="Corbel"/>
              </a:rPr>
              <a:t>. But with Waze real-time traffic it is possible to do much more : The company initiated the </a:t>
            </a:r>
            <a:r>
              <a:rPr b="0" i="0" lang="fr-FR" sz="2400" u="sng" cap="none" strike="noStrike">
                <a:solidFill>
                  <a:schemeClr val="hlink"/>
                </a:solidFill>
                <a:latin typeface="Corbel"/>
                <a:ea typeface="Corbel"/>
                <a:cs typeface="Corbel"/>
                <a:sym typeface="Corbel"/>
                <a:hlinkClick r:id="rId4"/>
              </a:rPr>
              <a:t>Connected Citizen Programm </a:t>
            </a:r>
            <a:r>
              <a:rPr b="0" i="0" lang="fr-FR" sz="2400" u="none" cap="none" strike="noStrike">
                <a:solidFill>
                  <a:schemeClr val="dk1"/>
                </a:solidFill>
                <a:latin typeface="Corbel"/>
                <a:ea typeface="Corbel"/>
                <a:cs typeface="Corbel"/>
                <a:sym typeface="Corbel"/>
              </a:rPr>
              <a:t>which works with local governments and companies to have access improving for instance rescuing time for accidents or allowing to study and improve traffic (video on next slide).</a:t>
            </a:r>
            <a:endParaRPr b="0" i="0" sz="2400" u="none" cap="none" strike="noStrike">
              <a:solidFill>
                <a:schemeClr val="dk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e">
  <a:themeElements>
    <a:clrScheme name="Parallax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