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orbe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Shape 20"/>
            <p:cNvSpPr/>
            <p:nvPr/>
          </p:nvSpPr>
          <p:spPr>
            <a:xfrm>
              <a:off x="3367088" y="-4763"/>
              <a:ext cx="1063625" cy="2782888"/>
            </a:xfrm>
            <a:custGeom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-4763"/>
              <a:ext cx="1035050" cy="2673350"/>
            </a:xfrm>
            <a:custGeom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2928938" y="2582862"/>
              <a:ext cx="2693987" cy="4275138"/>
            </a:xfrm>
            <a:custGeom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71850" y="2692400"/>
              <a:ext cx="3332162" cy="4165600"/>
            </a:xfrm>
            <a:custGeom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3367088" y="2687637"/>
              <a:ext cx="4576762" cy="4170363"/>
            </a:xfrm>
            <a:custGeom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78100"/>
              <a:ext cx="3584575" cy="4279900"/>
            </a:xfrm>
            <a:custGeom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0" i="0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42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panoramique avec légende">
  <p:cSld name="Image panoramique avec légen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légende">
  <p:cSld name="Titre et légen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ion avec légende">
  <p:cSld name="Citation avec légen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fr-FR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fr-FR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nom">
  <p:cSld name="Carte n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nom citation">
  <p:cSld name="Carte nom cita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fr-FR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fr-FR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rai ou faux">
  <p:cSld name="Vrai ou faux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1275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9433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75919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750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Shape 7"/>
            <p:cNvSpPr/>
            <p:nvPr/>
          </p:nvSpPr>
          <p:spPr>
            <a:xfrm>
              <a:off x="1627188" y="0"/>
              <a:ext cx="1122363" cy="5329238"/>
            </a:xfrm>
            <a:custGeom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600" cy="5276850"/>
            </a:xfrm>
            <a:custGeom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725" cy="1619250"/>
            </a:xfrm>
            <a:custGeom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8" y="5291138"/>
              <a:ext cx="1495425" cy="1566863"/>
            </a:xfrm>
            <a:custGeom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8" y="5286375"/>
              <a:ext cx="2130425" cy="1571625"/>
            </a:xfrm>
            <a:custGeom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450" cy="1619250"/>
            </a:xfrm>
            <a:custGeom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r.slideshare.net/welkaim/mobility-as-a-service-maas?from_action=save" TargetMode="External"/><Relationship Id="rId4" Type="http://schemas.openxmlformats.org/officeDocument/2006/relationships/hyperlink" Target="https://blog.ul-ts.com/posts/ptos-are-you-ready-for-maa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Waze Part III : </a:t>
            </a:r>
            <a:br>
              <a:rPr b="0" i="0" lang="fr-FR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fr-FR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More about Waze</a:t>
            </a:r>
            <a:endParaRPr b="0" i="0" sz="6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</a:pPr>
            <a:r>
              <a:rPr b="0" i="0" lang="fr-FR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KHEDHER Abdessalem, MILAVET Maxime, BERTI Charles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fr-FR"/>
              <a:t>Sources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fr-FR"/>
              <a:t>SlideShare: </a:t>
            </a:r>
            <a:r>
              <a:rPr lang="fr-FR" u="sng">
                <a:solidFill>
                  <a:schemeClr val="hlink"/>
                </a:solidFill>
                <a:hlinkClick r:id="rId3"/>
              </a:rPr>
              <a:t>https://fr.slideshare.net/welkaim/mobility-as-a-service-maas?from_action=save</a:t>
            </a:r>
            <a:r>
              <a:rPr lang="fr-FR"/>
              <a:t> </a:t>
            </a:r>
            <a:endParaRPr/>
          </a:p>
          <a:p>
            <a:pPr indent="0" lvl="0" marL="0" rtl="0">
              <a:lnSpc>
                <a:spcPct val="111111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</a:rPr>
              <a:t>PTOS, Are you ready for MaaS?: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1111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4"/>
              </a:rPr>
              <a:t>https://blog.ul-ts.com/posts/ptos-are-you-ready-for-maas/</a:t>
            </a:r>
            <a:r>
              <a:rPr lang="fr-F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565200" y="955875"/>
            <a:ext cx="116268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fr-FR"/>
              <a:t>1:why such application in such time?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fr-FR"/>
              <a:t>Indirect reasons behind this success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Growth</a:t>
            </a:r>
            <a:r>
              <a:rPr lang="fr-FR"/>
              <a:t> of urban population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484300" y="2667000"/>
            <a:ext cx="4525200" cy="125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600"/>
              </a:spcAft>
              <a:buNone/>
            </a:pPr>
            <a:r>
              <a:rPr lang="fr-FR"/>
              <a:t>Cars and traffic problem mainly exists in urban areas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750" y="2032649"/>
            <a:ext cx="5764150" cy="472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086600" y="4648199"/>
            <a:ext cx="10018800" cy="146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algn="ctr">
              <a:spcBef>
                <a:spcPts val="480"/>
              </a:spcBef>
              <a:spcAft>
                <a:spcPts val="600"/>
              </a:spcAft>
              <a:buNone/>
            </a:pPr>
            <a:r>
              <a:rPr lang="fr-FR"/>
              <a:t>this class is the principal user of such type of apps because they use cars every day to go to work or school and have many time constraints 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938" y="163850"/>
            <a:ext cx="10583525" cy="42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413611" y="-74225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Rise of Megacities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4950"/>
            <a:ext cx="11813750" cy="545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0" y="1097475"/>
            <a:ext cx="117009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fr-FR" sz="6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2:Waze as a part of a big revolution</a:t>
            </a:r>
            <a:endParaRPr sz="6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sz="6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fr-FR" sz="6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Mobility as a Service (MaaS)</a:t>
            </a:r>
            <a:endParaRPr sz="6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590386" y="420675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fr-FR"/>
              <a:t>Mobility as a Service (MaaS)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466625" y="2331175"/>
            <a:ext cx="10018800" cy="404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fr-FR"/>
              <a:t>“MaaS is provision of transport via a real-time personalized service model that integrates all types of mobility choices and presents them to the customer in a completely integrated manner to get them from A to B as easily as possible.” • MaaS is a new concept in the transport sector; it provides a new way of thinking in terms of how the delivery and consumption of transport (or mobility) is managed: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/>
              <a:t>• Integrated and seamless mobility services offered to a client by a public or a private mobility aggregators.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/>
              <a:t>• MaaS is based on disruptive digital business services and models.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/>
              <a:t>• MaaS is generally based on subscription business model, but could accept microtransaction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775" y="1174125"/>
            <a:ext cx="10406450" cy="35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e">
  <a:themeElements>
    <a:clrScheme name="Parallaxe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