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1553e3d1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1553e3d1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1553e3d1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1553e3d1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1553e3d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1553e3d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1553e3d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1553e3d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1553e3d1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1553e3d1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553e3d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553e3d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1553e3d1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1553e3d1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1553e3d1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1553e3d1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16b6c5f6d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16b6c5f6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9d09cd1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9d09cd1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1553e3d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1553e3d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1553e3d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1553e3d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1553e3d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1553e3d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1553e3d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1553e3d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1553e3d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1553e3d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1553e3d1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1553e3d1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9d09cd1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9d09cd1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160100"/>
            <a:ext cx="9144000" cy="398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1526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/>
        <p:spPr>
          <a:xfrm>
            <a:off x="7587600" y="152938"/>
            <a:ext cx="1106400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TeamItaly CTF 2022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90525" y="2789125"/>
            <a:ext cx="82221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Challenge</a:t>
            </a:r>
            <a:r>
              <a:rPr lang="it"/>
              <a:t>: 	Atomic Pizza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Category</a:t>
            </a:r>
            <a:r>
              <a:rPr lang="it"/>
              <a:t>: 	pwn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Author</a:t>
            </a:r>
            <a:r>
              <a:rPr lang="it"/>
              <a:t>: 		Marco Meinardi &lt;Chino&gt;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/>
        <p:spPr>
          <a:xfrm>
            <a:off x="390525" y="421100"/>
            <a:ext cx="1106400" cy="8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/>
        <p:spPr>
          <a:xfrm>
            <a:off x="5657575" y="421100"/>
            <a:ext cx="2955039" cy="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/>
        <p:spPr>
          <a:xfrm>
            <a:off x="973788" y="1888575"/>
            <a:ext cx="7196425" cy="23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/>
        <p:spPr>
          <a:xfrm>
            <a:off x="600250" y="1780588"/>
            <a:ext cx="336232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/>
        <p:spPr>
          <a:xfrm>
            <a:off x="4759600" y="2480688"/>
            <a:ext cx="36480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/>
        <p:spPr>
          <a:xfrm>
            <a:off x="993800" y="2724413"/>
            <a:ext cx="2181850" cy="5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/>
        <p:spPr>
          <a:xfrm>
            <a:off x="4305200" y="1992788"/>
            <a:ext cx="3316025" cy="20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/>
        <p:spPr>
          <a:xfrm>
            <a:off x="688025" y="2571750"/>
            <a:ext cx="7767925" cy="4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/>
        <p:spPr>
          <a:xfrm>
            <a:off x="1468100" y="1504963"/>
            <a:ext cx="2434900" cy="158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/>
        <p:spPr>
          <a:xfrm>
            <a:off x="5152700" y="1504963"/>
            <a:ext cx="2434900" cy="28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/>
        <p:spPr>
          <a:xfrm>
            <a:off x="366550" y="3737175"/>
            <a:ext cx="44851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/>
        <p:spPr>
          <a:xfrm>
            <a:off x="3504050" y="1359250"/>
            <a:ext cx="50673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/>
        <p:spPr>
          <a:xfrm>
            <a:off x="257850" y="2631301"/>
            <a:ext cx="2874426" cy="1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Exploitation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819000" y="1791400"/>
            <a:ext cx="7506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it" sz="1700">
                <a:latin typeface="Roboto"/>
                <a:ea typeface="Roboto"/>
                <a:cs typeface="Roboto"/>
                <a:sym typeface="Roboto"/>
              </a:rPr>
              <a:t>Exploit the race to leak heap and libc from tcache and unsorted bins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it" sz="1700">
                <a:latin typeface="Roboto"/>
                <a:ea typeface="Roboto"/>
                <a:cs typeface="Roboto"/>
                <a:sym typeface="Roboto"/>
              </a:rPr>
              <a:t>Get arbitrary allocation above the </a:t>
            </a: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environ </a:t>
            </a:r>
            <a:r>
              <a:rPr lang="it" sz="1700">
                <a:latin typeface="Roboto"/>
                <a:ea typeface="Roboto"/>
                <a:cs typeface="Roboto"/>
                <a:sym typeface="Roboto"/>
              </a:rPr>
              <a:t>variable in libc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it" sz="1700">
                <a:latin typeface="Roboto"/>
                <a:ea typeface="Roboto"/>
                <a:cs typeface="Roboto"/>
                <a:sym typeface="Roboto"/>
              </a:rPr>
              <a:t>Exploit the race again to leak </a:t>
            </a:r>
            <a:r>
              <a:rPr b="1" lang="it" sz="1700">
                <a:latin typeface="Roboto"/>
                <a:ea typeface="Roboto"/>
                <a:cs typeface="Roboto"/>
                <a:sym typeface="Roboto"/>
              </a:rPr>
              <a:t>environ </a:t>
            </a:r>
            <a:r>
              <a:rPr lang="it" sz="1700">
                <a:latin typeface="Roboto"/>
                <a:ea typeface="Roboto"/>
                <a:cs typeface="Roboto"/>
                <a:sym typeface="Roboto"/>
              </a:rPr>
              <a:t>and thus the stack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it" sz="1700">
                <a:latin typeface="Roboto"/>
                <a:ea typeface="Roboto"/>
                <a:cs typeface="Roboto"/>
                <a:sym typeface="Roboto"/>
              </a:rPr>
              <a:t>Get another arbitrary allocation in the stack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it" sz="1700">
                <a:latin typeface="Roboto"/>
                <a:ea typeface="Roboto"/>
                <a:cs typeface="Roboto"/>
                <a:sym typeface="Roboto"/>
              </a:rPr>
              <a:t>ROP to the win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Exploitation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/>
        <p:spPr>
          <a:xfrm>
            <a:off x="795075" y="1725725"/>
            <a:ext cx="7553850" cy="26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948525" y="1845700"/>
            <a:ext cx="6297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it" sz="2900">
                <a:latin typeface="Roboto"/>
                <a:ea typeface="Roboto"/>
                <a:cs typeface="Roboto"/>
                <a:sym typeface="Roboto"/>
              </a:rPr>
              <a:t>Don’t stick to a single decompiler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it" sz="2900">
                <a:latin typeface="Roboto"/>
                <a:ea typeface="Roboto"/>
                <a:cs typeface="Roboto"/>
                <a:sym typeface="Roboto"/>
              </a:rPr>
              <a:t>Always check pointer alignement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it" sz="2900">
                <a:latin typeface="Roboto"/>
                <a:ea typeface="Roboto"/>
                <a:cs typeface="Roboto"/>
                <a:sym typeface="Roboto"/>
              </a:rPr>
              <a:t>Ubuntu LTS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/>
        <p:spPr>
          <a:xfrm>
            <a:off x="1738763" y="1332150"/>
            <a:ext cx="5666476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/>
        <p:spPr>
          <a:xfrm>
            <a:off x="1309875" y="1542500"/>
            <a:ext cx="6524250" cy="28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/>
        <p:spPr>
          <a:xfrm>
            <a:off x="837900" y="1780000"/>
            <a:ext cx="7468200" cy="22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/>
        <p:spPr>
          <a:xfrm>
            <a:off x="1295463" y="1342025"/>
            <a:ext cx="6553068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/>
        <p:spPr>
          <a:xfrm>
            <a:off x="1295463" y="1342025"/>
            <a:ext cx="6553068" cy="3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/>
        <p:spPr>
          <a:xfrm>
            <a:off x="2900375" y="1792412"/>
            <a:ext cx="3343249" cy="27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827050" y="2784875"/>
            <a:ext cx="183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Roboto"/>
                <a:ea typeface="Roboto"/>
                <a:cs typeface="Roboto"/>
                <a:sym typeface="Roboto"/>
              </a:rPr>
              <a:t>AAAA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/>
        <p:spPr>
          <a:xfrm>
            <a:off x="1273813" y="1619250"/>
            <a:ext cx="28765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/>
        <p:spPr>
          <a:xfrm>
            <a:off x="5220100" y="1345700"/>
            <a:ext cx="2367496" cy="368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/>
        <p:spPr>
          <a:xfrm>
            <a:off x="1069038" y="3393750"/>
            <a:ext cx="32861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/>
        <p:spPr>
          <a:xfrm>
            <a:off x="729638" y="1786775"/>
            <a:ext cx="6600225" cy="25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0"/>
            <a:ext cx="71157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Vuln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/>
        <p:spPr>
          <a:xfrm>
            <a:off x="462625" y="1752850"/>
            <a:ext cx="8218742" cy="266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1C4879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