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c6b475e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b2c6b475e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c6b475e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b2c6b475e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b2c6b475e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b2c6b475e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9d09cd1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9d09cd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b2c6b475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b2c6b475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1733dfa2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1733dfa2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1733dfa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1733dfa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1733dfa2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1733dfa2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1733dfa2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1733dfa2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b2c6b475e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b2c6b475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2c6b475e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2c6b475e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b2c6b475e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b2c6b475e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2c6b475e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b2c6b475e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2c6b475e_7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b2c6b475e_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565425"/>
            <a:ext cx="82221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Family Business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</a:t>
            </a:r>
            <a:r>
              <a:rPr lang="it"/>
              <a:t>	Misc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Luigi Loffredo &lt;LL3006&gt;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Intended solution</a:t>
            </a:r>
            <a:r>
              <a:rPr lang="it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header - TXT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Technically this is not needed as you could read the metadata needed to solve the challenge by hand.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But since it’s trivially easy to implement, it’s a nice feature that will automatically port the file metadata to any other format available in ffmpeg.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It’s important to subtract 4 when computing value_size as tag_size includes the space needed for the key_size parameter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442325" y="100800"/>
            <a:ext cx="5344800" cy="4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PIZF_TXT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uint32_t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Find sizes </a:t>
            </a:r>
            <a:endParaRPr i="1"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avio_rb32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Allocate space</a:t>
            </a:r>
            <a:endParaRPr i="1"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av_malloc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av_malloc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values</a:t>
            </a:r>
            <a:endParaRPr i="1"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avio_read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avio_read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Add terminator</a:t>
            </a:r>
            <a:endParaRPr i="1"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value_size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Write to metadata dict</a:t>
            </a:r>
            <a:endParaRPr i="1"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av_dict_set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metadata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AV_DICT_DONT_STRDUP_KEY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AV_DICT_DONT_STRDUP_VAL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2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Intended solution</a:t>
            </a:r>
            <a:r>
              <a:rPr lang="it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packet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read packet function is much simpler as both VID and AUD packets are the same.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</a:t>
            </a:r>
            <a:r>
              <a:rPr lang="it"/>
              <a:t>only</a:t>
            </a:r>
            <a:r>
              <a:rPr lang="it"/>
              <a:t> thing to keep in mind is that ffmpeg wants to know the start position of the packet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3442325" y="100800"/>
            <a:ext cx="5344800" cy="4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PIZF packet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pizf_read_packet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AVFormatContext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AVPacket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pkt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AVIOContext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uint32_t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tag_type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avio_tell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Save packet position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tag_type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avio_rl32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Get tag type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tag_type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PIZF_DATA_AUD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PIZF_DATA_VID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uint8_t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uint32_t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pts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Save values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avio_r8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pts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avio_rb32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avio_rb32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Initialize packet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av_get_packet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pkt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Write packet values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pkt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stream_index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pkt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pts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pts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pkt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Required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PIZF_DATA_END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AVERROR_EOF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AVERROR_INVALIDDATA</a:t>
            </a:r>
            <a:endParaRPr sz="11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Intended s</a:t>
            </a:r>
            <a:r>
              <a:rPr lang="it"/>
              <a:t>olution </a:t>
            </a:r>
            <a:r>
              <a:rPr lang="it"/>
              <a:t>- Final steps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147725" y="1919075"/>
            <a:ext cx="41094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it" sz="1150"/>
              <a:t>To register the codec:</a:t>
            </a:r>
            <a:endParaRPr b="1"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150"/>
              <a:t>In libavformat &gt; allformats.c, we have to add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it" sz="115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extern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5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AVInputFormat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ff_pizf_demuxer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150"/>
              <a:t>While in libavformat &gt; Makefile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>
              <a:solidFill>
                <a:srgbClr val="70008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it" sz="115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OBJS-$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CONFIG_PIZF_DEMUXER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) += </a:t>
            </a:r>
            <a:r>
              <a:rPr lang="it" sz="11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pizfdec.o</a:t>
            </a:r>
            <a:endParaRPr sz="1150"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4418300" y="1919075"/>
            <a:ext cx="45660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50"/>
              <a:t>To build ffmpeg:</a:t>
            </a:r>
            <a:endParaRPr b="1"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5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./configure </a:t>
            </a:r>
            <a:r>
              <a:rPr lang="it" sz="115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--enable-libdav1d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5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--enable-libx264</a:t>
            </a:r>
            <a:endParaRPr sz="1150">
              <a:solidFill>
                <a:srgbClr val="0000C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5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it" sz="115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 make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5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-j10</a:t>
            </a:r>
            <a:endParaRPr sz="1150">
              <a:solidFill>
                <a:srgbClr val="0000C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5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it" sz="115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 sudo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5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make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install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50"/>
              <a:t>Finally, to convert a file: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5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it" sz="115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 ffmpeg -i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Pizza/Flag.pizza Flag.mp4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5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it" sz="115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 ffmpeg -i</a:t>
            </a:r>
            <a:r>
              <a:rPr lang="it" sz="1150">
                <a:latin typeface="Roboto Mono"/>
                <a:ea typeface="Roboto Mono"/>
                <a:cs typeface="Roboto Mono"/>
                <a:sym typeface="Roboto Mono"/>
              </a:rPr>
              <a:t> Pizza/Traditions.pizza Traditions.mp4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5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it" sz="115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 …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Semi-intended solution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71900" y="1565425"/>
            <a:ext cx="82221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What if I hate C and want to write a demuxer in python?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Writing a demuxer to separate the streams is very easy, the real challenge lies in how to properly decode/remux them. 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Since there are many different codecs, I expect someone using this solution to manually handle all the different quirks each of them has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still think it’s possible, just </a:t>
            </a:r>
            <a:r>
              <a:rPr i="1" lang="it"/>
              <a:t>harder</a:t>
            </a:r>
            <a:r>
              <a:rPr lang="it"/>
              <a:t>. Especially since it seems </a:t>
            </a:r>
            <a:r>
              <a:rPr i="1" lang="it"/>
              <a:t>wmv </a:t>
            </a:r>
            <a:r>
              <a:rPr lang="it"/>
              <a:t>has no way of </a:t>
            </a:r>
            <a:r>
              <a:rPr lang="it"/>
              <a:t>knowing</a:t>
            </a:r>
            <a:r>
              <a:rPr lang="it"/>
              <a:t> </a:t>
            </a:r>
            <a:r>
              <a:rPr lang="it"/>
              <a:t>the end of packets (and it’s just </a:t>
            </a:r>
            <a:r>
              <a:rPr i="1" lang="it"/>
              <a:t>weird</a:t>
            </a:r>
            <a:r>
              <a:rPr lang="it"/>
              <a:t> and </a:t>
            </a:r>
            <a:r>
              <a:rPr i="1" lang="it"/>
              <a:t>microsofty</a:t>
            </a:r>
            <a:r>
              <a:rPr lang="it"/>
              <a:t>)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</a:t>
            </a:r>
            <a:r>
              <a:rPr lang="it"/>
              <a:t>lag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71900" y="1565425"/>
            <a:ext cx="82221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There 7 flag pieces in this challenge. Most of them are </a:t>
            </a:r>
            <a:r>
              <a:rPr lang="it"/>
              <a:t>directly</a:t>
            </a:r>
            <a:r>
              <a:rPr lang="it"/>
              <a:t> shown in the video with two notable exceptions: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Piece #4 is encoded as hex and written as a comment in the file metadata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Piece #6 is spelled out during the audio playback of the file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After successfully finding all the pieces you can rebuild the complete flag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Flag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71900" y="1565425"/>
            <a:ext cx="8222100" cy="30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it" sz="1350">
                <a:latin typeface="Roboto Mono"/>
                <a:ea typeface="Roboto Mono"/>
                <a:cs typeface="Roboto Mono"/>
                <a:sym typeface="Roboto Mono"/>
              </a:rPr>
              <a:t>flag{cu570m_f0rm4t5_4r3_n1c3_4nd_4ll_bu7_7h3_53cr37_1ngr3d13n7_15_l0v3!_76369}</a:t>
            </a:r>
            <a:endParaRPr sz="1350"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71900" y="1565425"/>
            <a:ext cx="82221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Obscure file formats are evil 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Old windows video codecs even more so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Sometimes (rarely, but sometimes) stuff is easier in C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471900" y="2589300"/>
            <a:ext cx="67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So, for questions ask @ll3</a:t>
            </a:r>
            <a:r>
              <a:rPr lang="it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71900" y="1565425"/>
            <a:ext cx="82221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Is 1.7GB too big for a chall?</a:t>
            </a:r>
            <a:endParaRPr/>
          </a:p>
          <a:p>
            <a:pPr indent="0" lvl="0" marL="4572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471900" y="2127600"/>
            <a:ext cx="67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Also my nick is wrong in the challenge description 😥</a:t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Story time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1165">
            <a:off x="2818280" y="2346736"/>
            <a:ext cx="5889814" cy="303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2724">
            <a:off x="416025" y="1705162"/>
            <a:ext cx="817245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2113">
            <a:off x="2610302" y="-268294"/>
            <a:ext cx="4730747" cy="590853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3263375" y="4646600"/>
            <a:ext cx="1114800" cy="461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565425"/>
            <a:ext cx="82221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This challenge’s attachment contains a few binary “.pizza” files and a README.md which specifies how they’re encoded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It is hinted in the challenge description that these files contain video data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Your goal is to decode the files to a known format and find the flag 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peek at the files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9362" t="0"/>
          <a:stretch/>
        </p:blipFill>
        <p:spPr>
          <a:xfrm>
            <a:off x="273275" y="1291575"/>
            <a:ext cx="4104751" cy="368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7287" t="0"/>
          <a:stretch/>
        </p:blipFill>
        <p:spPr>
          <a:xfrm>
            <a:off x="4489575" y="1291575"/>
            <a:ext cx="4360474" cy="3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Intended solution: Idea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565425"/>
            <a:ext cx="82221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</a:t>
            </a:r>
            <a:r>
              <a:rPr lang="it"/>
              <a:t>ntegrate a decoder for the PIZF format in libavformat (ffmpeg)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</a:t>
            </a:r>
            <a:r>
              <a:rPr lang="it"/>
              <a:t>his is hinted to by the mentions to </a:t>
            </a: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Lavf59.26.100 </a:t>
            </a:r>
            <a:r>
              <a:rPr lang="it"/>
              <a:t>(libavformat) </a:t>
            </a:r>
            <a:r>
              <a:rPr lang="it"/>
              <a:t>as the </a:t>
            </a:r>
            <a:r>
              <a:rPr i="1" lang="it"/>
              <a:t>encoder </a:t>
            </a:r>
            <a:r>
              <a:rPr lang="it"/>
              <a:t>metadata section of the file data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This will allow you to transcode &amp; remux a video with a </a:t>
            </a:r>
            <a:r>
              <a:rPr b="1" lang="it"/>
              <a:t>single ffmpeg command</a:t>
            </a:r>
            <a:r>
              <a:rPr lang="it"/>
              <a:t>, but you’ll have to write some lines of C.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Intended s</a:t>
            </a:r>
            <a:r>
              <a:rPr lang="it"/>
              <a:t>olution: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constants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cloning the ffmpeg repo, we can start by creating a </a:t>
            </a: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pizfdec.c</a:t>
            </a:r>
            <a:r>
              <a:rPr lang="it"/>
              <a:t> file in the </a:t>
            </a: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libavformat </a:t>
            </a:r>
            <a:r>
              <a:rPr lang="it"/>
              <a:t>folder, which will contain our decoder.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On the left I have an example implementation of the decoder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Here I’ve defined some constants that will come useful later. MKTAG is a macro that converts a fourcc in an integer (LE)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442325" y="100800"/>
            <a:ext cx="5344800" cy="4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Constants (could also go in a separate file)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PIZF_MAGIC      MKTAG('P', 'I', 'Z', 'F')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PIZF_TXT        MKTAG('_', 'T', 'X', 'T')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PIZF_AUD        MKTAG('_', 'A', 'U', 'D')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PIZF_VID        MKTAG('_', 'V', 'I', 'D')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PIZF_END        MKTAG('_', 'E', 'N', 'D')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PIZF_DATA_AUD   MKTAG('d', 'A', 'U', 'D')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PIZF_DATA_VID   MKTAG('d', 'V', 'I', 'D')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PIZF_DATA_END   MKTAG('d', 'E', 'N', 'D')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More constants 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AVCodecTag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ff_codec_pizf_video_tags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AV_CODEC_ID_MJPEG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'J'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'P'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'G'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AV_CODEC_ID_H265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'H'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'6'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'5'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AV_CODEC_ID_H264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'H'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'6'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'4'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AV_CODEC_ID_MPEG4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'P'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'4'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AV_CODEC_ID_WMV2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'W'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AV_CODEC_ID_VP9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'P'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'9'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AV_CODEC_ID_AV1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'1'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AV_CODEC_ID_NONE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 </a:t>
            </a:r>
            <a:r>
              <a:rPr lang="it" sz="11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AVCodecTag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ff_codec_pizf_audio_tags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AV_CODEC_ID_AAC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'C'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AV_CODEC_ID_MP3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'P'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'3'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AV_CODEC_ID_VORBIS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'V'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'S'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AV_CODEC_ID_FLAC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'L'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'C'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AV_CODEC_ID_OPUS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MKTAG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'O'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'P'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'S'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AV_CODEC_ID_NONE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,   </a:t>
            </a:r>
            <a:r>
              <a:rPr lang="it" sz="11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Intended s</a:t>
            </a:r>
            <a:r>
              <a:rPr lang="it"/>
              <a:t>olution: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demuxer &amp; probe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Here I’ve added an  </a:t>
            </a: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AVInputFormat </a:t>
            </a:r>
            <a:r>
              <a:rPr lang="it"/>
              <a:t>const which is the entry point ffmpeg will use when calling our demuxer.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has to go to the end of the file, as we reference custom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first I’ve written is pizf_probe: this is called when ffmpeg wants to know if a file is a PIZF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442325" y="100800"/>
            <a:ext cx="5344800" cy="49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"libavutil/pixdesc.h"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"libavutil/intreadwrite.h"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"avformat.h"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"internal.h"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Rest of program goes here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Determine if a file is a PIZF file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pizf_probe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AVProbeData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32 bits LE to int and compare with MAGIC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AV_RL32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buf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1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PIZF_MAGIC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AVPROBE_SCORE_MAX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Define demuxer properties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AVInputFormat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ff_pizf_demuxer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.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"pizf"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.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long_name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NULL_IF_CONFIG_SMALL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"Pizza File"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.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extensions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1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"pizf,pizza"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.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read_probe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pizf_probe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.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read_header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pizf_read_header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.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read_packet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pizf_read_packet</a:t>
            </a: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Intended solution</a:t>
            </a:r>
            <a:r>
              <a:rPr lang="it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header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pizf_read_header function will be called once ffmpeg determines our file is indeed a PIZF file. Therefore magic bytes can be easily skipped.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By switching on the tag_type I’ll define add tag-specific parameters to the initialized stream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When reaching the _END tag, the function has terminated reading the header successfully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442325" y="100800"/>
            <a:ext cx="5344800" cy="4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PIZF file header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pizf_read_header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AVFormatContext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AVIOContext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uint8_t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stream_count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uint16_t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uint32_t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duration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AVStream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1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avio_skip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Skip magic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version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avio_rb16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version (TODO: check)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stream_count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avio_r8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duration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avio_rb32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duration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avio_feof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)) {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Loop until end of file</a:t>
            </a:r>
            <a:endParaRPr b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uint32_t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tag_type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tag_size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1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uint64_t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tag_type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avio_rl32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tag type (LE) 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tag_size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avio_rb32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tag size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1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avio_tell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Save position</a:t>
            </a:r>
            <a:endParaRPr i="1"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tag_type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PIZF_AUD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...  // Wait for it 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PIZF_VID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        case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PIZF_TXT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PIZF_END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AVERROR_INVALIDDATA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}    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}    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1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1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AVERROR_EOF</a:t>
            </a: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Intended solution</a:t>
            </a:r>
            <a:r>
              <a:rPr lang="it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header - AUD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When reading the AUD header tag we initialize a new audio stream, read all values in the header and assign a codec.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done using the constants we defined earlier and the ff_codec_get_id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extradata_size is all data that remains in this header. When it’s present we can add it to the codec parameters.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442325" y="100800"/>
            <a:ext cx="5629800" cy="4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it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PIZF_AUD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uint8_t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uint64_t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extradata_size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avio_r8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Initialize stream</a:t>
            </a:r>
            <a:endParaRPr i="1"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avformat_new_stream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codec_type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AVMEDIA_TYPE_AUDIO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values</a:t>
            </a:r>
            <a:endParaRPr i="1"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sample_rate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avio_rb16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bits_per_coded_sample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avio_r8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ch_layout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nb_channels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avio_r8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codec_tag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avio_rl32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duration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duration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Find codec id</a:t>
            </a:r>
            <a:endParaRPr i="1"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ff_codec_get_id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ff_codec_pizf_audio_tags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codec_tag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Extradata stuff</a:t>
            </a:r>
            <a:endParaRPr i="1"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extradata_size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tag_size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avio_tell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extradata_size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Initialize extradata </a:t>
            </a:r>
            <a:endParaRPr i="1"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extradata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av_malloc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extradata_size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AV_INPUT_BUFFER_PADDING_SIZE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extradata_size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extradata_size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i="1"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Read extradata</a:t>
            </a:r>
            <a:endParaRPr i="1"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avio_read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extradata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extradata_size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PTS is always 32 bit, 1/1000</a:t>
            </a:r>
            <a:endParaRPr i="1"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avpriv_set_pts_info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lang="it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Intended solution</a:t>
            </a:r>
            <a:r>
              <a:rPr lang="it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header - VID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VID header case is much similar to the AUD, with the notable exception of pixel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written as a null terminated string and can be transformed to an internal ffmpeg id with the av_get_pix_fmt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PTS is Presentation Time Stamp, and it’s required to know when a frame is supposed to be shown. For this filetype the rate is constant at 1/1000 and the size is stored as a 32 bit integer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442325" y="100800"/>
            <a:ext cx="5629800" cy="4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it" sz="105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PIZF_VID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uint8_t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uint64_t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extradata_size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format_name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0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avio_r8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Init stream</a:t>
            </a:r>
            <a:endParaRPr i="1"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avformat_new_stream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codec_type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AVMEDIA_TYPE_VIDEO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Populate values</a:t>
            </a:r>
            <a:endParaRPr i="1"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avio_rb32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avio_rb32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avio_read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format_name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codec_tag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avio_rl32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pb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duration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duration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Find and set pixel format </a:t>
            </a:r>
            <a:endParaRPr i="1"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av_get_pix_fmt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format_name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Find codec id</a:t>
            </a:r>
            <a:endParaRPr i="1"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ff_codec_get_id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ff_codec_pizf_video_tags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codecpar</a:t>
            </a:r>
            <a:r>
              <a:rPr b="1" lang="it" sz="105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codec_tag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Extradata stuff</a:t>
            </a:r>
            <a:endParaRPr i="1"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...  </a:t>
            </a:r>
            <a:r>
              <a:rPr i="1"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(same as before, probably could’ve been a function)</a:t>
            </a:r>
            <a:endParaRPr i="1"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5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PTS is always 32 bit, 1/1000</a:t>
            </a:r>
            <a:endParaRPr i="1"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avpriv_set_pts_info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streams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0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stream_id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lang="it" sz="10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105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05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