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9096467c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9096467c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9096467c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9096467c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9096467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9096467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9096467c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9096467c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9096467c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9096467c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9096467c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9096467c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9096467c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9096467c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9096467c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9096467c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9096467c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9096467c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9096467c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9096467c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9d09cd1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9d09cd1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9096467c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9096467c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9096467c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9096467c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9096467c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9096467c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9096467c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9096467c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9096467c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9096467c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9096467c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9096467c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9096467c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9096467c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9d09cd11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9d09cd1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9096467c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9096467c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15c43e6a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15c43e6a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15c43e6a8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15c43e6a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15c43e6a8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15c43e6a8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15c43e6a8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15c43e6a8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9d09cd11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9d09cd1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160100"/>
            <a:ext cx="9144000" cy="398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1526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7600" y="152938"/>
            <a:ext cx="1106400" cy="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anpages.debian.org/wheezy-backports/linux-manual-3.16/krealloc.9.en.htm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TeamItaly CTF 2022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2789125"/>
            <a:ext cx="82221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Challenge</a:t>
            </a:r>
            <a:r>
              <a:rPr lang="it"/>
              <a:t>: 	FamilyRecipes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Category</a:t>
            </a:r>
            <a:r>
              <a:rPr lang="it"/>
              <a:t>: 	Pwn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Author</a:t>
            </a:r>
            <a:r>
              <a:rPr lang="it"/>
              <a:t>: 		Giulia Martino | @giulia</a:t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421100"/>
            <a:ext cx="1106400" cy="8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575" y="421100"/>
            <a:ext cx="2955039" cy="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Solution - Read primitive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400" y="3361088"/>
            <a:ext cx="5279200" cy="14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471900" y="1350725"/>
            <a:ext cx="82221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Read primitive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The command CMD_INFO retrieves info about the recipes, by dereferencing one of the pointers of the array and reading some of the info about the recipe (</a:t>
            </a:r>
            <a:r>
              <a:rPr i="1" lang="it">
                <a:solidFill>
                  <a:schemeClr val="dk1"/>
                </a:solidFill>
              </a:rPr>
              <a:t>bufize, public, owner_uid</a:t>
            </a:r>
            <a:r>
              <a:rPr lang="it"/>
              <a:t>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it"/>
              <a:t>The </a:t>
            </a:r>
            <a:r>
              <a:rPr i="1" lang="it">
                <a:solidFill>
                  <a:schemeClr val="dk1"/>
                </a:solidFill>
              </a:rPr>
              <a:t>owner_uid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/>
              <a:t>parameter is at offset 0x14 from the start of the structure.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Solution - Read primitive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71900" y="1350725"/>
            <a:ext cx="82221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Read primitive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The command </a:t>
            </a:r>
            <a:r>
              <a:rPr i="1" lang="it">
                <a:solidFill>
                  <a:schemeClr val="dk1"/>
                </a:solidFill>
              </a:rPr>
              <a:t>CMD_INFO </a:t>
            </a:r>
            <a:r>
              <a:rPr lang="it"/>
              <a:t>retrieves info about the recipes, by dereferencing one of the pointers of the array and reading some of the info about the recipe (</a:t>
            </a:r>
            <a:r>
              <a:rPr i="1" lang="it">
                <a:solidFill>
                  <a:schemeClr val="dk1"/>
                </a:solidFill>
              </a:rPr>
              <a:t>bufize, public, owner_uid</a:t>
            </a:r>
            <a:r>
              <a:rPr lang="it"/>
              <a:t>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The </a:t>
            </a:r>
            <a:r>
              <a:rPr i="1" lang="it">
                <a:solidFill>
                  <a:schemeClr val="dk1"/>
                </a:solidFill>
              </a:rPr>
              <a:t>owner_uid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/>
              <a:t>parameter is at offset 0x14 from the start of the structure.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it"/>
              <a:t>If we set the 6th pointer of the recipes list to point to </a:t>
            </a:r>
            <a:r>
              <a:rPr i="1" lang="it">
                <a:solidFill>
                  <a:schemeClr val="dk1"/>
                </a:solidFill>
              </a:rPr>
              <a:t>&lt;desired_address&gt;-0x14</a:t>
            </a:r>
            <a:r>
              <a:rPr lang="it"/>
              <a:t>, the desired address and the owner uid param will be aligned and the </a:t>
            </a:r>
            <a:r>
              <a:rPr i="1" lang="it">
                <a:solidFill>
                  <a:schemeClr val="dk1"/>
                </a:solidFill>
              </a:rPr>
              <a:t>CMD_INFO </a:t>
            </a:r>
            <a:r>
              <a:rPr lang="it"/>
              <a:t>will give us the integer found at the desired address.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Solution - Read primitive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1088" r="0" t="0"/>
          <a:stretch/>
        </p:blipFill>
        <p:spPr>
          <a:xfrm>
            <a:off x="1052738" y="2038525"/>
            <a:ext cx="7038526" cy="16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Solution - Write primitive</a:t>
            </a:r>
            <a:endParaRPr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471900" y="1350725"/>
            <a:ext cx="82221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Write </a:t>
            </a:r>
            <a:r>
              <a:rPr b="1" lang="it"/>
              <a:t>primitive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The command </a:t>
            </a:r>
            <a:r>
              <a:rPr i="1" lang="it">
                <a:solidFill>
                  <a:schemeClr val="dk1"/>
                </a:solidFill>
              </a:rPr>
              <a:t>CMD_TOGGLE </a:t>
            </a:r>
            <a:r>
              <a:rPr lang="it"/>
              <a:t>toggles between 0 and 1 the field </a:t>
            </a:r>
            <a:r>
              <a:rPr i="1" lang="it">
                <a:solidFill>
                  <a:schemeClr val="dk1"/>
                </a:solidFill>
              </a:rPr>
              <a:t>public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/>
              <a:t>of the recipe</a:t>
            </a:r>
            <a:r>
              <a:rPr lang="it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it"/>
              <a:t>It is at offset 0x10 from the start of the structure.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Solution - Write primitive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471900" y="1350725"/>
            <a:ext cx="82221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Write primitive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The command </a:t>
            </a:r>
            <a:r>
              <a:rPr i="1" lang="it">
                <a:solidFill>
                  <a:schemeClr val="dk1"/>
                </a:solidFill>
              </a:rPr>
              <a:t>CMD_TOGGLE </a:t>
            </a:r>
            <a:r>
              <a:rPr lang="it"/>
              <a:t>toggles between 0 and 1 the field </a:t>
            </a:r>
            <a:r>
              <a:rPr i="1" lang="it">
                <a:solidFill>
                  <a:schemeClr val="dk1"/>
                </a:solidFill>
              </a:rPr>
              <a:t>public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/>
              <a:t>of the recipe.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it"/>
              <a:t>It is at offset 0x10 from the start of the structure.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400" y="3207088"/>
            <a:ext cx="5279200" cy="14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Solution - Write primitive</a:t>
            </a:r>
            <a:endParaRPr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471900" y="1350725"/>
            <a:ext cx="82221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Write primitive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The command </a:t>
            </a:r>
            <a:r>
              <a:rPr i="1" lang="it">
                <a:solidFill>
                  <a:schemeClr val="dk1"/>
                </a:solidFill>
              </a:rPr>
              <a:t>CMD_TOGGLE </a:t>
            </a:r>
            <a:r>
              <a:rPr lang="it"/>
              <a:t>toggles between 0 and 1 the field </a:t>
            </a:r>
            <a:r>
              <a:rPr i="1" lang="it">
                <a:solidFill>
                  <a:schemeClr val="dk1"/>
                </a:solidFill>
              </a:rPr>
              <a:t>public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/>
              <a:t>of the recipe.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It is at offset 0x10 from the start of the structure.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it"/>
              <a:t>If we set the 6th pointer of the recipes list to point to </a:t>
            </a:r>
            <a:r>
              <a:rPr i="1" lang="it">
                <a:solidFill>
                  <a:schemeClr val="dk1"/>
                </a:solidFill>
              </a:rPr>
              <a:t>&lt;desired_address&gt;-0x10</a:t>
            </a:r>
            <a:r>
              <a:rPr lang="it"/>
              <a:t>, the desired address and the owner uid param will be aligned and the </a:t>
            </a:r>
            <a:r>
              <a:rPr i="1" lang="it">
                <a:solidFill>
                  <a:schemeClr val="dk1"/>
                </a:solidFill>
              </a:rPr>
              <a:t>CMD_TOGGLE </a:t>
            </a:r>
            <a:r>
              <a:rPr lang="it"/>
              <a:t>will write 0/1 at the desired location.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Solution - Write primitive</a:t>
            </a:r>
            <a:endParaRPr/>
          </a:p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471900" y="1350725"/>
            <a:ext cx="82221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Write primitive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1" lang="it"/>
              <a:t>NB</a:t>
            </a:r>
            <a:r>
              <a:rPr lang="it"/>
              <a:t>: the </a:t>
            </a:r>
            <a:r>
              <a:rPr i="1" lang="it">
                <a:solidFill>
                  <a:schemeClr val="dk1"/>
                </a:solidFill>
              </a:rPr>
              <a:t>CMD_TOGGLE </a:t>
            </a:r>
            <a:r>
              <a:rPr lang="it"/>
              <a:t>is constrained. A user can actually toggle the </a:t>
            </a:r>
            <a:r>
              <a:rPr i="1" lang="it">
                <a:solidFill>
                  <a:schemeClr val="dk1"/>
                </a:solidFill>
              </a:rPr>
              <a:t>public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/>
              <a:t>field only if they are the owner of the recipe =&gt; the current process’ uid must be equal to the one saved inside the recipe.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The </a:t>
            </a:r>
            <a:r>
              <a:rPr i="1" lang="it">
                <a:solidFill>
                  <a:schemeClr val="dk1"/>
                </a:solidFill>
              </a:rPr>
              <a:t>owner_uid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/>
              <a:t>field is right after the </a:t>
            </a:r>
            <a:r>
              <a:rPr i="1" lang="it">
                <a:solidFill>
                  <a:schemeClr val="dk1"/>
                </a:solidFill>
              </a:rPr>
              <a:t>public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/>
              <a:t>field, and they are both integers.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it"/>
              <a:t>If the write primitive wants to read at </a:t>
            </a:r>
            <a:r>
              <a:rPr i="1" lang="it">
                <a:solidFill>
                  <a:schemeClr val="dk1"/>
                </a:solidFill>
              </a:rPr>
              <a:t>&lt;desired_address&gt;</a:t>
            </a:r>
            <a:r>
              <a:rPr lang="it"/>
              <a:t>, then it must be </a:t>
            </a:r>
            <a:r>
              <a:rPr i="1" lang="it">
                <a:solidFill>
                  <a:schemeClr val="dk1"/>
                </a:solidFill>
              </a:rPr>
              <a:t>&lt;desired_address&gt;+0x4 = current_process_uid</a:t>
            </a:r>
            <a:r>
              <a:rPr lang="it"/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Solution - Write primitive</a:t>
            </a:r>
            <a:endParaRPr/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738" y="2111352"/>
            <a:ext cx="7038525" cy="16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Solution - Traversing tasks list</a:t>
            </a:r>
            <a:endParaRPr/>
          </a:p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471900" y="1350725"/>
            <a:ext cx="82221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The kernel stores all the information about all its tasks inside its memory in a linked list of </a:t>
            </a:r>
            <a:r>
              <a:rPr i="1" lang="it">
                <a:solidFill>
                  <a:schemeClr val="dk1"/>
                </a:solidFill>
              </a:rPr>
              <a:t>task_struct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/>
              <a:t>structures.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Each of them also contains the info about the credentials of the corresponding userland process (uid, gid, …).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The global variable </a:t>
            </a:r>
            <a:r>
              <a:rPr i="1" lang="it">
                <a:solidFill>
                  <a:schemeClr val="dk1"/>
                </a:solidFill>
              </a:rPr>
              <a:t>init_task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/>
              <a:t>contains a pointer to the first task in the list.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We start by using this variable to read the first task in the list and check if its pid is equal to the current process’ one.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it"/>
              <a:t>If yes, we stop. If not, we use the next pointer inside this struct to jump at the next item in the list, going on this way until the current task is found.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Solution - Overwriting creds</a:t>
            </a:r>
            <a:endParaRPr/>
          </a:p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471900" y="1350725"/>
            <a:ext cx="82221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Once found the current process’ task, we use the write primitive to </a:t>
            </a:r>
            <a:r>
              <a:rPr lang="it"/>
              <a:t>override the credentials with 0, to obtain root. This is how the creds are stored inside the kernel memory: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All the credentials are equal to 1000 when the challenge is started.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 rotWithShape="1">
          <a:blip r:embed="rId3">
            <a:alphaModFix/>
          </a:blip>
          <a:srcRect b="0" l="0" r="10706" t="0"/>
          <a:stretch/>
        </p:blipFill>
        <p:spPr>
          <a:xfrm>
            <a:off x="2600887" y="2425275"/>
            <a:ext cx="3942224" cy="16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350725"/>
            <a:ext cx="82221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Custom Linux kernel module to save recipes in kernel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Recipe structure: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Global variable to store all the recipe structures:</a:t>
            </a:r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975050" y="2190700"/>
            <a:ext cx="3452826" cy="1066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975050" y="3665852"/>
            <a:ext cx="3452826" cy="105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Solution - Overwriting creds</a:t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471900" y="1350725"/>
            <a:ext cx="82221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All the credentials have type </a:t>
            </a:r>
            <a:r>
              <a:rPr i="1" lang="it">
                <a:solidFill>
                  <a:schemeClr val="dk1"/>
                </a:solidFill>
              </a:rPr>
              <a:t>kuid_t/kgid_t</a:t>
            </a:r>
            <a:r>
              <a:rPr lang="it"/>
              <a:t> which are just structs wrapping integer values.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We could try to overwrite all the credentials, but a</a:t>
            </a:r>
            <a:r>
              <a:rPr lang="it"/>
              <a:t>s we said, the write primitive is constrained. We can just override the credentials whose following one is equal to the current process’ uid (1000).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it"/>
              <a:t>Note that the current process’ uid used for the check is exactly the first credential in the credentials structure.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Solution - Overwriting creds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471900" y="1350725"/>
            <a:ext cx="82221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it"/>
              <a:t>Before uid is overwritten, to overwrite the (i)th credential, the (i+1)th must be equal to 1000.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it"/>
              <a:t>After uid is overwritten, to overwrite the (i)th credential, the (i+1)th must be equal to 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it"/>
              <a:t>The gid field must be equal to 1000 when the uid field is overwritten.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A possible solution consists in just overriding </a:t>
            </a:r>
            <a:r>
              <a:rPr i="1" lang="it">
                <a:solidFill>
                  <a:schemeClr val="dk1"/>
                </a:solidFill>
              </a:rPr>
              <a:t>uid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/>
              <a:t>and </a:t>
            </a:r>
            <a:r>
              <a:rPr i="1" lang="it">
                <a:solidFill>
                  <a:schemeClr val="dk1"/>
                </a:solidFill>
              </a:rPr>
              <a:t>euid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/>
              <a:t>to get root.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Note - Finding the offsets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471900" y="1350725"/>
            <a:ext cx="82221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In order to use the arbitrary </a:t>
            </a:r>
            <a:r>
              <a:rPr lang="it"/>
              <a:t>read</a:t>
            </a:r>
            <a:r>
              <a:rPr lang="it"/>
              <a:t> to traverse the tasks list, we need to know which are the offsets of the fields we want to read </a:t>
            </a:r>
            <a:r>
              <a:rPr lang="it"/>
              <a:t>inside</a:t>
            </a:r>
            <a:r>
              <a:rPr lang="it"/>
              <a:t> the </a:t>
            </a:r>
            <a:r>
              <a:rPr i="1" lang="it">
                <a:solidFill>
                  <a:schemeClr val="dk1"/>
                </a:solidFill>
              </a:rPr>
              <a:t>task_struct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/>
              <a:t>(i.e. </a:t>
            </a:r>
            <a:r>
              <a:rPr i="1" lang="it">
                <a:solidFill>
                  <a:schemeClr val="dk1"/>
                </a:solidFill>
              </a:rPr>
              <a:t>pid, next pointer, credentials </a:t>
            </a:r>
            <a:r>
              <a:rPr i="1" lang="it">
                <a:solidFill>
                  <a:schemeClr val="dk1"/>
                </a:solidFill>
              </a:rPr>
              <a:t>structure</a:t>
            </a:r>
            <a:r>
              <a:rPr lang="it"/>
              <a:t>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The offsets vary basing on the kernel version, and computing them by reading the source code is very hard because the </a:t>
            </a:r>
            <a:r>
              <a:rPr i="1" lang="it">
                <a:solidFill>
                  <a:schemeClr val="dk1"/>
                </a:solidFill>
              </a:rPr>
              <a:t>task_struct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/>
              <a:t>contains several nested structures.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i="1" lang="it">
                <a:solidFill>
                  <a:schemeClr val="dk1"/>
                </a:solidFill>
              </a:rPr>
              <a:t>Workaround</a:t>
            </a:r>
            <a:r>
              <a:rPr lang="it"/>
              <a:t>: since the kernel was compiled without the structure layout randomization (see writeup for more details and a general workaround) we can use the </a:t>
            </a:r>
            <a:r>
              <a:rPr i="1" lang="it">
                <a:solidFill>
                  <a:schemeClr val="dk1"/>
                </a:solidFill>
              </a:rPr>
              <a:t>offsetof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/>
              <a:t>macro to make the module compute them for us.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Note - Finding the offsets</a:t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471900" y="1350725"/>
            <a:ext cx="82221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Build the kernel source code to obtain the headers for the </a:t>
            </a:r>
            <a:r>
              <a:rPr i="1" lang="it">
                <a:solidFill>
                  <a:schemeClr val="dk1"/>
                </a:solidFill>
              </a:rPr>
              <a:t>task_struct</a:t>
            </a:r>
            <a:r>
              <a:rPr lang="it"/>
              <a:t>. This is necessary cause we need to rebuild the module.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it"/>
              <a:t>Modify the kernel module source code to just make it use the macro and print the offsets.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600" y="2962728"/>
            <a:ext cx="6426798" cy="16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Note - Finding the offsets</a:t>
            </a:r>
            <a:endParaRPr/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471900" y="1350725"/>
            <a:ext cx="82221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Build the kernel source code to obtain the headers for the </a:t>
            </a:r>
            <a:r>
              <a:rPr i="1" lang="it"/>
              <a:t>task_struct</a:t>
            </a:r>
            <a:r>
              <a:rPr lang="it"/>
              <a:t>. This is necessary cause we need to rebuild the module.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Modify the kernel module source code to just make it use the macro and print the offsets.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it"/>
              <a:t>Rebuild the module and execute the challenge. Since the module is automatically inserted, just examine </a:t>
            </a:r>
            <a:r>
              <a:rPr i="1" lang="it">
                <a:solidFill>
                  <a:schemeClr val="dk1"/>
                </a:solidFill>
              </a:rPr>
              <a:t>dmesg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/>
              <a:t>command output to read the output printed by the </a:t>
            </a:r>
            <a:r>
              <a:rPr i="1" lang="it">
                <a:solidFill>
                  <a:schemeClr val="dk1"/>
                </a:solidFill>
              </a:rPr>
              <a:t>init_dev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/>
              <a:t>function and get the offsets.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Note - Init config file</a:t>
            </a:r>
            <a:endParaRPr/>
          </a:p>
        </p:txBody>
      </p:sp>
      <p:sp>
        <p:nvSpPr>
          <p:cNvPr id="247" name="Google Shape;247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471900" y="1350725"/>
            <a:ext cx="82221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The access to the </a:t>
            </a:r>
            <a:r>
              <a:rPr i="1" lang="it">
                <a:solidFill>
                  <a:schemeClr val="dk1"/>
                </a:solidFill>
              </a:rPr>
              <a:t>dmesg </a:t>
            </a:r>
            <a:r>
              <a:rPr lang="it"/>
              <a:t>command is limited to the root user by the init config file </a:t>
            </a:r>
            <a:r>
              <a:rPr i="1" lang="it">
                <a:solidFill>
                  <a:schemeClr val="dk1"/>
                </a:solidFill>
              </a:rPr>
              <a:t>/etc/init.d/rcS</a:t>
            </a:r>
            <a:r>
              <a:rPr lang="it"/>
              <a:t> which can be edited unpacking and then repacking the rootfs.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Either comment the dmesg restriction or start the vm execution as root.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800" y="2928901"/>
            <a:ext cx="6034299" cy="18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471900" y="1350725"/>
            <a:ext cx="8222100" cy="3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1"/>
                </a:solidFill>
              </a:rPr>
              <a:t>flag{g0d_bl3ss_gr4ndm4s_4nd_p3st0}</a:t>
            </a:r>
            <a:endParaRPr i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71900" y="1350725"/>
            <a:ext cx="82221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Commands to interact with the recipes: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The user is provided with a shell inside a vm with normal user </a:t>
            </a:r>
            <a:r>
              <a:rPr lang="it"/>
              <a:t>privileges.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T</a:t>
            </a:r>
            <a:r>
              <a:rPr lang="it"/>
              <a:t>he module is already loaded in the kernel.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The flag is at </a:t>
            </a:r>
            <a:r>
              <a:rPr i="1" lang="it">
                <a:solidFill>
                  <a:schemeClr val="dk1"/>
                </a:solidFill>
              </a:rPr>
              <a:t>/flag.txt</a:t>
            </a:r>
            <a:r>
              <a:rPr lang="it"/>
              <a:t>, readable only with root </a:t>
            </a:r>
            <a:r>
              <a:rPr lang="it"/>
              <a:t>privileges.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/>
              <a:t>Goal</a:t>
            </a:r>
            <a:r>
              <a:rPr lang="it"/>
              <a:t>: get root and read the flag from the filesystem.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0" l="0" r="34162" t="0"/>
          <a:stretch/>
        </p:blipFill>
        <p:spPr>
          <a:xfrm>
            <a:off x="975050" y="1811775"/>
            <a:ext cx="4761933" cy="8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 - Setup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71900" y="1350725"/>
            <a:ext cx="82221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user is provided with several attachments: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i="1" lang="it">
                <a:solidFill>
                  <a:schemeClr val="dk1"/>
                </a:solidFill>
              </a:rPr>
              <a:t>initramfs.cpio.gz</a:t>
            </a:r>
            <a:r>
              <a:rPr lang="it"/>
              <a:t>: packed root file system of the emulated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it">
                <a:solidFill>
                  <a:schemeClr val="dk1"/>
                </a:solidFill>
              </a:rPr>
              <a:t>bzImage</a:t>
            </a:r>
            <a:r>
              <a:rPr lang="it"/>
              <a:t>: kernel image (Linux Kernel 5.19.0).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it">
                <a:solidFill>
                  <a:schemeClr val="dk1"/>
                </a:solidFill>
              </a:rPr>
              <a:t>chall.c</a:t>
            </a:r>
            <a:r>
              <a:rPr lang="it"/>
              <a:t>: module source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it">
                <a:solidFill>
                  <a:schemeClr val="dk1"/>
                </a:solidFill>
              </a:rPr>
              <a:t>run.sh/run.py</a:t>
            </a:r>
            <a:r>
              <a:rPr lang="it"/>
              <a:t>: scripts to run the challenge locally.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it">
                <a:solidFill>
                  <a:schemeClr val="dk1"/>
                </a:solidFill>
              </a:rPr>
              <a:t>README.md</a:t>
            </a:r>
            <a:r>
              <a:rPr lang="it"/>
              <a:t>: readme file.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71900" y="1350725"/>
            <a:ext cx="82221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Integer overflow</a:t>
            </a:r>
            <a:r>
              <a:rPr i="1" lang="it"/>
              <a:t> </a:t>
            </a:r>
            <a:r>
              <a:rPr lang="it"/>
              <a:t>on </a:t>
            </a:r>
            <a:r>
              <a:rPr i="1" lang="it">
                <a:solidFill>
                  <a:schemeClr val="dk1"/>
                </a:solidFill>
              </a:rPr>
              <a:t>manager.num_of_recipe</a:t>
            </a:r>
            <a:r>
              <a:rPr i="1" lang="it"/>
              <a:t>s</a:t>
            </a:r>
            <a:r>
              <a:rPr lang="it"/>
              <a:t>, which is an </a:t>
            </a:r>
            <a:r>
              <a:rPr i="1" lang="it"/>
              <a:t>unsigned char</a:t>
            </a:r>
            <a:r>
              <a:rPr lang="it"/>
              <a:t> and can be set to zero by just adding 256 new recipes.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Use-After-Free on </a:t>
            </a:r>
            <a:r>
              <a:rPr i="1" lang="it">
                <a:solidFill>
                  <a:schemeClr val="dk1"/>
                </a:solidFill>
              </a:rPr>
              <a:t>manager.recipes_list</a:t>
            </a:r>
            <a:r>
              <a:rPr lang="it"/>
              <a:t>. When the list is not empty and the user allocates a new recipe, the </a:t>
            </a:r>
            <a:r>
              <a:rPr i="1" lang="it">
                <a:solidFill>
                  <a:schemeClr val="dk1"/>
                </a:solidFill>
              </a:rPr>
              <a:t>krealloc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/>
              <a:t>function is called to expand the memory area that stores the list: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If </a:t>
            </a:r>
            <a:r>
              <a:rPr i="1" lang="it">
                <a:solidFill>
                  <a:schemeClr val="dk1"/>
                </a:solidFill>
              </a:rPr>
              <a:t>manager.num_of_recipes</a:t>
            </a:r>
            <a:r>
              <a:rPr lang="it"/>
              <a:t> is overflowed to 0, the 2nd parameter will be 0 too, and the pointer </a:t>
            </a:r>
            <a:r>
              <a:rPr i="1" lang="it">
                <a:solidFill>
                  <a:schemeClr val="dk1"/>
                </a:solidFill>
              </a:rPr>
              <a:t>manager.recipes_list</a:t>
            </a:r>
            <a:r>
              <a:rPr lang="it"/>
              <a:t> will be freed [</a:t>
            </a:r>
            <a:r>
              <a:rPr lang="it" u="sng">
                <a:solidFill>
                  <a:schemeClr val="hlink"/>
                </a:solidFill>
                <a:hlinkClick r:id="rId3"/>
              </a:rPr>
              <a:t>krealloc docs</a:t>
            </a:r>
            <a:r>
              <a:rPr lang="it"/>
              <a:t>].</a:t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038" y="3612076"/>
            <a:ext cx="6285574" cy="2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Solution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71900" y="1350725"/>
            <a:ext cx="82221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After the free, the variable </a:t>
            </a:r>
            <a:r>
              <a:rPr i="1" lang="it">
                <a:solidFill>
                  <a:schemeClr val="dk1"/>
                </a:solidFill>
              </a:rPr>
              <a:t>manager.recipes_list</a:t>
            </a:r>
            <a:r>
              <a:rPr lang="it"/>
              <a:t> still holds the pointer to the just freed memory area. If we find a way to allocate and write in that location, we can corrupt the old recipe pointers to make them point to an arbitrary location.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The kernel memory is divided in fixed size caches: our freed memory is in the </a:t>
            </a:r>
            <a:r>
              <a:rPr i="1" lang="it">
                <a:solidFill>
                  <a:schemeClr val="dk1"/>
                </a:solidFill>
              </a:rPr>
              <a:t>kmalloc-2k</a:t>
            </a:r>
            <a:r>
              <a:rPr lang="it"/>
              <a:t> cache (</a:t>
            </a:r>
            <a:r>
              <a:rPr i="1" lang="it">
                <a:solidFill>
                  <a:schemeClr val="dk1"/>
                </a:solidFill>
              </a:rPr>
              <a:t>sizeof(recipe_t *) * 255 = 2040</a:t>
            </a:r>
            <a:r>
              <a:rPr i="1" lang="it"/>
              <a:t>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The challenge sets a maximum size for the recipe buffer, so we cannot allocate a recipe big enough to end up in that cache.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it"/>
              <a:t>We can use a kernel structure </a:t>
            </a:r>
            <a:r>
              <a:rPr i="1" lang="it">
                <a:solidFill>
                  <a:schemeClr val="dk1"/>
                </a:solidFill>
              </a:rPr>
              <a:t>msg_msg</a:t>
            </a:r>
            <a:r>
              <a:rPr lang="it"/>
              <a:t>.</a:t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Solution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71900" y="1350725"/>
            <a:ext cx="82221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The </a:t>
            </a:r>
            <a:r>
              <a:rPr i="1" lang="it">
                <a:solidFill>
                  <a:schemeClr val="dk1"/>
                </a:solidFill>
              </a:rPr>
              <a:t>msg_msg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/>
              <a:t>struct is used by the kernel for IPC. It is allocated when a process posts a message inside the kernel.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48 bytes header + variable length message content. We can end up in the </a:t>
            </a:r>
            <a:r>
              <a:rPr i="1" lang="it">
                <a:solidFill>
                  <a:schemeClr val="dk1"/>
                </a:solidFill>
              </a:rPr>
              <a:t>kmalloc-2k</a:t>
            </a:r>
            <a:r>
              <a:rPr lang="it"/>
              <a:t> cache by using a message content &gt;  976 bytes (so that the struct is big enough not to fit in </a:t>
            </a:r>
            <a:r>
              <a:rPr i="1" lang="it">
                <a:solidFill>
                  <a:schemeClr val="dk1"/>
                </a:solidFill>
              </a:rPr>
              <a:t>kmalloc-1k</a:t>
            </a:r>
            <a:r>
              <a:rPr lang="it"/>
              <a:t>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Next slide shows the </a:t>
            </a:r>
            <a:r>
              <a:rPr i="1" lang="it">
                <a:solidFill>
                  <a:schemeClr val="dk1"/>
                </a:solidFill>
              </a:rPr>
              <a:t>manager.recipes_list</a:t>
            </a:r>
            <a:r>
              <a:rPr lang="it"/>
              <a:t> memory area:</a:t>
            </a:r>
            <a:endParaRPr/>
          </a:p>
          <a:p>
            <a:pPr indent="-342900" lvl="0" marL="1371600" rtl="0" algn="l">
              <a:spcBef>
                <a:spcPts val="1000"/>
              </a:spcBef>
              <a:spcAft>
                <a:spcPts val="0"/>
              </a:spcAft>
              <a:buSzPts val="1800"/>
              <a:buAutoNum type="arabicParenBoth"/>
            </a:pPr>
            <a:r>
              <a:rPr lang="it"/>
              <a:t>before the 256th </a:t>
            </a:r>
            <a:r>
              <a:rPr i="1" lang="it">
                <a:solidFill>
                  <a:schemeClr val="dk1"/>
                </a:solidFill>
              </a:rPr>
              <a:t>krealloc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/>
              <a:t>call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it"/>
              <a:t>right after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it"/>
              <a:t>after message allocation</a:t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Solution</a:t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075" y="1264250"/>
            <a:ext cx="5623852" cy="3033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700500" y="4398725"/>
            <a:ext cx="82221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it"/>
              <a:t>The pointer at the index 6 will be the first completely controlled by us.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Solution - Read primitive</a:t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71900" y="1350725"/>
            <a:ext cx="82221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Read primitive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The command CMD_INFO retrieves info about the recipes, by dereferencing one of the pointers of the array and reading some of the info about the </a:t>
            </a:r>
            <a:r>
              <a:rPr lang="it"/>
              <a:t>recipe (</a:t>
            </a:r>
            <a:r>
              <a:rPr i="1" lang="it">
                <a:solidFill>
                  <a:schemeClr val="dk1"/>
                </a:solidFill>
              </a:rPr>
              <a:t>bufize, public, owner_uid</a:t>
            </a:r>
            <a:r>
              <a:rPr lang="it"/>
              <a:t>)</a:t>
            </a:r>
            <a:r>
              <a:rPr lang="it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it"/>
              <a:t>The </a:t>
            </a:r>
            <a:r>
              <a:rPr i="1" lang="it">
                <a:solidFill>
                  <a:schemeClr val="dk1"/>
                </a:solidFill>
              </a:rPr>
              <a:t>owner_uid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/>
              <a:t>parameter is at offset 0x14 from the start of the structure.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1C4879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