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161207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0161207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14b08e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14b08e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16120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16120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161207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0161207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0161207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0161207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0161207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0161207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161207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161207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161207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161207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16cdc3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16cdc3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16120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16120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Flag 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Giovanni Minotti &lt;Giotino&gt;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Story time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75" y="1716838"/>
            <a:ext cx="34480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725" y="2749414"/>
            <a:ext cx="7252426" cy="10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325" y="2139275"/>
            <a:ext cx="4757350" cy="2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Story time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63" y="2966788"/>
            <a:ext cx="5666175" cy="6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387" y="1508562"/>
            <a:ext cx="5505225" cy="35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60" y="2929794"/>
            <a:ext cx="6040775" cy="6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Bonus content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2350250"/>
            <a:ext cx="46386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675" y="2469300"/>
            <a:ext cx="44005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2469300"/>
            <a:ext cx="50673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50" y="1575113"/>
            <a:ext cx="6139900" cy="33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Vulnerability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25" y="2459775"/>
            <a:ext cx="64484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Vulnerability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75" y="2917000"/>
            <a:ext cx="6894550" cy="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00" y="1469175"/>
            <a:ext cx="65436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Story time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Expectation (dev environment)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75" y="2865750"/>
            <a:ext cx="8582550" cy="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Story time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Reality (prod environment)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" y="3018337"/>
            <a:ext cx="8624250" cy="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