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15714ed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15714ed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9d09cd1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9d09cd1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16fbe5f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16fbe5f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16fbe5f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16fbe5f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16fbe5f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16fbe5f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9d09cd1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9d09cd1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15714ed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15714ed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15714ed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15714ed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9d09cd1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9d09cd1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160100"/>
            <a:ext cx="9144000" cy="398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152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7600" y="152938"/>
            <a:ext cx="1106400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TeamItaly CTF 2022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25"/>
            <a:ext cx="82221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Challenge</a:t>
            </a:r>
            <a:r>
              <a:rPr lang="it"/>
              <a:t>: 	Mario’s Metaverse Marketplace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Category</a:t>
            </a:r>
            <a:r>
              <a:rPr lang="it"/>
              <a:t>: 	pwn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Author</a:t>
            </a:r>
            <a:r>
              <a:rPr lang="it"/>
              <a:t>: 		Mario Del Gaudio @hdesk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1100"/>
            <a:ext cx="1106400" cy="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75" y="421100"/>
            <a:ext cx="2955039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2352475"/>
            <a:ext cx="52006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What's a better CTF challenge than an half-finished, buggy software?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Of course an half-finished, buggy software that lets you create NFTs! </a:t>
            </a:r>
            <a:r>
              <a:rPr lang="it" sz="600"/>
              <a:t>No guarantees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Btw I forgot the private key to `flag.txt`, can you retrieve that for me?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763" y="1290550"/>
            <a:ext cx="7238463" cy="3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2034625"/>
            <a:ext cx="47815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75" y="1471150"/>
            <a:ext cx="50006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829" y="1307525"/>
            <a:ext cx="4914350" cy="355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2179125"/>
            <a:ext cx="57531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300" y="1355550"/>
            <a:ext cx="5571400" cy="3535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You can write "../../../../../../../../flag.txt" in the open item structure (file name field), then use the included function to reload and show the flag.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1C4879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