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9d09cd1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9d09cd1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9d09cd11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9d09cd1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1750b2a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1750b2a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9d09cd11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9d09cd1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b3842605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b384260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3842605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b3842605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3842605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b3842605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b3842605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b3842605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160100"/>
            <a:ext cx="9144000" cy="398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1526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7600" y="152938"/>
            <a:ext cx="1106400" cy="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TeamItaly CTF 2022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2789125"/>
            <a:ext cx="82221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Challenge</a:t>
            </a:r>
            <a:r>
              <a:rPr lang="it"/>
              <a:t>: 	</a:t>
            </a:r>
            <a:r>
              <a:rPr lang="it"/>
              <a:t>Speaking with hands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Category</a:t>
            </a:r>
            <a:r>
              <a:rPr lang="it"/>
              <a:t>: 	Rev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Author</a:t>
            </a:r>
            <a:r>
              <a:rPr lang="it"/>
              <a:t>: 		Matteo Schiff &lt;Matte23&gt;</a:t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421100"/>
            <a:ext cx="1106400" cy="8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575" y="421100"/>
            <a:ext cx="2955039" cy="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919075"/>
            <a:ext cx="3309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An x86_64 ELF is given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Executable prompts for a license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If the inserted license is correct, it prints a flag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303" y="1323175"/>
            <a:ext cx="4935622" cy="34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license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71900" y="1919075"/>
            <a:ext cx="8248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license is treated as a list of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It should be 15 characters long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Some instructions can take the next character of the license as an argument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assembly code mapped to the instructions is obfuscated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license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150" y="981525"/>
            <a:ext cx="9742300" cy="398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Obfuscation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relevant instruction, along with the obfuscator, are placed in a separated memory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When required, each instruction is deobfuscated, executed and then obfuscated again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clear_byte = obfuscated_byte ^ (0x13371337 + offset)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where offset is the position of the byte relative to the beginning of the memory area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Obfuscation</a:t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60187" l="0" r="0" t="0"/>
          <a:stretch/>
        </p:blipFill>
        <p:spPr>
          <a:xfrm>
            <a:off x="136400" y="1289300"/>
            <a:ext cx="3835876" cy="34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10080" l="0" r="0" t="39744"/>
          <a:stretch/>
        </p:blipFill>
        <p:spPr>
          <a:xfrm>
            <a:off x="4423727" y="1289300"/>
            <a:ext cx="3043525" cy="347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>
            <a:off x="4529079" y="2104571"/>
            <a:ext cx="448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8"/>
          <p:cNvSpPr txBox="1"/>
          <p:nvPr/>
        </p:nvSpPr>
        <p:spPr>
          <a:xfrm>
            <a:off x="3917390" y="1289300"/>
            <a:ext cx="241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Deobfuscator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469427" y="2297238"/>
            <a:ext cx="10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Obfuscator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461567" y="3052075"/>
            <a:ext cx="150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Obfuscated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instructions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" name="Google Shape;113;p18"/>
          <p:cNvCxnSpPr/>
          <p:nvPr/>
        </p:nvCxnSpPr>
        <p:spPr>
          <a:xfrm>
            <a:off x="4489866" y="1537068"/>
            <a:ext cx="0" cy="324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8"/>
          <p:cNvSpPr txBox="1"/>
          <p:nvPr/>
        </p:nvSpPr>
        <p:spPr>
          <a:xfrm>
            <a:off x="7467250" y="1623925"/>
            <a:ext cx="17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Jump to deobf code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" name="Google Shape;115;p18"/>
          <p:cNvCxnSpPr/>
          <p:nvPr/>
        </p:nvCxnSpPr>
        <p:spPr>
          <a:xfrm>
            <a:off x="4536920" y="2874412"/>
            <a:ext cx="448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4536920" y="1549856"/>
            <a:ext cx="448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Some instructions</a:t>
            </a:r>
            <a:endParaRPr/>
          </a:p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25" y="1386950"/>
            <a:ext cx="3636149" cy="247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075" y="1045598"/>
            <a:ext cx="4066075" cy="20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6291" y="2880650"/>
            <a:ext cx="3948604" cy="226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315200" y="3713350"/>
            <a:ext cx="319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rsi: points to current license character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rdi: contains some pointers to malloc, free, print_flag + crypted flag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rdx: contains "function" offset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rcx: contains "function" size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Deobfuscated code</a:t>
            </a:r>
            <a:endParaRPr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050" y="1702025"/>
            <a:ext cx="4700050" cy="323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300" y="1702013"/>
            <a:ext cx="3667250" cy="280837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243300" y="1233275"/>
            <a:ext cx="39999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Instructions to print the flag:</a:t>
            </a:r>
            <a:endParaRPr/>
          </a:p>
        </p:txBody>
      </p:sp>
      <p:sp>
        <p:nvSpPr>
          <p:cNvPr id="136" name="Google Shape;136;p20"/>
          <p:cNvSpPr txBox="1"/>
          <p:nvPr>
            <p:ph idx="4294967295" type="body"/>
          </p:nvPr>
        </p:nvSpPr>
        <p:spPr>
          <a:xfrm>
            <a:off x="4160850" y="12332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Char -&gt; Instruction mapping: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243300" y="4510400"/>
            <a:ext cx="39999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License: x\x0f?ry\x0fSO!\x0fbWhlj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471900" y="1919075"/>
            <a:ext cx="3309000" cy="17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Try to deobfuscate the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Reverse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Build the correct license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Get the flag 🚩</a:t>
            </a:r>
            <a:endParaRPr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025" y="1344200"/>
            <a:ext cx="4088162" cy="3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1C4879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