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15695be1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15695be1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15695be1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15695be1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5695be1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5695be1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5695be1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5695be1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5695be1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15695be1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15695be1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15695be1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15695be1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15695be1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15695be1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15695be1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5695be1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15695be1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oeis.org/A02836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Missing-Half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Crypto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Elia Cal &lt;Elius&gt;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python script and a output file are given. The script uses a password (which is given) that is used by a </a:t>
            </a:r>
            <a:r>
              <a:rPr i="1"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redacted</a:t>
            </a: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(before the edit) function. The challenge is to understand what the funcion did and to reverse it.</a:t>
            </a:r>
            <a:endParaRPr sz="2400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237150"/>
            <a:ext cx="8222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</a:rPr>
              <a:t>REDACTED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The name hinted to </a:t>
            </a:r>
            <a:r>
              <a:rPr lang="i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 Łukasiewicz, best known for polish notation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with the name of the known functions we can work out the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function </a:t>
            </a:r>
            <a:r>
              <a:rPr lang="it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 really)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So “08ae7eb31227acdb553aafec” becomes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275" y="1386800"/>
            <a:ext cx="20955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23833" l="7054" r="7123" t="23576"/>
          <a:stretch/>
        </p:blipFill>
        <p:spPr>
          <a:xfrm>
            <a:off x="549625" y="4017075"/>
            <a:ext cx="5408124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60950" y="1257500"/>
            <a:ext cx="8222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First argument of c return 0 and sets random seed to e(7)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Second argument can be easily computed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(originally d was meant to be too slow to do so, but the solution to fast computing was given after the edit)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23833" l="7054" r="7123" t="23576"/>
          <a:stretch/>
        </p:blipFill>
        <p:spPr>
          <a:xfrm>
            <a:off x="471900" y="1257500"/>
            <a:ext cx="5408124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0950" y="1403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Original d()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25" y="2220650"/>
            <a:ext cx="6975050" cy="2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0950" y="1403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Faster d()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" y="1900100"/>
            <a:ext cx="3775626" cy="25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224925" y="3813525"/>
            <a:ext cx="3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oesisA028365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60950" y="1257500"/>
            <a:ext cx="8222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We need to reverse e(), we need to look at n using different bases: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23833" l="7054" r="7123" t="23576"/>
          <a:stretch/>
        </p:blipFill>
        <p:spPr>
          <a:xfrm>
            <a:off x="471900" y="1257500"/>
            <a:ext cx="5408124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0950" y="1403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767775" y="1635350"/>
            <a:ext cx="291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Under base 17, it looks similar to the product of mersenne prime number.</a:t>
            </a:r>
            <a:br>
              <a:rPr lang="it">
                <a:latin typeface="Roboto"/>
                <a:ea typeface="Roboto"/>
                <a:cs typeface="Roboto"/>
                <a:sym typeface="Roboto"/>
              </a:rPr>
            </a:br>
            <a:br>
              <a:rPr lang="it">
                <a:latin typeface="Roboto"/>
                <a:ea typeface="Roboto"/>
                <a:cs typeface="Roboto"/>
                <a:sym typeface="Roboto"/>
              </a:rPr>
            </a:br>
            <a:r>
              <a:rPr lang="it">
                <a:latin typeface="Roboto"/>
                <a:ea typeface="Roboto"/>
                <a:cs typeface="Roboto"/>
                <a:sym typeface="Roboto"/>
              </a:rPr>
              <a:t>Which means that p, q must be in the form 17*k-2 with k small (&lt; 1000) so easily bruteforceable.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403375"/>
            <a:ext cx="5200547" cy="32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61425" y="1913550"/>
            <a:ext cx="8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have found both input and output of the f() function, a simple xor will give us the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