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9d09cd1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9d09cd1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151271f2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151271f2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b3d5106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b3d5106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3d5106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b3d5106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b3d5106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b3d5106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b3d5106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b3d5106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151271f2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151271f2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b3d5106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b3d5106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1718aa9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1718aa9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b3d5106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b3d5106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151271f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151271f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1718aa9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1718aa9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1718aa9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1718aa9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b3d5106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b3d5106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9d09cd1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9d09cd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151271f2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151271f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9d09cd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9d09cd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151271f2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151271f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151271f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151271f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151271f2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151271f2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151271f2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151271f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3d5106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b3d5106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kreap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	pwn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Carlo Collodel @collodel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Megasectors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60950" y="1569013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Also, when there aren’t enough available nodes for a malloc, a “</a:t>
            </a:r>
            <a:r>
              <a:rPr lang="it"/>
              <a:t>megasector</a:t>
            </a:r>
            <a:r>
              <a:rPr lang="it"/>
              <a:t>” is allocated with kmalloc. The megasector struct stores a refcount (to avoid use-after-free or double free) and 3855 treap nodes. The total memory allocated is 2 MB.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850" y="3306775"/>
            <a:ext cx="6900302" cy="13888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540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60950" y="3233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Free</a:t>
            </a:r>
            <a:r>
              <a:rPr lang="it"/>
              <a:t> code</a:t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25" y="1336100"/>
            <a:ext cx="7023538" cy="35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Free (a contiguous chunk)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5864775" y="1526125"/>
            <a:ext cx="29133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</a:t>
            </a:r>
            <a:r>
              <a:rPr lang="it"/>
              <a:t>he treap is split on the boundaries, then appended to the end of the treap (the “free area”).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During this splits, a “pseudohole” is left where the chunk used to be to avoid inva</a:t>
            </a:r>
            <a:r>
              <a:rPr lang="it"/>
              <a:t>l</a:t>
            </a:r>
            <a:r>
              <a:rPr lang="it"/>
              <a:t>idating other indexes.</a:t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2" y="1548325"/>
            <a:ext cx="5152174" cy="31473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5400000" dist="1428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Free?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40750" y="1654900"/>
            <a:ext cx="25695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We split and preserve the indexes between the nodes before and after a freed chunk, but we append the freed chunk to the free memory: </a:t>
            </a:r>
            <a:r>
              <a:rPr b="1" lang="it"/>
              <a:t>what if there is no other free memory?</a:t>
            </a:r>
            <a:endParaRPr b="1"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75" y="1736675"/>
            <a:ext cx="5454002" cy="2700001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1428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Fake Free?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00" y="1792825"/>
            <a:ext cx="7556801" cy="301927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93500" y="1329625"/>
            <a:ext cx="8256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Every read/write in nodes &gt; 3855 operates on the same node!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Overwrite!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60950" y="1503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can overwrite an already allocated chunk with the flag!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But will we be able to read it?</a:t>
            </a:r>
            <a:endParaRPr b="1"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Spoiler: </a:t>
            </a:r>
            <a:r>
              <a:rPr b="1" lang="it"/>
              <a:t>PAGE CACHE!</a:t>
            </a:r>
            <a:endParaRPr b="1"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Page Cache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01525" y="1503800"/>
            <a:ext cx="852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kernel doesn’t “waste time” reading from block devices when data is already in RAM (if DAX is not available, which is the case for the kreap module).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Two options: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Allocate so many nodes that the page will eventually be freed</a:t>
            </a:r>
            <a:r>
              <a:rPr lang="it"/>
              <a:t> (kreap part 2?)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Another vulnerability! :)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Yet another vulnerability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60950" y="1496525"/>
            <a:ext cx="82221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In the chall executable file, the implementation of realloc is the following:</a:t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2075875"/>
            <a:ext cx="4238625" cy="9334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66675">
              <a:srgbClr val="000000">
                <a:alpha val="50000"/>
              </a:srgbClr>
            </a:outerShdw>
          </a:effectLst>
        </p:spPr>
      </p:pic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460950" y="3180900"/>
            <a:ext cx="82221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size is in bytes, while the data before ptr is in </a:t>
            </a:r>
            <a:r>
              <a:rPr b="1" lang="it"/>
              <a:t>sectors</a:t>
            </a:r>
            <a:r>
              <a:rPr lang="it"/>
              <a:t>, so only old_size/512 bytes max are effectively copied.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/>
              <a:t>Fun fact: this vulnerability was not intended to be in the challenge initially.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60950" y="2680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Exploit idea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525150" y="1200125"/>
            <a:ext cx="8093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Since getline() uses realloc, we can force a reallocation by inputting a large enough string, this way the memory not copied will be left uninitialized and we will be able to read the string!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13" y="2124150"/>
            <a:ext cx="5759576" cy="29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60950" y="1424200"/>
            <a:ext cx="82221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are given a 64-bit ELF (stripped) and a kernel module (not stripped?).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Let’s assume we did </a:t>
            </a:r>
            <a:r>
              <a:rPr i="1" lang="it"/>
              <a:t>some</a:t>
            </a:r>
            <a:r>
              <a:rPr lang="it"/>
              <a:t> reverse engineering.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5" y="2571750"/>
            <a:ext cx="4053639" cy="19141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2640000" dist="76200">
              <a:srgbClr val="000000">
                <a:alpha val="50000"/>
              </a:srgbClr>
            </a:outerShdw>
          </a:effectLst>
        </p:spPr>
      </p:pic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71900" y="4658275"/>
            <a:ext cx="6989700" cy="46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it" sz="895"/>
              <a:t>P.S. you have to thank gcc on Ubuntu that didn’t __randomize_layout for some reason</a:t>
            </a:r>
            <a:endParaRPr sz="895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375" y="2487187"/>
            <a:ext cx="3493600" cy="2045901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264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460950" y="2065350"/>
            <a:ext cx="3299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Exploit code</a:t>
            </a:r>
            <a:endParaRPr b="1"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850" y="147700"/>
            <a:ext cx="4760525" cy="4848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60950" y="2065350"/>
            <a:ext cx="3299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Exploit code</a:t>
            </a:r>
            <a:endParaRPr b="1"/>
          </a:p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625" y="1306400"/>
            <a:ext cx="5079149" cy="253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Running Exploit!</a:t>
            </a:r>
            <a:endParaRPr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4278" l="0" r="43104" t="0"/>
          <a:stretch/>
        </p:blipFill>
        <p:spPr>
          <a:xfrm>
            <a:off x="4572000" y="2002725"/>
            <a:ext cx="3993275" cy="22841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537800" y="2191900"/>
            <a:ext cx="36846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*After some hours writing the exploit*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*After aligning pages correctly*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/>
              <a:t>*After waiting for the kernel to syncronize the writes…*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you! &lt;3</a:t>
            </a:r>
            <a:endParaRPr/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17125"/>
            <a:ext cx="3892049" cy="20216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95250">
              <a:srgbClr val="000000">
                <a:alpha val="50000"/>
              </a:srgbClr>
            </a:outerShdw>
          </a:effectLst>
        </p:spPr>
      </p:pic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1949400" y="4079725"/>
            <a:ext cx="52452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Source: some random gibberish from my notes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643" y="1717125"/>
            <a:ext cx="3877183" cy="2021601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Treaps (spreading some culture)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-11479" r="5971" t="0"/>
          <a:stretch/>
        </p:blipFill>
        <p:spPr>
          <a:xfrm>
            <a:off x="117375" y="2005388"/>
            <a:ext cx="4139076" cy="2084625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351" y="1865263"/>
            <a:ext cx="3689299" cy="2364851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0950" y="3233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Reversing stripped chall</a:t>
            </a:r>
            <a:endParaRPr/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564225" y="1403000"/>
            <a:ext cx="8222100" cy="44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FFFF"/>
                </a:solidFill>
              </a:rPr>
              <a:t>We can spot some heap-related functions re-defined: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13" y="2450113"/>
            <a:ext cx="1743075" cy="162877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820000" dist="85725">
              <a:srgbClr val="000000">
                <a:alpha val="50000"/>
              </a:srgbClr>
            </a:outerShdw>
          </a:effectLst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413" y="1913000"/>
            <a:ext cx="3990468" cy="27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60950" y="3233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Reversing unstripped module</a:t>
            </a:r>
            <a:endParaRPr/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571100" y="1274150"/>
            <a:ext cx="8084100" cy="82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FFFF"/>
                </a:solidFill>
              </a:rPr>
              <a:t>Let’s skip every initialization and module related stuff and check what file_operations do on </a:t>
            </a:r>
            <a:r>
              <a:rPr i="1" lang="it">
                <a:solidFill>
                  <a:srgbClr val="FFFFFF"/>
                </a:solidFill>
              </a:rPr>
              <a:t>kreapctl</a:t>
            </a:r>
            <a:r>
              <a:rPr lang="it">
                <a:solidFill>
                  <a:srgbClr val="FFFFFF"/>
                </a:solidFill>
              </a:rPr>
              <a:t> (open).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163" y="2100050"/>
            <a:ext cx="5839681" cy="27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60950" y="3233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Reversing unstripped module</a:t>
            </a:r>
            <a:endParaRPr/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571100" y="1274150"/>
            <a:ext cx="8084100" cy="82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FFFF"/>
                </a:solidFill>
              </a:rPr>
              <a:t>Let’s skip every initialization and module related stuff and check what file_operations do on </a:t>
            </a:r>
            <a:r>
              <a:rPr i="1" lang="it">
                <a:solidFill>
                  <a:srgbClr val="FFFFFF"/>
                </a:solidFill>
              </a:rPr>
              <a:t>kreapctl</a:t>
            </a:r>
            <a:r>
              <a:rPr lang="it">
                <a:solidFill>
                  <a:srgbClr val="FFFFFF"/>
                </a:solidFill>
              </a:rPr>
              <a:t> (read).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529950" y="2730625"/>
            <a:ext cx="8084100" cy="82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FFFF"/>
                </a:solidFill>
              </a:rPr>
              <a:t>(uninteresting)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60950" y="3233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Reversing unstripped module</a:t>
            </a:r>
            <a:endParaRPr/>
          </a:p>
        </p:txBody>
      </p: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571100" y="1274150"/>
            <a:ext cx="8084100" cy="82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FFFF"/>
                </a:solidFill>
              </a:rPr>
              <a:t>Let’s skip every initialization and module related stuff and check what file_operations do on </a:t>
            </a:r>
            <a:r>
              <a:rPr i="1" lang="it">
                <a:solidFill>
                  <a:srgbClr val="FFFFFF"/>
                </a:solidFill>
              </a:rPr>
              <a:t>kreapctl</a:t>
            </a:r>
            <a:r>
              <a:rPr lang="it">
                <a:solidFill>
                  <a:srgbClr val="FFFFFF"/>
                </a:solidFill>
              </a:rPr>
              <a:t> (write).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900" y="2150450"/>
            <a:ext cx="6302195" cy="27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60950" y="3233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Malloc code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78" y="1388175"/>
            <a:ext cx="7917233" cy="33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Malloc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1900" y="1401800"/>
            <a:ext cx="80517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When the malloc command is issued to the kernel module, some treap nodes are allocated by incrementing a “next_sector” variable.</a:t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650" y="2309600"/>
            <a:ext cx="5910199" cy="25120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