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/>
    <p:restoredTop sz="94714"/>
  </p:normalViewPr>
  <p:slideViewPr>
    <p:cSldViewPr snapToGrid="0" snapToObjects="1">
      <p:cViewPr varScale="1">
        <p:scale>
          <a:sx n="95" d="100"/>
          <a:sy n="9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5A41-AE8F-FF44-A036-356E02A2833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0D09-BCCF-9B44-A1F6-14A3D3E3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andye/wherecamptb-ignite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ever-crow-consulting/Tableau_Background_Ma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pfs/examples/tree/master/examples/ipns" TargetMode="External"/><Relationship Id="rId3" Type="http://schemas.openxmlformats.org/officeDocument/2006/relationships/hyperlink" Target="http://gateway.ipfs.io/ipns/ipfs.corvusinte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Clever Crow Consulting LLC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144"/>
            <a:ext cx="974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https://github.com/clever-crow-consulting/Tableau_Background_Maps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www.slideshare.net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dandye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wherecamptb</a:t>
            </a:r>
            <a:r>
              <a:rPr lang="en-US" dirty="0" smtClean="0">
                <a:hlinkClick r:id="rId3"/>
              </a:rPr>
              <a:t>-ignite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4812"/>
            <a:ext cx="7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primer on web mapping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9" y="1302093"/>
            <a:ext cx="7622625" cy="54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2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1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1109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0"/>
            <a:ext cx="9833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010" y="6405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[546]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ddye@corax:MapBox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/Users/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ddye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/Projects/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JedSet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MapBox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010" y="208358"/>
            <a:ext cx="718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Live Demo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17054" y="657396"/>
            <a:ext cx="601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https://github.com/ipfs/examples/tree/master/examples/ipns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8010" y="1905032"/>
            <a:ext cx="8726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Mutable Data Problem and the </a:t>
            </a:r>
            <a:r>
              <a:rPr lang="en-US" sz="2400" dirty="0" err="1" smtClean="0"/>
              <a:t>InterPlanetary</a:t>
            </a:r>
            <a:r>
              <a:rPr lang="en-US" sz="2400" dirty="0" smtClean="0"/>
              <a:t> Naming System (</a:t>
            </a:r>
            <a:r>
              <a:rPr lang="en-US" sz="2400" dirty="0" err="1" smtClean="0"/>
              <a:t>ipns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8010" y="3560326"/>
            <a:ext cx="93322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[503]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ddye@corax:JedSet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$ dig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ipfs.corvusintel.com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txt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sz="1400" dirty="0" smtClean="0">
                <a:solidFill>
                  <a:srgbClr val="000000"/>
                </a:solidFill>
                <a:latin typeface="Menlo-Regular" charset="0"/>
              </a:rPr>
              <a:t>; &lt;&lt;&gt;&gt; </a:t>
            </a:r>
            <a:r>
              <a:rPr lang="hr-HR" sz="1400" dirty="0" err="1" smtClean="0">
                <a:solidFill>
                  <a:srgbClr val="000000"/>
                </a:solidFill>
                <a:latin typeface="Menlo-Regular" charset="0"/>
              </a:rPr>
              <a:t>DiG</a:t>
            </a:r>
            <a:r>
              <a:rPr lang="hr-HR" sz="1400" dirty="0" smtClean="0">
                <a:solidFill>
                  <a:srgbClr val="000000"/>
                </a:solidFill>
                <a:latin typeface="Menlo-Regular" charset="0"/>
              </a:rPr>
              <a:t> 9.8.3-P1 &lt;&lt;&gt;&gt; </a:t>
            </a:r>
            <a:r>
              <a:rPr lang="hr-HR" sz="1400" dirty="0" err="1" smtClean="0">
                <a:solidFill>
                  <a:srgbClr val="000000"/>
                </a:solidFill>
                <a:latin typeface="Menlo-Regular" charset="0"/>
              </a:rPr>
              <a:t>ipfs.corvusintel.com</a:t>
            </a:r>
            <a:r>
              <a:rPr lang="hr-HR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r-HR" sz="1400" dirty="0" err="1" smtClean="0">
                <a:solidFill>
                  <a:srgbClr val="000000"/>
                </a:solidFill>
                <a:latin typeface="Menlo-Regular" charset="0"/>
              </a:rPr>
              <a:t>txt</a:t>
            </a:r>
            <a:endParaRPr lang="hr-HR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global options: +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cmd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Got answer: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-&gt;&gt;HEADER&lt;&lt;- opcode: QUERY, status: NOERROR, id: 53351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flags: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qr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ra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 QUERY: 1, ANSWER: 1, AUTHORITY: 2, ADDITIONAL: 2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QUESTION SECTION: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ipfs.corvusintel.com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.		IN	TXT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;; ANSWER SECTION: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ipfs.corvusintel.com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.	600	IN	TXT	"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dnslink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=/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ipfs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/QmesYARR72Wgmm6TuhW8itcY82jeDr39NyWowteoreTgkb"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00520" y="6380543"/>
            <a:ext cx="6656296" cy="288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6018" y="3560326"/>
            <a:ext cx="6087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gateway.ipfs.io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ipns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ipfs.corvusintel.com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95250" y="3744992"/>
            <a:ext cx="127747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8010" y="2372865"/>
            <a:ext cx="8470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[504]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ddye@corax:JedSet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ipfs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 resolve QmesYARR72Wgmm6TuhW8itcY82jeDr39NyWowteoreTgkb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ipfs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/QmZoqRcfXXVvQBgMWyJUSEy5uwqAodwSdDwRQpAo3Z3qux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21" y="2618204"/>
            <a:ext cx="5037210" cy="2387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Courier</vt:lpstr>
      <vt:lpstr>Menlo-Regular</vt:lpstr>
      <vt:lpstr>Arial</vt:lpstr>
      <vt:lpstr>Office Theme</vt:lpstr>
      <vt:lpstr>JedSet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JedSet</dc:title>
  <dc:creator>Daniel Dye</dc:creator>
  <cp:lastModifiedBy>Daniel Dye</cp:lastModifiedBy>
  <cp:revision>9</cp:revision>
  <dcterms:created xsi:type="dcterms:W3CDTF">2016-10-07T18:52:29Z</dcterms:created>
  <dcterms:modified xsi:type="dcterms:W3CDTF">2016-10-07T19:47:04Z</dcterms:modified>
</cp:coreProperties>
</file>