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4" r:id="rId1"/>
  </p:sldMasterIdLst>
  <p:notesMasterIdLst>
    <p:notesMasterId r:id="rId22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78" r:id="rId9"/>
    <p:sldId id="279" r:id="rId10"/>
    <p:sldId id="280" r:id="rId11"/>
    <p:sldId id="286" r:id="rId12"/>
    <p:sldId id="283" r:id="rId13"/>
    <p:sldId id="284" r:id="rId14"/>
    <p:sldId id="266" r:id="rId15"/>
    <p:sldId id="276" r:id="rId16"/>
    <p:sldId id="277" r:id="rId17"/>
    <p:sldId id="269" r:id="rId18"/>
    <p:sldId id="281" r:id="rId19"/>
    <p:sldId id="282" r:id="rId20"/>
    <p:sldId id="26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3"/>
    <p:restoredTop sz="95673"/>
  </p:normalViewPr>
  <p:slideViewPr>
    <p:cSldViewPr snapToGrid="0" snapToObjects="1">
      <p:cViewPr>
        <p:scale>
          <a:sx n="184" d="100"/>
          <a:sy n="18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107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24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22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36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9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8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47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99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3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218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41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2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7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0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8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  <a:prstGeom prst="rect">
            <a:avLst/>
          </a:prstGeo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953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40631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4655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9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85490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838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  <a:prstGeom prst="rect">
            <a:avLst/>
          </a:prstGeo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5247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466126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2577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674746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77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719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61BF238-8075-0549-AF03-FB7E63399B9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864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3812" y="3812741"/>
            <a:ext cx="1266130" cy="8815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/>
              <a:t>‹#›</a:t>
            </a:fld>
            <a:endParaRPr lang="en" sz="1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247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</a:t>
            </a:r>
            <a:r>
              <a:rPr lang="en-US" dirty="0" smtClean="0"/>
              <a:t>3</a:t>
            </a:r>
            <a:r>
              <a:rPr lang="en" dirty="0" smtClean="0"/>
              <a:t> </a:t>
            </a:r>
            <a:r>
              <a:rPr lang="en" dirty="0"/>
              <a:t>Project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Abhishek, Ankita, Rajat, Tang, Zhong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Reliability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notify the user of not receiving messages from a sensor</a:t>
            </a:r>
            <a:r>
              <a:rPr lang="en-US" sz="1600" dirty="0">
                <a:latin typeface="Garamond" charset="0"/>
                <a:ea typeface="Garamond" charset="0"/>
                <a:cs typeface="Garamond" charset="0"/>
              </a:rPr>
              <a:t> after 3 </a:t>
            </a:r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cycles of that sensor.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34054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receiving messages</a:t>
                      </a:r>
                      <a:r>
                        <a:rPr lang="en-US" sz="1600" baseline="0" dirty="0" smtClean="0"/>
                        <a:t> from a sensor after 3 cycles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user and continue to collect</a:t>
                      </a:r>
                      <a:r>
                        <a:rPr lang="en-US" sz="1600" baseline="0" dirty="0" smtClean="0"/>
                        <a:t> messages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0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Reliability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monitor should notify the user if it doesn’t receive an acknowledgement from the control</a:t>
            </a:r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ler </a:t>
            </a:r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after the monitor sends a message to the controller.</a:t>
            </a:r>
            <a:endParaRPr lang="en-US" sz="1600" dirty="0" smtClean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89455"/>
              </p:ext>
            </p:extLst>
          </p:nvPr>
        </p:nvGraphicFramePr>
        <p:xfrm>
          <a:off x="473200" y="213121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receiving </a:t>
                      </a:r>
                      <a:r>
                        <a:rPr lang="en-US" sz="1600" dirty="0" smtClean="0"/>
                        <a:t>acknowledgement</a:t>
                      </a:r>
                      <a:r>
                        <a:rPr lang="en-US" sz="1600" baseline="0" dirty="0" smtClean="0"/>
                        <a:t> from </a:t>
                      </a:r>
                      <a:r>
                        <a:rPr lang="en-US" sz="1600" baseline="0" dirty="0" smtClean="0"/>
                        <a:t>a </a:t>
                      </a:r>
                      <a:r>
                        <a:rPr lang="en-US" sz="1600" baseline="0" dirty="0" smtClean="0"/>
                        <a:t>controller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</a:t>
                      </a:r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2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041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Security</a:t>
            </a: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prevent unauthorized elements from connecting to the system</a:t>
            </a:r>
          </a:p>
          <a:p>
            <a:pPr lvl="0"/>
            <a:endParaRPr lang="en-US" sz="1600" dirty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Cannot be achieved due to technical constraint </a:t>
            </a:r>
            <a:endParaRPr lang="en-US" sz="1600" dirty="0" smtClean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4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Security</a:t>
            </a: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ignore unrecognized messages and notify the users within the consoles (not creating new “security console”).</a:t>
            </a:r>
          </a:p>
          <a:p>
            <a:pPr lvl="0"/>
            <a:endParaRPr lang="en-US" sz="1600" dirty="0" smtClean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23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A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Intrusion detection and monitoring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3 alarms: window break, door break, and motion detection.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Arm and disarm the system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Simulate security alerts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01318" y="4681009"/>
            <a:ext cx="7376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B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Fire detection and monitoring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One fire alarm controller and one sprinkler controller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Display fire alarm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Confirm or cancel sprinkler action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Confirm automatically after 10s without response.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Turn off the sprinkler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46142" y="4681009"/>
            <a:ext cx="69280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7834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C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Service maintenance console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List all elements and description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Detect a device not responding and notify the user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46142" y="4681009"/>
            <a:ext cx="69280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9447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923936"/>
            <a:ext cx="8520599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926353"/>
            <a:ext cx="8520600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923936"/>
            <a:ext cx="8520599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0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Index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Business Context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Business constraints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Technical constraints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Quality attributes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High level functional </a:t>
            </a:r>
            <a:r>
              <a:rPr lang="en" dirty="0" smtClean="0">
                <a:solidFill>
                  <a:srgbClr val="000000"/>
                </a:solidFill>
              </a:rPr>
              <a:t>requirements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Initial Architecture design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857600" y="1851650"/>
            <a:ext cx="2067599" cy="6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Ubuntu"/>
                <a:ea typeface="Ubuntu"/>
                <a:cs typeface="Ubuntu"/>
                <a:sym typeface="Ubuntu"/>
              </a:rPr>
              <a:t>QA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014996" y="4460033"/>
            <a:ext cx="1023953" cy="61457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Assumptions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MessageManage</a:t>
            </a:r>
            <a:r>
              <a:rPr lang="en-US" dirty="0" smtClean="0">
                <a:solidFill>
                  <a:srgbClr val="000000"/>
                </a:solidFill>
              </a:rPr>
              <a:t> is deployed within the museum in a local network.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002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Context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Environmental control: </a:t>
            </a:r>
            <a:r>
              <a:rPr lang="en-US" dirty="0">
                <a:solidFill>
                  <a:srgbClr val="000000"/>
                </a:solidFill>
              </a:rPr>
              <a:t>Hearing, ventilation, and air conditioning (HVAC) 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Security: intrusion, motion, and fire.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Sensors, controllers, and </a:t>
            </a:r>
            <a:r>
              <a:rPr lang="en-US" dirty="0" smtClean="0">
                <a:solidFill>
                  <a:srgbClr val="000000"/>
                </a:solidFill>
              </a:rPr>
              <a:t>monitors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constraints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Sensors, controllers, and monitors can be easily added during runtime.</a:t>
            </a:r>
            <a:endParaRPr lang="en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Messages are delivered reliably in a timely fashion.</a:t>
            </a:r>
            <a:endParaRPr lang="en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Limited resources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Fixed schedule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Technical constraints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Using Java, </a:t>
            </a:r>
            <a:r>
              <a:rPr lang="en-US" dirty="0" smtClean="0">
                <a:solidFill>
                  <a:srgbClr val="000000"/>
                </a:solidFill>
              </a:rPr>
              <a:t>RMI.</a:t>
            </a:r>
          </a:p>
          <a:p>
            <a:pPr marL="685800" indent="-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Extending existing system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MessageManager</a:t>
            </a:r>
            <a:r>
              <a:rPr lang="en-US" dirty="0" smtClean="0">
                <a:solidFill>
                  <a:srgbClr val="000000"/>
                </a:solidFill>
              </a:rPr>
              <a:t> cannot be modified.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Message format is already defined.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Using simulators for sensors.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Follow message-oriented architecture pattern.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Extensibility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New elements can be added during runtime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06949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r>
                        <a:rPr lang="en-US" sz="1600" baseline="0" dirty="0" smtClean="0"/>
                        <a:t> new elements (sensors, controllers, or monitors)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Runtime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system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Allows</a:t>
                      </a:r>
                      <a:r>
                        <a:rPr lang="en-US" sz="1600" baseline="0" dirty="0" smtClean="0"/>
                        <a:t> to add the new elements and continue to operate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new element</a:t>
                      </a:r>
                      <a:r>
                        <a:rPr lang="en-US" sz="1600" baseline="0" dirty="0" smtClean="0"/>
                        <a:t> is operational after X second.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Performance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Report to the user no more than 3 seconds after the sensor pushes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06244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Sensors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Reports to</a:t>
                      </a:r>
                      <a:r>
                        <a:rPr lang="en-US" sz="1600" baseline="0" dirty="0" smtClean="0"/>
                        <a:t> the user / reflects the changes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3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06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Performance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user command from monitor should be executed by controllers within 3 seconds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89103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a command using a 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Execute the command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3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028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1611</TotalTime>
  <Words>537</Words>
  <Application>Microsoft Macintosh PowerPoint</Application>
  <PresentationFormat>On-screen Show 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Garamond</vt:lpstr>
      <vt:lpstr>Lato</vt:lpstr>
      <vt:lpstr>Ubuntu</vt:lpstr>
      <vt:lpstr>Arial</vt:lpstr>
      <vt:lpstr>Savon</vt:lpstr>
      <vt:lpstr>A3 Project</vt:lpstr>
      <vt:lpstr>Index</vt:lpstr>
      <vt:lpstr>Assumptions</vt:lpstr>
      <vt:lpstr>Business Context</vt:lpstr>
      <vt:lpstr>Business constraints</vt:lpstr>
      <vt:lpstr>Technical constraints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High level functional requirements</vt:lpstr>
      <vt:lpstr>High level functional requirements</vt:lpstr>
      <vt:lpstr>High level functional requirements</vt:lpstr>
      <vt:lpstr>Initial Architecture design</vt:lpstr>
      <vt:lpstr>Initial Architecture design</vt:lpstr>
      <vt:lpstr>Initial Architecture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 Project</dc:title>
  <cp:lastModifiedBy>Zhong Zhu</cp:lastModifiedBy>
  <cp:revision>195</cp:revision>
  <dcterms:modified xsi:type="dcterms:W3CDTF">2016-03-20T12:53:10Z</dcterms:modified>
</cp:coreProperties>
</file>