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3"/>
    <p:sldId id="256" r:id="rId4"/>
    <p:sldId id="266" r:id="rId5"/>
    <p:sldId id="281" r:id="rId6"/>
    <p:sldId id="261" r:id="rId7"/>
    <p:sldId id="282" r:id="rId8"/>
    <p:sldId id="283" r:id="rId9"/>
    <p:sldId id="267" r:id="rId10"/>
    <p:sldId id="260" r:id="rId11"/>
    <p:sldId id="284" r:id="rId12"/>
    <p:sldId id="285" r:id="rId13"/>
    <p:sldId id="286" r:id="rId14"/>
    <p:sldId id="287" r:id="rId15"/>
    <p:sldId id="290" r:id="rId16"/>
    <p:sldId id="271" r:id="rId17"/>
    <p:sldId id="263" r:id="rId18"/>
    <p:sldId id="272" r:id="rId19"/>
    <p:sldId id="289" r:id="rId20"/>
    <p:sldId id="288" r:id="rId21"/>
    <p:sldId id="292" r:id="rId22"/>
    <p:sldId id="293" r:id="rId23"/>
    <p:sldId id="294" r:id="rId24"/>
    <p:sldId id="295" r:id="rId25"/>
    <p:sldId id="296" r:id="rId26"/>
    <p:sldId id="297" r:id="rId27"/>
    <p:sldId id="298" r:id="rId28"/>
  </p:sldIdLst>
  <p:sldSz cx="12193270" cy="6858000"/>
  <p:notesSz cx="6858000" cy="9144000"/>
  <p:defaultTextStyle>
    <a:defPPr>
      <a:defRPr lang="en-US"/>
    </a:defPPr>
    <a:lvl1pPr marL="0" algn="l" defTabSz="609600" rtl="0" eaLnBrk="1" latinLnBrk="0" hangingPunct="1">
      <a:defRPr sz="2400" kern="1200">
        <a:solidFill>
          <a:schemeClr val="tx1"/>
        </a:solidFill>
        <a:latin typeface="+mn-lt"/>
        <a:ea typeface="+mn-ea"/>
        <a:cs typeface="+mn-cs"/>
      </a:defRPr>
    </a:lvl1pPr>
    <a:lvl2pPr marL="609600" algn="l" defTabSz="609600" rtl="0" eaLnBrk="1" latinLnBrk="0" hangingPunct="1">
      <a:defRPr sz="2400" kern="1200">
        <a:solidFill>
          <a:schemeClr val="tx1"/>
        </a:solidFill>
        <a:latin typeface="+mn-lt"/>
        <a:ea typeface="+mn-ea"/>
        <a:cs typeface="+mn-cs"/>
      </a:defRPr>
    </a:lvl2pPr>
    <a:lvl3pPr marL="1219200" algn="l" defTabSz="609600" rtl="0" eaLnBrk="1" latinLnBrk="0" hangingPunct="1">
      <a:defRPr sz="2400" kern="1200">
        <a:solidFill>
          <a:schemeClr val="tx1"/>
        </a:solidFill>
        <a:latin typeface="+mn-lt"/>
        <a:ea typeface="+mn-ea"/>
        <a:cs typeface="+mn-cs"/>
      </a:defRPr>
    </a:lvl3pPr>
    <a:lvl4pPr marL="1828800" algn="l" defTabSz="609600" rtl="0" eaLnBrk="1" latinLnBrk="0" hangingPunct="1">
      <a:defRPr sz="2400" kern="1200">
        <a:solidFill>
          <a:schemeClr val="tx1"/>
        </a:solidFill>
        <a:latin typeface="+mn-lt"/>
        <a:ea typeface="+mn-ea"/>
        <a:cs typeface="+mn-cs"/>
      </a:defRPr>
    </a:lvl4pPr>
    <a:lvl5pPr marL="2438400" algn="l" defTabSz="609600" rtl="0" eaLnBrk="1" latinLnBrk="0" hangingPunct="1">
      <a:defRPr sz="2400" kern="1200">
        <a:solidFill>
          <a:schemeClr val="tx1"/>
        </a:solidFill>
        <a:latin typeface="+mn-lt"/>
        <a:ea typeface="+mn-ea"/>
        <a:cs typeface="+mn-cs"/>
      </a:defRPr>
    </a:lvl5pPr>
    <a:lvl6pPr marL="3048000" algn="l" defTabSz="609600" rtl="0" eaLnBrk="1" latinLnBrk="0" hangingPunct="1">
      <a:defRPr sz="2400" kern="1200">
        <a:solidFill>
          <a:schemeClr val="tx1"/>
        </a:solidFill>
        <a:latin typeface="+mn-lt"/>
        <a:ea typeface="+mn-ea"/>
        <a:cs typeface="+mn-cs"/>
      </a:defRPr>
    </a:lvl6pPr>
    <a:lvl7pPr marL="3657600" algn="l" defTabSz="609600" rtl="0" eaLnBrk="1" latinLnBrk="0" hangingPunct="1">
      <a:defRPr sz="2400" kern="1200">
        <a:solidFill>
          <a:schemeClr val="tx1"/>
        </a:solidFill>
        <a:latin typeface="+mn-lt"/>
        <a:ea typeface="+mn-ea"/>
        <a:cs typeface="+mn-cs"/>
      </a:defRPr>
    </a:lvl7pPr>
    <a:lvl8pPr marL="4267200" algn="l" defTabSz="609600" rtl="0" eaLnBrk="1" latinLnBrk="0" hangingPunct="1">
      <a:defRPr sz="2400" kern="1200">
        <a:solidFill>
          <a:schemeClr val="tx1"/>
        </a:solidFill>
        <a:latin typeface="+mn-lt"/>
        <a:ea typeface="+mn-ea"/>
        <a:cs typeface="+mn-cs"/>
      </a:defRPr>
    </a:lvl8pPr>
    <a:lvl9pPr marL="4876800" algn="l" defTabSz="6096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000000"/>
    <a:srgbClr val="393F41"/>
    <a:srgbClr val="2B2F32"/>
    <a:srgbClr val="324444"/>
    <a:srgbClr val="2CBD94"/>
    <a:srgbClr val="1A1E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90" autoAdjust="0"/>
    <p:restoredTop sz="94646"/>
  </p:normalViewPr>
  <p:slideViewPr>
    <p:cSldViewPr snapToGrid="0" snapToObjects="1">
      <p:cViewPr varScale="1">
        <p:scale>
          <a:sx n="81" d="100"/>
          <a:sy n="81" d="100"/>
        </p:scale>
        <p:origin x="200" y="280"/>
      </p:cViewPr>
      <p:guideLst>
        <p:guide orient="horz" pos="2196"/>
        <p:guide pos="3801"/>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06C2808-4946-4D10-B3C6-CFECB6B88B69}" type="doc">
      <dgm:prSet loTypeId="relationship" loCatId="relationship" qsTypeId="urn:microsoft.com/office/officeart/2005/8/quickstyle/simple1#1" qsCatId="simple" csTypeId="urn:microsoft.com/office/officeart/2005/8/colors/accent1_2#1" csCatId="accent1" phldr="0"/>
      <dgm:spPr/>
      <dgm:t>
        <a:bodyPr/>
        <a:p>
          <a:endParaRPr lang="zh-CN" altLang="en-US"/>
        </a:p>
      </dgm:t>
    </dgm:pt>
    <dgm:pt modelId="{9EB41CF7-2687-4840-AAF4-087A996B7653}">
      <dgm:prSet phldrT="[文本]" phldr="0" custT="0"/>
      <dgm:spPr/>
      <dgm:t>
        <a:bodyPr vert="horz" wrap="square"/>
        <a:p>
          <a:pPr>
            <a:lnSpc>
              <a:spcPct val="100000"/>
            </a:lnSpc>
            <a:spcBef>
              <a:spcPct val="0"/>
            </a:spcBef>
            <a:spcAft>
              <a:spcPct val="35000"/>
            </a:spcAft>
          </a:pPr>
          <a:r>
            <a:rPr lang="zh-CN" altLang="en-US"/>
            <a:t>管理员</a:t>
          </a:r>
          <a:r>
            <a:rPr/>
            <a:t/>
          </a:r>
          <a:endParaRPr/>
        </a:p>
      </dgm:t>
    </dgm:pt>
    <dgm:pt modelId="{F725B255-70E4-4BF2-A614-1EEFDC4C0EBD}" cxnId="{BEAA0216-7E70-4F10-8E66-C852BEB6CF7D}" type="parTrans">
      <dgm:prSet/>
      <dgm:spPr/>
      <dgm:t>
        <a:bodyPr/>
        <a:p>
          <a:endParaRPr lang="zh-CN" altLang="en-US"/>
        </a:p>
      </dgm:t>
    </dgm:pt>
    <dgm:pt modelId="{BE024001-52C8-4377-9A93-EA2645AD60B3}" cxnId="{BEAA0216-7E70-4F10-8E66-C852BEB6CF7D}" type="sibTrans">
      <dgm:prSet/>
      <dgm:spPr/>
      <dgm:t>
        <a:bodyPr/>
        <a:p>
          <a:endParaRPr lang="zh-CN" altLang="en-US"/>
        </a:p>
      </dgm:t>
    </dgm:pt>
    <dgm:pt modelId="{1FD7F08B-44CE-4CDA-8621-DB00C9588F7D}">
      <dgm:prSet phldrT="[文本]" phldr="0" custT="0"/>
      <dgm:spPr/>
      <dgm:t>
        <a:bodyPr vert="horz" wrap="square"/>
        <a:p>
          <a:pPr>
            <a:lnSpc>
              <a:spcPct val="100000"/>
            </a:lnSpc>
            <a:spcBef>
              <a:spcPct val="0"/>
            </a:spcBef>
            <a:spcAft>
              <a:spcPct val="35000"/>
            </a:spcAft>
          </a:pPr>
          <a:r>
            <a:rPr lang="zh-CN" altLang="en-US"/>
            <a:t>查看名单</a:t>
          </a:r>
          <a:r>
            <a:rPr/>
            <a:t/>
          </a:r>
          <a:endParaRPr/>
        </a:p>
      </dgm:t>
    </dgm:pt>
    <dgm:pt modelId="{3006E1B4-77FC-4EBD-A8B7-17D26EF2CDA2}" cxnId="{14C01291-80AD-42F5-A863-45655B3DA6FF}" type="parTrans">
      <dgm:prSet/>
      <dgm:spPr/>
      <dgm:t>
        <a:bodyPr/>
        <a:p>
          <a:endParaRPr lang="zh-CN" altLang="en-US"/>
        </a:p>
      </dgm:t>
    </dgm:pt>
    <dgm:pt modelId="{397A3741-028F-425D-9B8D-8571BF64A664}" cxnId="{14C01291-80AD-42F5-A863-45655B3DA6FF}" type="sibTrans">
      <dgm:prSet/>
      <dgm:spPr/>
      <dgm:t>
        <a:bodyPr/>
        <a:p>
          <a:endParaRPr lang="zh-CN" altLang="en-US"/>
        </a:p>
      </dgm:t>
    </dgm:pt>
    <dgm:pt modelId="{31D1D303-25E8-4D32-91E3-085595839514}">
      <dgm:prSet phldrT="[文本]" phldr="0" custT="0"/>
      <dgm:spPr/>
      <dgm:t>
        <a:bodyPr vert="horz" wrap="square"/>
        <a:p>
          <a:pPr>
            <a:lnSpc>
              <a:spcPct val="100000"/>
            </a:lnSpc>
            <a:spcBef>
              <a:spcPct val="0"/>
            </a:spcBef>
            <a:spcAft>
              <a:spcPct val="35000"/>
            </a:spcAft>
          </a:pPr>
          <a:r>
            <a:rPr lang="zh-CN" altLang="en-US"/>
            <a:t>删除信息</a:t>
          </a:r>
          <a:r>
            <a:rPr/>
            <a:t/>
          </a:r>
          <a:endParaRPr/>
        </a:p>
      </dgm:t>
    </dgm:pt>
    <dgm:pt modelId="{E7143639-131F-4238-BF6C-40B660E1F12E}" cxnId="{62F9DC4E-1EA5-474A-91F3-D0FE0356608F}" type="parTrans">
      <dgm:prSet/>
      <dgm:spPr/>
      <dgm:t>
        <a:bodyPr/>
        <a:p>
          <a:endParaRPr lang="zh-CN" altLang="en-US"/>
        </a:p>
      </dgm:t>
    </dgm:pt>
    <dgm:pt modelId="{5A4727C6-0B9F-4DBB-9FD5-4817C9BACE96}" cxnId="{62F9DC4E-1EA5-474A-91F3-D0FE0356608F}" type="sibTrans">
      <dgm:prSet/>
      <dgm:spPr/>
      <dgm:t>
        <a:bodyPr/>
        <a:p>
          <a:endParaRPr lang="zh-CN" altLang="en-US"/>
        </a:p>
      </dgm:t>
    </dgm:pt>
    <dgm:pt modelId="{ACC556BC-B091-4088-80C6-AED14A312FB5}">
      <dgm:prSet phldrT="[文本]" phldr="0" custT="0"/>
      <dgm:spPr/>
      <dgm:t>
        <a:bodyPr vert="horz" wrap="square"/>
        <a:p>
          <a:pPr>
            <a:lnSpc>
              <a:spcPct val="100000"/>
            </a:lnSpc>
            <a:spcBef>
              <a:spcPct val="0"/>
            </a:spcBef>
            <a:spcAft>
              <a:spcPct val="35000"/>
            </a:spcAft>
          </a:pPr>
          <a:r>
            <a:rPr lang="zh-CN"/>
            <a:t>修改信息</a:t>
          </a:r>
          <a:r>
            <a:rPr/>
            <a:t/>
          </a:r>
          <a:endParaRPr/>
        </a:p>
      </dgm:t>
    </dgm:pt>
    <dgm:pt modelId="{D8C837FD-B8AC-4CC7-A639-B541B9D52215}" cxnId="{00CFA694-3965-4A45-B234-F286FE2EA9C8}" type="parTrans">
      <dgm:prSet/>
      <dgm:spPr/>
      <dgm:t>
        <a:bodyPr/>
        <a:p>
          <a:endParaRPr lang="zh-CN" altLang="en-US"/>
        </a:p>
      </dgm:t>
    </dgm:pt>
    <dgm:pt modelId="{F98D1FBC-D7A2-45AF-ABA0-D342C8F70BC4}" cxnId="{00CFA694-3965-4A45-B234-F286FE2EA9C8}" type="sibTrans">
      <dgm:prSet/>
      <dgm:spPr/>
      <dgm:t>
        <a:bodyPr/>
        <a:p>
          <a:endParaRPr lang="zh-CN" altLang="en-US"/>
        </a:p>
      </dgm:t>
    </dgm:pt>
    <dgm:pt modelId="{5C1FD22F-7478-427E-9F17-9A1AB5EE48DF}">
      <dgm:prSet phldr="0" custT="0"/>
      <dgm:spPr/>
      <dgm:t>
        <a:bodyPr vert="horz" wrap="square"/>
        <a:p>
          <a:pPr>
            <a:lnSpc>
              <a:spcPct val="100000"/>
            </a:lnSpc>
            <a:spcBef>
              <a:spcPct val="0"/>
            </a:spcBef>
            <a:spcAft>
              <a:spcPct val="35000"/>
            </a:spcAft>
          </a:pPr>
          <a:r>
            <a:rPr lang="zh-CN"/>
            <a:t>账号密码重置</a:t>
          </a:r>
          <a:r>
            <a:rPr lang="zh-CN"/>
            <a:t>与</a:t>
          </a:r>
          <a:r>
            <a:rPr lang="zh-CN"/>
            <a:t>修改</a:t>
          </a:r>
          <a:r>
            <a:rPr altLang="en-US"/>
            <a:t/>
          </a:r>
          <a:endParaRPr altLang="en-US"/>
        </a:p>
      </dgm:t>
    </dgm:pt>
    <dgm:pt modelId="{3DF44B19-24DB-4DE3-B01F-824534ED3C4E}" cxnId="{2E824AC4-636C-4300-852B-8BD2480C4C7A}" type="parTrans">
      <dgm:prSet/>
      <dgm:spPr/>
    </dgm:pt>
    <dgm:pt modelId="{81ACBFF9-1A8C-491E-8B41-5B4BABA13570}" cxnId="{2E824AC4-636C-4300-852B-8BD2480C4C7A}" type="sibTrans">
      <dgm:prSet/>
      <dgm:spPr/>
    </dgm:pt>
    <dgm:pt modelId="{3159887D-BC34-4F44-B574-5DC0809E4A70}" type="pres">
      <dgm:prSet presAssocID="{E06C2808-4946-4D10-B3C6-CFECB6B88B69}" presName="Name0" presStyleCnt="0">
        <dgm:presLayoutVars>
          <dgm:chMax val="1"/>
          <dgm:dir/>
          <dgm:animLvl val="ctr"/>
          <dgm:resizeHandles val="exact"/>
        </dgm:presLayoutVars>
      </dgm:prSet>
      <dgm:spPr/>
    </dgm:pt>
    <dgm:pt modelId="{73D15696-7739-4E68-800D-D4B59A65FB99}" type="pres">
      <dgm:prSet presAssocID="{9EB41CF7-2687-4840-AAF4-087A996B7653}" presName="centerShape" presStyleLbl="node0" presStyleIdx="0" presStyleCnt="1"/>
      <dgm:spPr/>
    </dgm:pt>
    <dgm:pt modelId="{7B6555EF-08DC-4AF8-B351-7FF0D98BC600}" type="pres">
      <dgm:prSet presAssocID="{3006E1B4-77FC-4EBD-A8B7-17D26EF2CDA2}" presName="parTrans" presStyleLbl="sibTrans2D1" presStyleIdx="0" presStyleCnt="4"/>
      <dgm:spPr/>
    </dgm:pt>
    <dgm:pt modelId="{54D044D7-DDFF-4962-9EA3-1FA11B88BED4}" type="pres">
      <dgm:prSet presAssocID="{3006E1B4-77FC-4EBD-A8B7-17D26EF2CDA2}" presName="connectorText" presStyleCnt="0"/>
      <dgm:spPr/>
    </dgm:pt>
    <dgm:pt modelId="{DA72E5D4-62CF-433D-B5E8-B21F597C9891}" type="pres">
      <dgm:prSet presAssocID="{1FD7F08B-44CE-4CDA-8621-DB00C9588F7D}" presName="node" presStyleLbl="node1" presStyleIdx="0" presStyleCnt="4">
        <dgm:presLayoutVars>
          <dgm:bulletEnabled val="1"/>
        </dgm:presLayoutVars>
      </dgm:prSet>
      <dgm:spPr/>
    </dgm:pt>
    <dgm:pt modelId="{BAA4AF61-D85D-4172-B49F-287A0B9C89FD}" type="pres">
      <dgm:prSet presAssocID="{E7143639-131F-4238-BF6C-40B660E1F12E}" presName="parTrans" presStyleLbl="sibTrans2D1" presStyleIdx="1" presStyleCnt="4"/>
      <dgm:spPr/>
    </dgm:pt>
    <dgm:pt modelId="{0EA34702-5ACE-401D-9EDC-0AEAC90B2447}" type="pres">
      <dgm:prSet presAssocID="{E7143639-131F-4238-BF6C-40B660E1F12E}" presName="connectorText" presStyleCnt="0"/>
      <dgm:spPr/>
    </dgm:pt>
    <dgm:pt modelId="{9E9F3594-8892-41E8-B3EB-FCDEECCFF202}" type="pres">
      <dgm:prSet presAssocID="{31D1D303-25E8-4D32-91E3-085595839514}" presName="node" presStyleLbl="node1" presStyleIdx="1" presStyleCnt="4">
        <dgm:presLayoutVars>
          <dgm:bulletEnabled val="1"/>
        </dgm:presLayoutVars>
      </dgm:prSet>
      <dgm:spPr/>
    </dgm:pt>
    <dgm:pt modelId="{61326397-1233-4C08-8969-7FBCBC2B26B2}" type="pres">
      <dgm:prSet presAssocID="{D8C837FD-B8AC-4CC7-A639-B541B9D52215}" presName="parTrans" presStyleLbl="sibTrans2D1" presStyleIdx="2" presStyleCnt="4"/>
      <dgm:spPr/>
    </dgm:pt>
    <dgm:pt modelId="{6505D330-90B3-4BB2-8F76-B02E19E3B067}" type="pres">
      <dgm:prSet presAssocID="{D8C837FD-B8AC-4CC7-A639-B541B9D52215}" presName="connectorText" presStyleCnt="0"/>
      <dgm:spPr/>
    </dgm:pt>
    <dgm:pt modelId="{EFD94A1D-1705-44D4-9F71-52ACA21AC469}" type="pres">
      <dgm:prSet presAssocID="{ACC556BC-B091-4088-80C6-AED14A312FB5}" presName="node" presStyleLbl="node1" presStyleIdx="2" presStyleCnt="4">
        <dgm:presLayoutVars>
          <dgm:bulletEnabled val="1"/>
        </dgm:presLayoutVars>
      </dgm:prSet>
      <dgm:spPr/>
    </dgm:pt>
    <dgm:pt modelId="{84D0D625-4500-4D6D-8BD9-6C5B19266582}" type="pres">
      <dgm:prSet presAssocID="{3DF44B19-24DB-4DE3-B01F-824534ED3C4E}" presName="parTrans" presStyleLbl="sibTrans2D1" presStyleIdx="3" presStyleCnt="4"/>
      <dgm:spPr/>
    </dgm:pt>
    <dgm:pt modelId="{9727BF36-6F45-4D5C-8D58-93EB56D4D19D}" type="pres">
      <dgm:prSet presAssocID="{3DF44B19-24DB-4DE3-B01F-824534ED3C4E}" presName="connectorText" presStyleCnt="0"/>
      <dgm:spPr/>
    </dgm:pt>
    <dgm:pt modelId="{FFE841F3-D6A3-4F43-A088-2A12C16DB099}" type="pres">
      <dgm:prSet presAssocID="{5C1FD22F-7478-427E-9F17-9A1AB5EE48DF}" presName="node" presStyleLbl="node1" presStyleIdx="3" presStyleCnt="4">
        <dgm:presLayoutVars>
          <dgm:bulletEnabled val="1"/>
        </dgm:presLayoutVars>
      </dgm:prSet>
      <dgm:spPr/>
    </dgm:pt>
  </dgm:ptLst>
  <dgm:cxnLst>
    <dgm:cxn modelId="{BEAA0216-7E70-4F10-8E66-C852BEB6CF7D}" srcId="{E06C2808-4946-4D10-B3C6-CFECB6B88B69}" destId="{9EB41CF7-2687-4840-AAF4-087A996B7653}" srcOrd="0" destOrd="0" parTransId="{F725B255-70E4-4BF2-A614-1EEFDC4C0EBD}" sibTransId="{BE024001-52C8-4377-9A93-EA2645AD60B3}"/>
    <dgm:cxn modelId="{14C01291-80AD-42F5-A863-45655B3DA6FF}" srcId="{9EB41CF7-2687-4840-AAF4-087A996B7653}" destId="{1FD7F08B-44CE-4CDA-8621-DB00C9588F7D}" srcOrd="0" destOrd="0" parTransId="{3006E1B4-77FC-4EBD-A8B7-17D26EF2CDA2}" sibTransId="{397A3741-028F-425D-9B8D-8571BF64A664}"/>
    <dgm:cxn modelId="{62F9DC4E-1EA5-474A-91F3-D0FE0356608F}" srcId="{9EB41CF7-2687-4840-AAF4-087A996B7653}" destId="{31D1D303-25E8-4D32-91E3-085595839514}" srcOrd="1" destOrd="0" parTransId="{E7143639-131F-4238-BF6C-40B660E1F12E}" sibTransId="{5A4727C6-0B9F-4DBB-9FD5-4817C9BACE96}"/>
    <dgm:cxn modelId="{00CFA694-3965-4A45-B234-F286FE2EA9C8}" srcId="{9EB41CF7-2687-4840-AAF4-087A996B7653}" destId="{ACC556BC-B091-4088-80C6-AED14A312FB5}" srcOrd="2" destOrd="0" parTransId="{D8C837FD-B8AC-4CC7-A639-B541B9D52215}" sibTransId="{F98D1FBC-D7A2-45AF-ABA0-D342C8F70BC4}"/>
    <dgm:cxn modelId="{2E824AC4-636C-4300-852B-8BD2480C4C7A}" srcId="{9EB41CF7-2687-4840-AAF4-087A996B7653}" destId="{5C1FD22F-7478-427E-9F17-9A1AB5EE48DF}" srcOrd="3" destOrd="0" parTransId="{3DF44B19-24DB-4DE3-B01F-824534ED3C4E}" sibTransId="{81ACBFF9-1A8C-491E-8B41-5B4BABA13570}"/>
    <dgm:cxn modelId="{32791AC7-7E40-4DEA-8C7C-95501CA16C93}" type="presOf" srcId="{E06C2808-4946-4D10-B3C6-CFECB6B88B69}" destId="{3159887D-BC34-4F44-B574-5DC0809E4A70}" srcOrd="0" destOrd="0" presId="urn:microsoft.com/office/officeart/2005/8/layout/radial5"/>
    <dgm:cxn modelId="{79E65D7B-B496-4CCF-A27E-D987C0DF5B4C}" type="presParOf" srcId="{3159887D-BC34-4F44-B574-5DC0809E4A70}" destId="{73D15696-7739-4E68-800D-D4B59A65FB99}" srcOrd="0" destOrd="0" presId="urn:microsoft.com/office/officeart/2005/8/layout/radial5"/>
    <dgm:cxn modelId="{EB23F120-8968-4DF8-9BD9-BF954D14B05A}" type="presOf" srcId="{9EB41CF7-2687-4840-AAF4-087A996B7653}" destId="{73D15696-7739-4E68-800D-D4B59A65FB99}" srcOrd="0" destOrd="0" presId="urn:microsoft.com/office/officeart/2005/8/layout/radial5"/>
    <dgm:cxn modelId="{2B4B6055-FFFC-4740-9181-72A1C3754F88}" type="presParOf" srcId="{3159887D-BC34-4F44-B574-5DC0809E4A70}" destId="{7B6555EF-08DC-4AF8-B351-7FF0D98BC600}" srcOrd="1" destOrd="0" presId="urn:microsoft.com/office/officeart/2005/8/layout/radial5"/>
    <dgm:cxn modelId="{D9771B05-4C38-4B76-A25C-BDE2D2F9B488}" type="presOf" srcId="{3006E1B4-77FC-4EBD-A8B7-17D26EF2CDA2}" destId="{7B6555EF-08DC-4AF8-B351-7FF0D98BC600}" srcOrd="0" destOrd="0" presId="urn:microsoft.com/office/officeart/2005/8/layout/radial5"/>
    <dgm:cxn modelId="{D3E9715C-C761-4381-BB6A-48E928F0F4B6}" type="presParOf" srcId="{7B6555EF-08DC-4AF8-B351-7FF0D98BC600}" destId="{54D044D7-DDFF-4962-9EA3-1FA11B88BED4}" srcOrd="0" destOrd="1" presId="urn:microsoft.com/office/officeart/2005/8/layout/radial5"/>
    <dgm:cxn modelId="{3B37D025-0E81-4D94-BEFD-C3334BF77AE6}" type="presOf" srcId="{3006E1B4-77FC-4EBD-A8B7-17D26EF2CDA2}" destId="{54D044D7-DDFF-4962-9EA3-1FA11B88BED4}" srcOrd="1" destOrd="0" presId="urn:microsoft.com/office/officeart/2005/8/layout/radial5"/>
    <dgm:cxn modelId="{24829771-F200-443D-BABE-90176C0E8176}" type="presParOf" srcId="{3159887D-BC34-4F44-B574-5DC0809E4A70}" destId="{DA72E5D4-62CF-433D-B5E8-B21F597C9891}" srcOrd="2" destOrd="0" presId="urn:microsoft.com/office/officeart/2005/8/layout/radial5"/>
    <dgm:cxn modelId="{2A34AB8A-AAC8-4D36-93CC-08C52BDA2A6F}" type="presOf" srcId="{1FD7F08B-44CE-4CDA-8621-DB00C9588F7D}" destId="{DA72E5D4-62CF-433D-B5E8-B21F597C9891}" srcOrd="0" destOrd="0" presId="urn:microsoft.com/office/officeart/2005/8/layout/radial5"/>
    <dgm:cxn modelId="{1142D8A3-759A-4B81-A90D-19B79A21E44C}" type="presParOf" srcId="{3159887D-BC34-4F44-B574-5DC0809E4A70}" destId="{BAA4AF61-D85D-4172-B49F-287A0B9C89FD}" srcOrd="3" destOrd="0" presId="urn:microsoft.com/office/officeart/2005/8/layout/radial5"/>
    <dgm:cxn modelId="{391D765C-6422-4D6F-8D29-0BF14A65F492}" type="presOf" srcId="{E7143639-131F-4238-BF6C-40B660E1F12E}" destId="{BAA4AF61-D85D-4172-B49F-287A0B9C89FD}" srcOrd="0" destOrd="0" presId="urn:microsoft.com/office/officeart/2005/8/layout/radial5"/>
    <dgm:cxn modelId="{D2C6CB5B-0832-4688-A4FC-3E85BD9BFB84}" type="presParOf" srcId="{BAA4AF61-D85D-4172-B49F-287A0B9C89FD}" destId="{0EA34702-5ACE-401D-9EDC-0AEAC90B2447}" srcOrd="0" destOrd="3" presId="urn:microsoft.com/office/officeart/2005/8/layout/radial5"/>
    <dgm:cxn modelId="{35313095-6CE0-4CEE-8FFB-3CBEC4189CAA}" type="presOf" srcId="{E7143639-131F-4238-BF6C-40B660E1F12E}" destId="{0EA34702-5ACE-401D-9EDC-0AEAC90B2447}" srcOrd="1" destOrd="0" presId="urn:microsoft.com/office/officeart/2005/8/layout/radial5"/>
    <dgm:cxn modelId="{64316C11-9AB6-4D9D-94C4-04A4C6622ADE}" type="presParOf" srcId="{3159887D-BC34-4F44-B574-5DC0809E4A70}" destId="{9E9F3594-8892-41E8-B3EB-FCDEECCFF202}" srcOrd="4" destOrd="0" presId="urn:microsoft.com/office/officeart/2005/8/layout/radial5"/>
    <dgm:cxn modelId="{CA62B584-D94B-4249-B7E7-6E23AA1769DA}" type="presOf" srcId="{31D1D303-25E8-4D32-91E3-085595839514}" destId="{9E9F3594-8892-41E8-B3EB-FCDEECCFF202}" srcOrd="0" destOrd="0" presId="urn:microsoft.com/office/officeart/2005/8/layout/radial5"/>
    <dgm:cxn modelId="{696D56AF-1797-41BD-97F4-AD9ACC154AA7}" type="presParOf" srcId="{3159887D-BC34-4F44-B574-5DC0809E4A70}" destId="{61326397-1233-4C08-8969-7FBCBC2B26B2}" srcOrd="5" destOrd="0" presId="urn:microsoft.com/office/officeart/2005/8/layout/radial5"/>
    <dgm:cxn modelId="{B8B4FADA-6B35-42F1-B70D-4E49D7310FE6}" type="presOf" srcId="{D8C837FD-B8AC-4CC7-A639-B541B9D52215}" destId="{61326397-1233-4C08-8969-7FBCBC2B26B2}" srcOrd="0" destOrd="0" presId="urn:microsoft.com/office/officeart/2005/8/layout/radial5"/>
    <dgm:cxn modelId="{A79C54BA-9574-4D2A-AC44-80928E913910}" type="presParOf" srcId="{61326397-1233-4C08-8969-7FBCBC2B26B2}" destId="{6505D330-90B3-4BB2-8F76-B02E19E3B067}" srcOrd="0" destOrd="5" presId="urn:microsoft.com/office/officeart/2005/8/layout/radial5"/>
    <dgm:cxn modelId="{C5A75706-56F6-4A8E-947B-3C86867E2371}" type="presOf" srcId="{D8C837FD-B8AC-4CC7-A639-B541B9D52215}" destId="{6505D330-90B3-4BB2-8F76-B02E19E3B067}" srcOrd="1" destOrd="0" presId="urn:microsoft.com/office/officeart/2005/8/layout/radial5"/>
    <dgm:cxn modelId="{CD2D508D-929B-425D-B46C-A7F0BF72F356}" type="presParOf" srcId="{3159887D-BC34-4F44-B574-5DC0809E4A70}" destId="{EFD94A1D-1705-44D4-9F71-52ACA21AC469}" srcOrd="6" destOrd="0" presId="urn:microsoft.com/office/officeart/2005/8/layout/radial5"/>
    <dgm:cxn modelId="{487B7A13-CC12-4F4B-9783-213793DC8397}" type="presOf" srcId="{ACC556BC-B091-4088-80C6-AED14A312FB5}" destId="{EFD94A1D-1705-44D4-9F71-52ACA21AC469}" srcOrd="0" destOrd="0" presId="urn:microsoft.com/office/officeart/2005/8/layout/radial5"/>
    <dgm:cxn modelId="{1015C8E0-B2B2-4EAD-B03B-26A2E76E846A}" type="presParOf" srcId="{3159887D-BC34-4F44-B574-5DC0809E4A70}" destId="{84D0D625-4500-4D6D-8BD9-6C5B19266582}" srcOrd="7" destOrd="0" presId="urn:microsoft.com/office/officeart/2005/8/layout/radial5"/>
    <dgm:cxn modelId="{B2521A0B-D1AA-4860-96F7-1C0C025BA903}" type="presOf" srcId="{3DF44B19-24DB-4DE3-B01F-824534ED3C4E}" destId="{84D0D625-4500-4D6D-8BD9-6C5B19266582}" srcOrd="0" destOrd="0" presId="urn:microsoft.com/office/officeart/2005/8/layout/radial5"/>
    <dgm:cxn modelId="{C8A87CA6-25FF-47AB-B66B-581202BF1625}" type="presParOf" srcId="{84D0D625-4500-4D6D-8BD9-6C5B19266582}" destId="{9727BF36-6F45-4D5C-8D58-93EB56D4D19D}" srcOrd="0" destOrd="7" presId="urn:microsoft.com/office/officeart/2005/8/layout/radial5"/>
    <dgm:cxn modelId="{E771BF41-D6AC-432C-AB69-C8D24ED717C3}" type="presOf" srcId="{3DF44B19-24DB-4DE3-B01F-824534ED3C4E}" destId="{9727BF36-6F45-4D5C-8D58-93EB56D4D19D}" srcOrd="1" destOrd="0" presId="urn:microsoft.com/office/officeart/2005/8/layout/radial5"/>
    <dgm:cxn modelId="{E256523D-9AB2-4D25-8A90-DBDF17AF34F2}" type="presParOf" srcId="{3159887D-BC34-4F44-B574-5DC0809E4A70}" destId="{FFE841F3-D6A3-4F43-A088-2A12C16DB099}" srcOrd="8" destOrd="0" presId="urn:microsoft.com/office/officeart/2005/8/layout/radial5"/>
    <dgm:cxn modelId="{51606D9D-1860-4D91-9AE6-92E257BF767A}" type="presOf" srcId="{5C1FD22F-7478-427E-9F17-9A1AB5EE48DF}" destId="{FFE841F3-D6A3-4F43-A088-2A12C16DB099}" srcOrd="0" destOrd="0" presId="urn:microsoft.com/office/officeart/2005/8/layout/radial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6C2808-4946-4D10-B3C6-CFECB6B88B69}" type="doc">
      <dgm:prSet loTypeId="urn:microsoft.com/office/officeart/2005/8/layout/radial5" loCatId="relationship" qsTypeId="urn:microsoft.com/office/officeart/2005/8/quickstyle/simple1#2" qsCatId="simple" csTypeId="urn:microsoft.com/office/officeart/2005/8/colors/accent1_2#2" csCatId="accent1" phldr="0"/>
      <dgm:spPr/>
      <dgm:t>
        <a:bodyPr/>
        <a:p>
          <a:endParaRPr lang="zh-CN" altLang="en-US"/>
        </a:p>
      </dgm:t>
    </dgm:pt>
    <dgm:pt modelId="{606C32C2-2B81-43D2-8731-7AA5BC539E85}">
      <dgm:prSet phldrT="[文本]" phldr="0" custT="0"/>
      <dgm:spPr/>
      <dgm:t>
        <a:bodyPr vert="horz" wrap="square"/>
        <a:p>
          <a:pPr>
            <a:lnSpc>
              <a:spcPct val="100000"/>
            </a:lnSpc>
            <a:spcBef>
              <a:spcPct val="0"/>
            </a:spcBef>
            <a:spcAft>
              <a:spcPct val="35000"/>
            </a:spcAft>
          </a:pPr>
          <a:r>
            <a:rPr lang="zh-CN"/>
            <a:t>教师</a:t>
          </a:r>
          <a:r>
            <a:rPr/>
            <a:t/>
          </a:r>
          <a:endParaRPr/>
        </a:p>
      </dgm:t>
    </dgm:pt>
    <dgm:pt modelId="{6A930F7C-102B-4B74-A810-0EF8A77C9C80}" cxnId="{2D665224-0B74-419C-9F4A-45BDE33908D2}" type="parTrans">
      <dgm:prSet/>
      <dgm:spPr/>
      <dgm:t>
        <a:bodyPr/>
        <a:p>
          <a:endParaRPr lang="zh-CN" altLang="en-US"/>
        </a:p>
      </dgm:t>
    </dgm:pt>
    <dgm:pt modelId="{6834A72C-D888-4AEC-9D62-346A2EEC237F}" cxnId="{2D665224-0B74-419C-9F4A-45BDE33908D2}" type="sibTrans">
      <dgm:prSet/>
      <dgm:spPr/>
      <dgm:t>
        <a:bodyPr/>
        <a:p>
          <a:endParaRPr lang="zh-CN" altLang="en-US"/>
        </a:p>
      </dgm:t>
    </dgm:pt>
    <dgm:pt modelId="{9EB41CF7-2687-4840-AAF4-087A996B7653}">
      <dgm:prSet phldrT="[文本]" phldr="0" custT="0"/>
      <dgm:spPr/>
      <dgm:t>
        <a:bodyPr vert="horz" wrap="square"/>
        <a:p>
          <a:pPr>
            <a:lnSpc>
              <a:spcPct val="100000"/>
            </a:lnSpc>
            <a:spcBef>
              <a:spcPct val="0"/>
            </a:spcBef>
            <a:spcAft>
              <a:spcPct val="35000"/>
            </a:spcAft>
          </a:pPr>
          <a:r>
            <a:rPr lang="zh-CN" altLang="en-US"/>
            <a:t>搜索</a:t>
          </a:r>
          <a:r>
            <a:rPr lang="zh-CN" altLang="en-US"/>
            <a:t>录入课程</a:t>
          </a:r>
          <a:r>
            <a:rPr/>
            <a:t/>
          </a:r>
          <a:endParaRPr/>
        </a:p>
      </dgm:t>
    </dgm:pt>
    <dgm:pt modelId="{F725B255-70E4-4BF2-A614-1EEFDC4C0EBD}" cxnId="{A00B145B-8E93-4B60-BF4C-284E0E46FA09}" type="parTrans">
      <dgm:prSet/>
      <dgm:spPr/>
      <dgm:t>
        <a:bodyPr/>
        <a:p>
          <a:endParaRPr lang="zh-CN" altLang="en-US"/>
        </a:p>
      </dgm:t>
    </dgm:pt>
    <dgm:pt modelId="{BE024001-52C8-4377-9A93-EA2645AD60B3}" cxnId="{A00B145B-8E93-4B60-BF4C-284E0E46FA09}" type="sibTrans">
      <dgm:prSet/>
      <dgm:spPr/>
      <dgm:t>
        <a:bodyPr/>
        <a:p>
          <a:endParaRPr lang="zh-CN" altLang="en-US"/>
        </a:p>
      </dgm:t>
    </dgm:pt>
    <dgm:pt modelId="{1FD7F08B-44CE-4CDA-8621-DB00C9588F7D}">
      <dgm:prSet phldrT="[文本]" phldr="0" custT="0"/>
      <dgm:spPr/>
      <dgm:t>
        <a:bodyPr vert="horz" wrap="square"/>
        <a:p>
          <a:pPr>
            <a:lnSpc>
              <a:spcPct val="100000"/>
            </a:lnSpc>
            <a:spcBef>
              <a:spcPct val="0"/>
            </a:spcBef>
            <a:spcAft>
              <a:spcPct val="35000"/>
            </a:spcAft>
          </a:pPr>
          <a:r>
            <a:rPr lang="zh-CN" altLang="en-US"/>
            <a:t>查看课程</a:t>
          </a:r>
          <a:r>
            <a:rPr lang="zh-CN" altLang="en-US"/>
            <a:t>成绩</a:t>
          </a:r>
          <a:r>
            <a:rPr/>
            <a:t/>
          </a:r>
          <a:endParaRPr/>
        </a:p>
      </dgm:t>
    </dgm:pt>
    <dgm:pt modelId="{3006E1B4-77FC-4EBD-A8B7-17D26EF2CDA2}" cxnId="{87D2BD6D-900C-439F-844F-AAA5DEB685BF}" type="parTrans">
      <dgm:prSet/>
      <dgm:spPr/>
      <dgm:t>
        <a:bodyPr/>
        <a:p>
          <a:endParaRPr lang="zh-CN" altLang="en-US"/>
        </a:p>
      </dgm:t>
    </dgm:pt>
    <dgm:pt modelId="{397A3741-028F-425D-9B8D-8571BF64A664}" cxnId="{87D2BD6D-900C-439F-844F-AAA5DEB685BF}" type="sibTrans">
      <dgm:prSet/>
      <dgm:spPr/>
      <dgm:t>
        <a:bodyPr/>
        <a:p>
          <a:endParaRPr lang="zh-CN" altLang="en-US"/>
        </a:p>
      </dgm:t>
    </dgm:pt>
    <dgm:pt modelId="{31D1D303-25E8-4D32-91E3-085595839514}">
      <dgm:prSet phldrT="[文本]" phldr="0" custT="0"/>
      <dgm:spPr/>
      <dgm:t>
        <a:bodyPr vert="horz" wrap="square"/>
        <a:p>
          <a:pPr>
            <a:lnSpc>
              <a:spcPct val="100000"/>
            </a:lnSpc>
            <a:spcBef>
              <a:spcPct val="0"/>
            </a:spcBef>
            <a:spcAft>
              <a:spcPct val="35000"/>
            </a:spcAft>
          </a:pPr>
          <a:r>
            <a:rPr lang="zh-CN" altLang="en-US"/>
            <a:t>查看</a:t>
          </a:r>
          <a:r>
            <a:rPr lang="zh-CN" altLang="en-US"/>
            <a:t>所授课程</a:t>
          </a:r>
          <a:r>
            <a:rPr/>
            <a:t/>
          </a:r>
          <a:endParaRPr/>
        </a:p>
      </dgm:t>
    </dgm:pt>
    <dgm:pt modelId="{E7143639-131F-4238-BF6C-40B660E1F12E}" cxnId="{B3952122-F133-4B47-9ED6-255C288E8926}" type="parTrans">
      <dgm:prSet/>
      <dgm:spPr/>
      <dgm:t>
        <a:bodyPr/>
        <a:p>
          <a:endParaRPr lang="zh-CN" altLang="en-US"/>
        </a:p>
      </dgm:t>
    </dgm:pt>
    <dgm:pt modelId="{5A4727C6-0B9F-4DBB-9FD5-4817C9BACE96}" cxnId="{B3952122-F133-4B47-9ED6-255C288E8926}" type="sibTrans">
      <dgm:prSet/>
      <dgm:spPr/>
      <dgm:t>
        <a:bodyPr/>
        <a:p>
          <a:endParaRPr lang="zh-CN" altLang="en-US"/>
        </a:p>
      </dgm:t>
    </dgm:pt>
    <dgm:pt modelId="{3159887D-BC34-4F44-B574-5DC0809E4A70}" type="pres">
      <dgm:prSet presAssocID="{E06C2808-4946-4D10-B3C6-CFECB6B88B69}" presName="Name0" presStyleCnt="0">
        <dgm:presLayoutVars>
          <dgm:chMax val="1"/>
          <dgm:dir/>
          <dgm:animLvl val="ctr"/>
          <dgm:resizeHandles val="exact"/>
        </dgm:presLayoutVars>
      </dgm:prSet>
      <dgm:spPr/>
    </dgm:pt>
    <dgm:pt modelId="{B49960C0-2478-4BCF-A9C0-745AB8F5088C}" type="pres">
      <dgm:prSet presAssocID="{606C32C2-2B81-43D2-8731-7AA5BC539E85}" presName="centerShape" presStyleLbl="node0" presStyleIdx="0" presStyleCnt="1"/>
      <dgm:spPr/>
    </dgm:pt>
    <dgm:pt modelId="{EC0B8BA3-D1A0-4681-887A-385E8DD367D4}" type="pres">
      <dgm:prSet presAssocID="{F725B255-70E4-4BF2-A614-1EEFDC4C0EBD}" presName="parTrans" presStyleLbl="sibTrans2D1" presStyleIdx="0" presStyleCnt="3"/>
      <dgm:spPr/>
    </dgm:pt>
    <dgm:pt modelId="{3EC7B1D9-2BD6-405A-B2BE-EE40634A0814}" type="pres">
      <dgm:prSet presAssocID="{F725B255-70E4-4BF2-A614-1EEFDC4C0EBD}" presName="connectorText" presStyleCnt="0"/>
      <dgm:spPr/>
    </dgm:pt>
    <dgm:pt modelId="{E439FB7C-643C-454F-9092-F27C7C66C5B0}" type="pres">
      <dgm:prSet presAssocID="{9EB41CF7-2687-4840-AAF4-087A996B7653}" presName="node" presStyleLbl="node1" presStyleIdx="0" presStyleCnt="3">
        <dgm:presLayoutVars>
          <dgm:bulletEnabled val="1"/>
        </dgm:presLayoutVars>
      </dgm:prSet>
      <dgm:spPr/>
    </dgm:pt>
    <dgm:pt modelId="{7B6555EF-08DC-4AF8-B351-7FF0D98BC600}" type="pres">
      <dgm:prSet presAssocID="{3006E1B4-77FC-4EBD-A8B7-17D26EF2CDA2}" presName="parTrans" presStyleLbl="sibTrans2D1" presStyleIdx="1" presStyleCnt="3"/>
      <dgm:spPr/>
    </dgm:pt>
    <dgm:pt modelId="{54D044D7-DDFF-4962-9EA3-1FA11B88BED4}" type="pres">
      <dgm:prSet presAssocID="{3006E1B4-77FC-4EBD-A8B7-17D26EF2CDA2}" presName="connectorText" presStyleCnt="0"/>
      <dgm:spPr/>
    </dgm:pt>
    <dgm:pt modelId="{DA72E5D4-62CF-433D-B5E8-B21F597C9891}" type="pres">
      <dgm:prSet presAssocID="{1FD7F08B-44CE-4CDA-8621-DB00C9588F7D}" presName="node" presStyleLbl="node1" presStyleIdx="1" presStyleCnt="3">
        <dgm:presLayoutVars>
          <dgm:bulletEnabled val="1"/>
        </dgm:presLayoutVars>
      </dgm:prSet>
      <dgm:spPr/>
    </dgm:pt>
    <dgm:pt modelId="{BAA4AF61-D85D-4172-B49F-287A0B9C89FD}" type="pres">
      <dgm:prSet presAssocID="{E7143639-131F-4238-BF6C-40B660E1F12E}" presName="parTrans" presStyleLbl="sibTrans2D1" presStyleIdx="2" presStyleCnt="3"/>
      <dgm:spPr/>
    </dgm:pt>
    <dgm:pt modelId="{0EA34702-5ACE-401D-9EDC-0AEAC90B2447}" type="pres">
      <dgm:prSet presAssocID="{E7143639-131F-4238-BF6C-40B660E1F12E}" presName="connectorText" presStyleCnt="0"/>
      <dgm:spPr/>
    </dgm:pt>
    <dgm:pt modelId="{9E9F3594-8892-41E8-B3EB-FCDEECCFF202}" type="pres">
      <dgm:prSet presAssocID="{31D1D303-25E8-4D32-91E3-085595839514}" presName="node" presStyleLbl="node1" presStyleIdx="2" presStyleCnt="3">
        <dgm:presLayoutVars>
          <dgm:bulletEnabled val="1"/>
        </dgm:presLayoutVars>
      </dgm:prSet>
      <dgm:spPr/>
    </dgm:pt>
  </dgm:ptLst>
  <dgm:cxnLst>
    <dgm:cxn modelId="{2D665224-0B74-419C-9F4A-45BDE33908D2}" srcId="{E06C2808-4946-4D10-B3C6-CFECB6B88B69}" destId="{606C32C2-2B81-43D2-8731-7AA5BC539E85}" srcOrd="0" destOrd="0" parTransId="{6A930F7C-102B-4B74-A810-0EF8A77C9C80}" sibTransId="{6834A72C-D888-4AEC-9D62-346A2EEC237F}"/>
    <dgm:cxn modelId="{A00B145B-8E93-4B60-BF4C-284E0E46FA09}" srcId="{606C32C2-2B81-43D2-8731-7AA5BC539E85}" destId="{9EB41CF7-2687-4840-AAF4-087A996B7653}" srcOrd="0" destOrd="0" parTransId="{F725B255-70E4-4BF2-A614-1EEFDC4C0EBD}" sibTransId="{BE024001-52C8-4377-9A93-EA2645AD60B3}"/>
    <dgm:cxn modelId="{87D2BD6D-900C-439F-844F-AAA5DEB685BF}" srcId="{606C32C2-2B81-43D2-8731-7AA5BC539E85}" destId="{1FD7F08B-44CE-4CDA-8621-DB00C9588F7D}" srcOrd="1" destOrd="0" parTransId="{3006E1B4-77FC-4EBD-A8B7-17D26EF2CDA2}" sibTransId="{397A3741-028F-425D-9B8D-8571BF64A664}"/>
    <dgm:cxn modelId="{B3952122-F133-4B47-9ED6-255C288E8926}" srcId="{606C32C2-2B81-43D2-8731-7AA5BC539E85}" destId="{31D1D303-25E8-4D32-91E3-085595839514}" srcOrd="2" destOrd="0" parTransId="{E7143639-131F-4238-BF6C-40B660E1F12E}" sibTransId="{5A4727C6-0B9F-4DBB-9FD5-4817C9BACE96}"/>
    <dgm:cxn modelId="{83D3302D-2223-4F43-BB25-077C96A21C42}" type="presOf" srcId="{E06C2808-4946-4D10-B3C6-CFECB6B88B69}" destId="{3159887D-BC34-4F44-B574-5DC0809E4A70}" srcOrd="0" destOrd="0" presId="urn:microsoft.com/office/officeart/2005/8/layout/radial5"/>
    <dgm:cxn modelId="{688F56A1-3433-4D2E-8C6C-972196EFB155}" type="presParOf" srcId="{3159887D-BC34-4F44-B574-5DC0809E4A70}" destId="{B49960C0-2478-4BCF-A9C0-745AB8F5088C}" srcOrd="0" destOrd="0" presId="urn:microsoft.com/office/officeart/2005/8/layout/radial5"/>
    <dgm:cxn modelId="{FB1DEDB6-E60A-4606-AD32-E87FD44D4D39}" type="presOf" srcId="{606C32C2-2B81-43D2-8731-7AA5BC539E85}" destId="{B49960C0-2478-4BCF-A9C0-745AB8F5088C}" srcOrd="0" destOrd="0" presId="urn:microsoft.com/office/officeart/2005/8/layout/radial5"/>
    <dgm:cxn modelId="{1B8A40D6-39B8-4937-B31B-7679005DC178}" type="presParOf" srcId="{3159887D-BC34-4F44-B574-5DC0809E4A70}" destId="{EC0B8BA3-D1A0-4681-887A-385E8DD367D4}" srcOrd="1" destOrd="0" presId="urn:microsoft.com/office/officeart/2005/8/layout/radial5"/>
    <dgm:cxn modelId="{8E52B418-9F48-444A-86CE-298B3898380C}" type="presOf" srcId="{F725B255-70E4-4BF2-A614-1EEFDC4C0EBD}" destId="{EC0B8BA3-D1A0-4681-887A-385E8DD367D4}" srcOrd="0" destOrd="0" presId="urn:microsoft.com/office/officeart/2005/8/layout/radial5"/>
    <dgm:cxn modelId="{B345BB9E-58D2-4A94-AEA3-8C3F26A524F0}" type="presParOf" srcId="{EC0B8BA3-D1A0-4681-887A-385E8DD367D4}" destId="{3EC7B1D9-2BD6-405A-B2BE-EE40634A0814}" srcOrd="0" destOrd="1" presId="urn:microsoft.com/office/officeart/2005/8/layout/radial5"/>
    <dgm:cxn modelId="{81CF4F0D-BDC4-4910-B8C5-233E680F504D}" type="presOf" srcId="{F725B255-70E4-4BF2-A614-1EEFDC4C0EBD}" destId="{3EC7B1D9-2BD6-405A-B2BE-EE40634A0814}" srcOrd="1" destOrd="0" presId="urn:microsoft.com/office/officeart/2005/8/layout/radial5"/>
    <dgm:cxn modelId="{7BBE7D9A-D4A7-4EE1-A55C-CE92C267D509}" type="presParOf" srcId="{3159887D-BC34-4F44-B574-5DC0809E4A70}" destId="{E439FB7C-643C-454F-9092-F27C7C66C5B0}" srcOrd="2" destOrd="0" presId="urn:microsoft.com/office/officeart/2005/8/layout/radial5"/>
    <dgm:cxn modelId="{399191BA-E180-4CDB-83BA-BC18E17C6B7E}" type="presOf" srcId="{9EB41CF7-2687-4840-AAF4-087A996B7653}" destId="{E439FB7C-643C-454F-9092-F27C7C66C5B0}" srcOrd="0" destOrd="0" presId="urn:microsoft.com/office/officeart/2005/8/layout/radial5"/>
    <dgm:cxn modelId="{E8F0FB2E-3E3D-4EB9-9DAB-465A84D35CB5}" type="presParOf" srcId="{3159887D-BC34-4F44-B574-5DC0809E4A70}" destId="{7B6555EF-08DC-4AF8-B351-7FF0D98BC600}" srcOrd="3" destOrd="0" presId="urn:microsoft.com/office/officeart/2005/8/layout/radial5"/>
    <dgm:cxn modelId="{34BBF2FC-4198-43CF-A815-A6B521D7B8B3}" type="presOf" srcId="{3006E1B4-77FC-4EBD-A8B7-17D26EF2CDA2}" destId="{7B6555EF-08DC-4AF8-B351-7FF0D98BC600}" srcOrd="0" destOrd="0" presId="urn:microsoft.com/office/officeart/2005/8/layout/radial5"/>
    <dgm:cxn modelId="{F1BA0126-4C2C-4709-A2A4-0B8A6173F94A}" type="presParOf" srcId="{7B6555EF-08DC-4AF8-B351-7FF0D98BC600}" destId="{54D044D7-DDFF-4962-9EA3-1FA11B88BED4}" srcOrd="0" destOrd="3" presId="urn:microsoft.com/office/officeart/2005/8/layout/radial5"/>
    <dgm:cxn modelId="{778CD4C7-285A-43E0-8CBD-E11542D58C75}" type="presOf" srcId="{3006E1B4-77FC-4EBD-A8B7-17D26EF2CDA2}" destId="{54D044D7-DDFF-4962-9EA3-1FA11B88BED4}" srcOrd="1" destOrd="0" presId="urn:microsoft.com/office/officeart/2005/8/layout/radial5"/>
    <dgm:cxn modelId="{E629D794-1AEE-4D71-909E-3D9D3FD0164C}" type="presParOf" srcId="{3159887D-BC34-4F44-B574-5DC0809E4A70}" destId="{DA72E5D4-62CF-433D-B5E8-B21F597C9891}" srcOrd="4" destOrd="0" presId="urn:microsoft.com/office/officeart/2005/8/layout/radial5"/>
    <dgm:cxn modelId="{366C934F-8C83-48AA-BFFE-8B0FEDE2CE6C}" type="presOf" srcId="{1FD7F08B-44CE-4CDA-8621-DB00C9588F7D}" destId="{DA72E5D4-62CF-433D-B5E8-B21F597C9891}" srcOrd="0" destOrd="0" presId="urn:microsoft.com/office/officeart/2005/8/layout/radial5"/>
    <dgm:cxn modelId="{1E45D0CB-05C1-4BA2-8B7A-A82D31F158F4}" type="presParOf" srcId="{3159887D-BC34-4F44-B574-5DC0809E4A70}" destId="{BAA4AF61-D85D-4172-B49F-287A0B9C89FD}" srcOrd="5" destOrd="0" presId="urn:microsoft.com/office/officeart/2005/8/layout/radial5"/>
    <dgm:cxn modelId="{7D491029-0F23-4A25-920C-9BE968A2D520}" type="presOf" srcId="{E7143639-131F-4238-BF6C-40B660E1F12E}" destId="{BAA4AF61-D85D-4172-B49F-287A0B9C89FD}" srcOrd="0" destOrd="0" presId="urn:microsoft.com/office/officeart/2005/8/layout/radial5"/>
    <dgm:cxn modelId="{5ECA4AA2-60CC-4477-A004-1521886D4BBD}" type="presParOf" srcId="{BAA4AF61-D85D-4172-B49F-287A0B9C89FD}" destId="{0EA34702-5ACE-401D-9EDC-0AEAC90B2447}" srcOrd="0" destOrd="5" presId="urn:microsoft.com/office/officeart/2005/8/layout/radial5"/>
    <dgm:cxn modelId="{B07A3F16-98E2-4826-922B-7FFD80E3FBD7}" type="presOf" srcId="{E7143639-131F-4238-BF6C-40B660E1F12E}" destId="{0EA34702-5ACE-401D-9EDC-0AEAC90B2447}" srcOrd="1" destOrd="0" presId="urn:microsoft.com/office/officeart/2005/8/layout/radial5"/>
    <dgm:cxn modelId="{F72A0D42-3375-4D53-9F0A-6DCC157C7298}" type="presParOf" srcId="{3159887D-BC34-4F44-B574-5DC0809E4A70}" destId="{9E9F3594-8892-41E8-B3EB-FCDEECCFF202}" srcOrd="6" destOrd="0" presId="urn:microsoft.com/office/officeart/2005/8/layout/radial5"/>
    <dgm:cxn modelId="{E1419B28-520E-40BB-A4D8-79C88E9D7053}" type="presOf" srcId="{31D1D303-25E8-4D32-91E3-085595839514}" destId="{9E9F3594-8892-41E8-B3EB-FCDEECCFF202}" srcOrd="0" destOrd="0" presId="urn:microsoft.com/office/officeart/2005/8/layout/radial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6C2808-4946-4D10-B3C6-CFECB6B88B69}" type="doc">
      <dgm:prSet loTypeId="relationship" loCatId="relationship" qsTypeId="urn:microsoft.com/office/officeart/2005/8/quickstyle/simple1#3" qsCatId="simple" csTypeId="urn:microsoft.com/office/officeart/2005/8/colors/accent1_2#3" csCatId="accent1" phldr="0"/>
      <dgm:spPr/>
      <dgm:t>
        <a:bodyPr/>
        <a:p>
          <a:endParaRPr lang="zh-CN" altLang="en-US"/>
        </a:p>
      </dgm:t>
    </dgm:pt>
    <dgm:pt modelId="{606C32C2-2B81-43D2-8731-7AA5BC539E85}">
      <dgm:prSet phldrT="[文本]" phldr="0" custT="0"/>
      <dgm:spPr/>
      <dgm:t>
        <a:bodyPr vert="horz" wrap="square"/>
        <a:p>
          <a:pPr>
            <a:lnSpc>
              <a:spcPct val="100000"/>
            </a:lnSpc>
            <a:spcBef>
              <a:spcPct val="0"/>
            </a:spcBef>
            <a:spcAft>
              <a:spcPct val="35000"/>
            </a:spcAft>
          </a:pPr>
          <a:r>
            <a:rPr lang="zh-CN"/>
            <a:t>学生</a:t>
          </a:r>
          <a:r>
            <a:rPr/>
            <a:t/>
          </a:r>
          <a:endParaRPr/>
        </a:p>
      </dgm:t>
    </dgm:pt>
    <dgm:pt modelId="{6A930F7C-102B-4B74-A810-0EF8A77C9C80}" cxnId="{385E128A-4C07-442C-BB70-F67B60AB15EF}" type="parTrans">
      <dgm:prSet/>
      <dgm:spPr/>
      <dgm:t>
        <a:bodyPr/>
        <a:p>
          <a:endParaRPr lang="zh-CN" altLang="en-US"/>
        </a:p>
      </dgm:t>
    </dgm:pt>
    <dgm:pt modelId="{6834A72C-D888-4AEC-9D62-346A2EEC237F}" cxnId="{385E128A-4C07-442C-BB70-F67B60AB15EF}" type="sibTrans">
      <dgm:prSet/>
      <dgm:spPr/>
      <dgm:t>
        <a:bodyPr/>
        <a:p>
          <a:endParaRPr lang="zh-CN" altLang="en-US"/>
        </a:p>
      </dgm:t>
    </dgm:pt>
    <dgm:pt modelId="{9EB41CF7-2687-4840-AAF4-087A996B7653}">
      <dgm:prSet phldrT="[文本]" phldr="0" custT="0"/>
      <dgm:spPr/>
      <dgm:t>
        <a:bodyPr vert="horz" wrap="square"/>
        <a:p>
          <a:pPr>
            <a:lnSpc>
              <a:spcPct val="100000"/>
            </a:lnSpc>
            <a:spcBef>
              <a:spcPct val="0"/>
            </a:spcBef>
            <a:spcAft>
              <a:spcPct val="35000"/>
            </a:spcAft>
          </a:pPr>
          <a:r>
            <a:rPr lang="zh-CN" altLang="en-US"/>
            <a:t>查看所有课程</a:t>
          </a:r>
          <a:r>
            <a:rPr/>
            <a:t/>
          </a:r>
          <a:endParaRPr/>
        </a:p>
      </dgm:t>
    </dgm:pt>
    <dgm:pt modelId="{F725B255-70E4-4BF2-A614-1EEFDC4C0EBD}" cxnId="{12F5466D-6E02-4E11-ACAA-DD2469373A2A}" type="parTrans">
      <dgm:prSet/>
      <dgm:spPr/>
      <dgm:t>
        <a:bodyPr/>
        <a:p>
          <a:endParaRPr lang="zh-CN" altLang="en-US"/>
        </a:p>
      </dgm:t>
    </dgm:pt>
    <dgm:pt modelId="{BE024001-52C8-4377-9A93-EA2645AD60B3}" cxnId="{12F5466D-6E02-4E11-ACAA-DD2469373A2A}" type="sibTrans">
      <dgm:prSet/>
      <dgm:spPr/>
      <dgm:t>
        <a:bodyPr/>
        <a:p>
          <a:endParaRPr lang="zh-CN" altLang="en-US"/>
        </a:p>
      </dgm:t>
    </dgm:pt>
    <dgm:pt modelId="{1FD7F08B-44CE-4CDA-8621-DB00C9588F7D}">
      <dgm:prSet phldrT="[文本]" phldr="0" custT="0"/>
      <dgm:spPr/>
      <dgm:t>
        <a:bodyPr vert="horz" wrap="square"/>
        <a:p>
          <a:pPr>
            <a:lnSpc>
              <a:spcPct val="100000"/>
            </a:lnSpc>
            <a:spcBef>
              <a:spcPct val="0"/>
            </a:spcBef>
            <a:spcAft>
              <a:spcPct val="35000"/>
            </a:spcAft>
          </a:pPr>
          <a:r>
            <a:rPr lang="zh-CN" altLang="en-US"/>
            <a:t>修改密码</a:t>
          </a:r>
          <a:r>
            <a:rPr lang="zh-CN" altLang="en-US"/>
            <a:t>后</a:t>
          </a:r>
          <a:r>
            <a:rPr lang="zh-CN" altLang="en-US"/>
            <a:t>重新登录</a:t>
          </a:r>
          <a:r>
            <a:rPr altLang="en-US"/>
            <a:t/>
          </a:r>
          <a:endParaRPr altLang="en-US"/>
        </a:p>
      </dgm:t>
    </dgm:pt>
    <dgm:pt modelId="{3006E1B4-77FC-4EBD-A8B7-17D26EF2CDA2}" cxnId="{D22F92B9-8647-4FDE-A7EC-C2C82798064C}" type="parTrans">
      <dgm:prSet/>
      <dgm:spPr/>
      <dgm:t>
        <a:bodyPr/>
        <a:p>
          <a:endParaRPr lang="zh-CN" altLang="en-US"/>
        </a:p>
      </dgm:t>
    </dgm:pt>
    <dgm:pt modelId="{397A3741-028F-425D-9B8D-8571BF64A664}" cxnId="{D22F92B9-8647-4FDE-A7EC-C2C82798064C}" type="sibTrans">
      <dgm:prSet/>
      <dgm:spPr/>
      <dgm:t>
        <a:bodyPr/>
        <a:p>
          <a:endParaRPr lang="zh-CN" altLang="en-US"/>
        </a:p>
      </dgm:t>
    </dgm:pt>
    <dgm:pt modelId="{4660CDC6-6D55-4BF6-BD3C-A33B2A6BB650}">
      <dgm:prSet phldr="0" custT="0"/>
      <dgm:spPr/>
      <dgm:t>
        <a:bodyPr vert="horz" wrap="square"/>
        <a:p>
          <a:pPr>
            <a:lnSpc>
              <a:spcPct val="100000"/>
            </a:lnSpc>
            <a:spcBef>
              <a:spcPct val="0"/>
            </a:spcBef>
            <a:spcAft>
              <a:spcPct val="15000"/>
            </a:spcAft>
          </a:pPr>
          <a:r>
            <a:rPr altLang="en-US"/>
            <a:t/>
          </a:r>
          <a:endParaRPr altLang="en-US"/>
        </a:p>
      </dgm:t>
    </dgm:pt>
    <dgm:pt modelId="{3853D955-909E-4289-A24A-899BFC35E90D}" cxnId="{009E7A98-313E-4B9C-9D53-8E6F5038B72F}" type="parTrans">
      <dgm:prSet/>
      <dgm:spPr/>
    </dgm:pt>
    <dgm:pt modelId="{E5FB6C07-5094-4FB0-9DF0-273BDC353CFF}" cxnId="{009E7A98-313E-4B9C-9D53-8E6F5038B72F}" type="sibTrans">
      <dgm:prSet/>
      <dgm:spPr/>
    </dgm:pt>
    <dgm:pt modelId="{84434E86-AF3B-44C4-A43C-36DC138627CC}">
      <dgm:prSet phldr="0" custT="0"/>
      <dgm:spPr/>
      <dgm:t>
        <a:bodyPr vert="horz" wrap="square"/>
        <a:p>
          <a:pPr>
            <a:lnSpc>
              <a:spcPct val="100000"/>
            </a:lnSpc>
            <a:spcBef>
              <a:spcPct val="0"/>
            </a:spcBef>
            <a:spcAft>
              <a:spcPct val="35000"/>
            </a:spcAft>
          </a:pPr>
          <a:r>
            <a:rPr lang="zh-CN"/>
            <a:t>修改密码</a:t>
          </a:r>
          <a:r>
            <a:rPr altLang="en-US"/>
            <a:t/>
          </a:r>
          <a:endParaRPr altLang="en-US"/>
        </a:p>
      </dgm:t>
    </dgm:pt>
    <dgm:pt modelId="{7496F7BA-6E15-4787-97F6-96AF8AC88541}" cxnId="{DD818455-A962-4B2B-B48F-FCA93D5F1E64}" type="parTrans">
      <dgm:prSet/>
      <dgm:spPr/>
    </dgm:pt>
    <dgm:pt modelId="{10F0B8CC-2F09-4D71-B6F3-DF4429F33BE5}" cxnId="{DD818455-A962-4B2B-B48F-FCA93D5F1E64}" type="sibTrans">
      <dgm:prSet/>
      <dgm:spPr/>
    </dgm:pt>
    <dgm:pt modelId="{31D1D303-25E8-4D32-91E3-085595839514}">
      <dgm:prSet phldrT="[文本]" phldr="0" custT="0"/>
      <dgm:spPr/>
      <dgm:t>
        <a:bodyPr vert="horz" wrap="square"/>
        <a:p>
          <a:pPr>
            <a:lnSpc>
              <a:spcPct val="100000"/>
            </a:lnSpc>
            <a:spcBef>
              <a:spcPct val="0"/>
            </a:spcBef>
            <a:spcAft>
              <a:spcPct val="35000"/>
            </a:spcAft>
          </a:pPr>
          <a:r>
            <a:rPr lang="zh-CN" altLang="en-US"/>
            <a:t>查看已选课程</a:t>
          </a:r>
          <a:r>
            <a:rPr/>
            <a:t/>
          </a:r>
          <a:endParaRPr/>
        </a:p>
      </dgm:t>
    </dgm:pt>
    <dgm:pt modelId="{E7143639-131F-4238-BF6C-40B660E1F12E}" cxnId="{E351180F-BB80-4D16-BDD4-CC6FB7F7CBAB}" type="parTrans">
      <dgm:prSet/>
      <dgm:spPr/>
      <dgm:t>
        <a:bodyPr/>
        <a:p>
          <a:endParaRPr lang="zh-CN" altLang="en-US"/>
        </a:p>
      </dgm:t>
    </dgm:pt>
    <dgm:pt modelId="{5A4727C6-0B9F-4DBB-9FD5-4817C9BACE96}" cxnId="{E351180F-BB80-4D16-BDD4-CC6FB7F7CBAB}" type="sibTrans">
      <dgm:prSet/>
      <dgm:spPr/>
      <dgm:t>
        <a:bodyPr/>
        <a:p>
          <a:endParaRPr lang="zh-CN" altLang="en-US"/>
        </a:p>
      </dgm:t>
    </dgm:pt>
    <dgm:pt modelId="{ACC556BC-B091-4088-80C6-AED14A312FB5}">
      <dgm:prSet phldrT="[文本]" phldr="0" custT="0"/>
      <dgm:spPr/>
      <dgm:t>
        <a:bodyPr vert="horz" wrap="square"/>
        <a:p>
          <a:pPr>
            <a:lnSpc>
              <a:spcPct val="100000"/>
            </a:lnSpc>
            <a:spcBef>
              <a:spcPct val="0"/>
            </a:spcBef>
            <a:spcAft>
              <a:spcPct val="35000"/>
            </a:spcAft>
          </a:pPr>
          <a:r>
            <a:rPr lang="zh-CN" altLang="en-US"/>
            <a:t>查看已修课程</a:t>
          </a:r>
          <a:r>
            <a:rPr/>
            <a:t/>
          </a:r>
          <a:endParaRPr/>
        </a:p>
      </dgm:t>
    </dgm:pt>
    <dgm:pt modelId="{D8C837FD-B8AC-4CC7-A639-B541B9D52215}" cxnId="{1ED85ED3-8632-46B3-A213-F522123031F7}" type="parTrans">
      <dgm:prSet/>
      <dgm:spPr/>
      <dgm:t>
        <a:bodyPr/>
        <a:p>
          <a:endParaRPr lang="zh-CN" altLang="en-US"/>
        </a:p>
      </dgm:t>
    </dgm:pt>
    <dgm:pt modelId="{F98D1FBC-D7A2-45AF-ABA0-D342C8F70BC4}" cxnId="{1ED85ED3-8632-46B3-A213-F522123031F7}" type="sibTrans">
      <dgm:prSet/>
      <dgm:spPr/>
      <dgm:t>
        <a:bodyPr/>
        <a:p>
          <a:endParaRPr lang="zh-CN" altLang="en-US"/>
        </a:p>
      </dgm:t>
    </dgm:pt>
    <dgm:pt modelId="{3159887D-BC34-4F44-B574-5DC0809E4A70}" type="pres">
      <dgm:prSet presAssocID="{E06C2808-4946-4D10-B3C6-CFECB6B88B69}" presName="Name0" presStyleCnt="0">
        <dgm:presLayoutVars>
          <dgm:chMax val="1"/>
          <dgm:dir/>
          <dgm:animLvl val="ctr"/>
          <dgm:resizeHandles val="exact"/>
        </dgm:presLayoutVars>
      </dgm:prSet>
      <dgm:spPr/>
    </dgm:pt>
    <dgm:pt modelId="{B49960C0-2478-4BCF-A9C0-745AB8F5088C}" type="pres">
      <dgm:prSet presAssocID="{606C32C2-2B81-43D2-8731-7AA5BC539E85}" presName="centerShape" presStyleLbl="node0" presStyleIdx="0" presStyleCnt="1"/>
      <dgm:spPr/>
    </dgm:pt>
    <dgm:pt modelId="{EC0B8BA3-D1A0-4681-887A-385E8DD367D4}" type="pres">
      <dgm:prSet presAssocID="{F725B255-70E4-4BF2-A614-1EEFDC4C0EBD}" presName="parTrans" presStyleLbl="sibTrans2D1" presStyleIdx="0" presStyleCnt="5"/>
      <dgm:spPr/>
    </dgm:pt>
    <dgm:pt modelId="{3EC7B1D9-2BD6-405A-B2BE-EE40634A0814}" type="pres">
      <dgm:prSet presAssocID="{F725B255-70E4-4BF2-A614-1EEFDC4C0EBD}" presName="connectorText" presStyleCnt="0"/>
      <dgm:spPr/>
    </dgm:pt>
    <dgm:pt modelId="{E439FB7C-643C-454F-9092-F27C7C66C5B0}" type="pres">
      <dgm:prSet presAssocID="{9EB41CF7-2687-4840-AAF4-087A996B7653}" presName="node" presStyleLbl="node1" presStyleIdx="0" presStyleCnt="5">
        <dgm:presLayoutVars>
          <dgm:bulletEnabled val="1"/>
        </dgm:presLayoutVars>
      </dgm:prSet>
      <dgm:spPr/>
    </dgm:pt>
    <dgm:pt modelId="{7B6555EF-08DC-4AF8-B351-7FF0D98BC600}" type="pres">
      <dgm:prSet presAssocID="{3006E1B4-77FC-4EBD-A8B7-17D26EF2CDA2}" presName="parTrans" presStyleLbl="sibTrans2D1" presStyleIdx="1" presStyleCnt="5"/>
      <dgm:spPr/>
    </dgm:pt>
    <dgm:pt modelId="{54D044D7-DDFF-4962-9EA3-1FA11B88BED4}" type="pres">
      <dgm:prSet presAssocID="{3006E1B4-77FC-4EBD-A8B7-17D26EF2CDA2}" presName="connectorText" presStyleCnt="0"/>
      <dgm:spPr/>
    </dgm:pt>
    <dgm:pt modelId="{DA72E5D4-62CF-433D-B5E8-B21F597C9891}" type="pres">
      <dgm:prSet presAssocID="{1FD7F08B-44CE-4CDA-8621-DB00C9588F7D}" presName="node" presStyleLbl="node1" presStyleIdx="1" presStyleCnt="5">
        <dgm:presLayoutVars>
          <dgm:bulletEnabled val="1"/>
        </dgm:presLayoutVars>
      </dgm:prSet>
      <dgm:spPr/>
    </dgm:pt>
    <dgm:pt modelId="{D20199F6-1762-4795-B623-DCD76FF60F7C}" type="pres">
      <dgm:prSet presAssocID="{7496F7BA-6E15-4787-97F6-96AF8AC88541}" presName="parTrans" presStyleLbl="sibTrans2D1" presStyleIdx="2" presStyleCnt="5"/>
      <dgm:spPr/>
    </dgm:pt>
    <dgm:pt modelId="{6FE1F1DF-707A-4720-8A18-0D68DFCC645E}" type="pres">
      <dgm:prSet presAssocID="{7496F7BA-6E15-4787-97F6-96AF8AC88541}" presName="connectorText" presStyleCnt="0"/>
      <dgm:spPr/>
    </dgm:pt>
    <dgm:pt modelId="{307C7C02-132D-4CB6-B10F-F492EF20AD96}" type="pres">
      <dgm:prSet presAssocID="{84434E86-AF3B-44C4-A43C-36DC138627CC}" presName="node" presStyleLbl="node1" presStyleIdx="2" presStyleCnt="5">
        <dgm:presLayoutVars>
          <dgm:bulletEnabled val="1"/>
        </dgm:presLayoutVars>
      </dgm:prSet>
      <dgm:spPr/>
    </dgm:pt>
    <dgm:pt modelId="{BAA4AF61-D85D-4172-B49F-287A0B9C89FD}" type="pres">
      <dgm:prSet presAssocID="{E7143639-131F-4238-BF6C-40B660E1F12E}" presName="parTrans" presStyleLbl="sibTrans2D1" presStyleIdx="3" presStyleCnt="5"/>
      <dgm:spPr/>
    </dgm:pt>
    <dgm:pt modelId="{0EA34702-5ACE-401D-9EDC-0AEAC90B2447}" type="pres">
      <dgm:prSet presAssocID="{E7143639-131F-4238-BF6C-40B660E1F12E}" presName="connectorText" presStyleCnt="0"/>
      <dgm:spPr/>
    </dgm:pt>
    <dgm:pt modelId="{9E9F3594-8892-41E8-B3EB-FCDEECCFF202}" type="pres">
      <dgm:prSet presAssocID="{31D1D303-25E8-4D32-91E3-085595839514}" presName="node" presStyleLbl="node1" presStyleIdx="3" presStyleCnt="5">
        <dgm:presLayoutVars>
          <dgm:bulletEnabled val="1"/>
        </dgm:presLayoutVars>
      </dgm:prSet>
      <dgm:spPr/>
    </dgm:pt>
    <dgm:pt modelId="{61326397-1233-4C08-8969-7FBCBC2B26B2}" type="pres">
      <dgm:prSet presAssocID="{D8C837FD-B8AC-4CC7-A639-B541B9D52215}" presName="parTrans" presStyleLbl="sibTrans2D1" presStyleIdx="4" presStyleCnt="5"/>
      <dgm:spPr/>
    </dgm:pt>
    <dgm:pt modelId="{6505D330-90B3-4BB2-8F76-B02E19E3B067}" type="pres">
      <dgm:prSet presAssocID="{D8C837FD-B8AC-4CC7-A639-B541B9D52215}" presName="connectorText" presStyleCnt="0"/>
      <dgm:spPr/>
    </dgm:pt>
    <dgm:pt modelId="{EFD94A1D-1705-44D4-9F71-52ACA21AC469}" type="pres">
      <dgm:prSet presAssocID="{ACC556BC-B091-4088-80C6-AED14A312FB5}" presName="node" presStyleLbl="node1" presStyleIdx="4" presStyleCnt="5">
        <dgm:presLayoutVars>
          <dgm:bulletEnabled val="1"/>
        </dgm:presLayoutVars>
      </dgm:prSet>
      <dgm:spPr/>
    </dgm:pt>
  </dgm:ptLst>
  <dgm:cxnLst>
    <dgm:cxn modelId="{385E128A-4C07-442C-BB70-F67B60AB15EF}" srcId="{E06C2808-4946-4D10-B3C6-CFECB6B88B69}" destId="{606C32C2-2B81-43D2-8731-7AA5BC539E85}" srcOrd="0" destOrd="0" parTransId="{6A930F7C-102B-4B74-A810-0EF8A77C9C80}" sibTransId="{6834A72C-D888-4AEC-9D62-346A2EEC237F}"/>
    <dgm:cxn modelId="{12F5466D-6E02-4E11-ACAA-DD2469373A2A}" srcId="{606C32C2-2B81-43D2-8731-7AA5BC539E85}" destId="{9EB41CF7-2687-4840-AAF4-087A996B7653}" srcOrd="0" destOrd="0" parTransId="{F725B255-70E4-4BF2-A614-1EEFDC4C0EBD}" sibTransId="{BE024001-52C8-4377-9A93-EA2645AD60B3}"/>
    <dgm:cxn modelId="{D22F92B9-8647-4FDE-A7EC-C2C82798064C}" srcId="{606C32C2-2B81-43D2-8731-7AA5BC539E85}" destId="{1FD7F08B-44CE-4CDA-8621-DB00C9588F7D}" srcOrd="1" destOrd="0" parTransId="{3006E1B4-77FC-4EBD-A8B7-17D26EF2CDA2}" sibTransId="{397A3741-028F-425D-9B8D-8571BF64A664}"/>
    <dgm:cxn modelId="{009E7A98-313E-4B9C-9D53-8E6F5038B72F}" srcId="{1FD7F08B-44CE-4CDA-8621-DB00C9588F7D}" destId="{4660CDC6-6D55-4BF6-BD3C-A33B2A6BB650}" srcOrd="0" destOrd="1" parTransId="{3853D955-909E-4289-A24A-899BFC35E90D}" sibTransId="{E5FB6C07-5094-4FB0-9DF0-273BDC353CFF}"/>
    <dgm:cxn modelId="{DD818455-A962-4B2B-B48F-FCA93D5F1E64}" srcId="{606C32C2-2B81-43D2-8731-7AA5BC539E85}" destId="{84434E86-AF3B-44C4-A43C-36DC138627CC}" srcOrd="2" destOrd="0" parTransId="{7496F7BA-6E15-4787-97F6-96AF8AC88541}" sibTransId="{10F0B8CC-2F09-4D71-B6F3-DF4429F33BE5}"/>
    <dgm:cxn modelId="{E351180F-BB80-4D16-BDD4-CC6FB7F7CBAB}" srcId="{606C32C2-2B81-43D2-8731-7AA5BC539E85}" destId="{31D1D303-25E8-4D32-91E3-085595839514}" srcOrd="3" destOrd="0" parTransId="{E7143639-131F-4238-BF6C-40B660E1F12E}" sibTransId="{5A4727C6-0B9F-4DBB-9FD5-4817C9BACE96}"/>
    <dgm:cxn modelId="{1ED85ED3-8632-46B3-A213-F522123031F7}" srcId="{606C32C2-2B81-43D2-8731-7AA5BC539E85}" destId="{ACC556BC-B091-4088-80C6-AED14A312FB5}" srcOrd="4" destOrd="0" parTransId="{D8C837FD-B8AC-4CC7-A639-B541B9D52215}" sibTransId="{F98D1FBC-D7A2-45AF-ABA0-D342C8F70BC4}"/>
    <dgm:cxn modelId="{5F3747BE-0282-4FBE-B096-06480C1C2079}" type="presOf" srcId="{E06C2808-4946-4D10-B3C6-CFECB6B88B69}" destId="{3159887D-BC34-4F44-B574-5DC0809E4A70}" srcOrd="0" destOrd="0" presId="urn:microsoft.com/office/officeart/2005/8/layout/radial5"/>
    <dgm:cxn modelId="{030C5E5D-95F7-40DE-8F98-A5156BF6B413}" type="presParOf" srcId="{3159887D-BC34-4F44-B574-5DC0809E4A70}" destId="{B49960C0-2478-4BCF-A9C0-745AB8F5088C}" srcOrd="0" destOrd="0" presId="urn:microsoft.com/office/officeart/2005/8/layout/radial5"/>
    <dgm:cxn modelId="{5A1B9BFF-8B67-4834-A21D-2BFB9DE3E679}" type="presOf" srcId="{606C32C2-2B81-43D2-8731-7AA5BC539E85}" destId="{B49960C0-2478-4BCF-A9C0-745AB8F5088C}" srcOrd="0" destOrd="0" presId="urn:microsoft.com/office/officeart/2005/8/layout/radial5"/>
    <dgm:cxn modelId="{DB5FE0B6-5A3D-465C-86C8-75B64ED0E37F}" type="presParOf" srcId="{3159887D-BC34-4F44-B574-5DC0809E4A70}" destId="{EC0B8BA3-D1A0-4681-887A-385E8DD367D4}" srcOrd="1" destOrd="0" presId="urn:microsoft.com/office/officeart/2005/8/layout/radial5"/>
    <dgm:cxn modelId="{518EF3E4-6A7A-4A54-9788-FE10A64E076A}" type="presOf" srcId="{F725B255-70E4-4BF2-A614-1EEFDC4C0EBD}" destId="{EC0B8BA3-D1A0-4681-887A-385E8DD367D4}" srcOrd="0" destOrd="0" presId="urn:microsoft.com/office/officeart/2005/8/layout/radial5"/>
    <dgm:cxn modelId="{10AC4F3C-66FC-4527-BB40-71D649D77749}" type="presParOf" srcId="{EC0B8BA3-D1A0-4681-887A-385E8DD367D4}" destId="{3EC7B1D9-2BD6-405A-B2BE-EE40634A0814}" srcOrd="0" destOrd="1" presId="urn:microsoft.com/office/officeart/2005/8/layout/radial5"/>
    <dgm:cxn modelId="{9E3987AF-F1FA-44E6-8419-A263917B813C}" type="presOf" srcId="{F725B255-70E4-4BF2-A614-1EEFDC4C0EBD}" destId="{3EC7B1D9-2BD6-405A-B2BE-EE40634A0814}" srcOrd="1" destOrd="0" presId="urn:microsoft.com/office/officeart/2005/8/layout/radial5"/>
    <dgm:cxn modelId="{BA212805-0EF5-453E-9C9C-4107D4462E66}" type="presParOf" srcId="{3159887D-BC34-4F44-B574-5DC0809E4A70}" destId="{E439FB7C-643C-454F-9092-F27C7C66C5B0}" srcOrd="2" destOrd="0" presId="urn:microsoft.com/office/officeart/2005/8/layout/radial5"/>
    <dgm:cxn modelId="{FF8A31B7-C56D-4C53-9368-B2A8DD1CF705}" type="presOf" srcId="{9EB41CF7-2687-4840-AAF4-087A996B7653}" destId="{E439FB7C-643C-454F-9092-F27C7C66C5B0}" srcOrd="0" destOrd="0" presId="urn:microsoft.com/office/officeart/2005/8/layout/radial5"/>
    <dgm:cxn modelId="{EC597B67-73F1-44B9-88FC-428E0C9AFBB2}" type="presParOf" srcId="{3159887D-BC34-4F44-B574-5DC0809E4A70}" destId="{7B6555EF-08DC-4AF8-B351-7FF0D98BC600}" srcOrd="3" destOrd="0" presId="urn:microsoft.com/office/officeart/2005/8/layout/radial5"/>
    <dgm:cxn modelId="{8F7206BF-24EF-49D8-8271-315E369D4513}" type="presOf" srcId="{3006E1B4-77FC-4EBD-A8B7-17D26EF2CDA2}" destId="{7B6555EF-08DC-4AF8-B351-7FF0D98BC600}" srcOrd="0" destOrd="0" presId="urn:microsoft.com/office/officeart/2005/8/layout/radial5"/>
    <dgm:cxn modelId="{66C6BDF9-B46F-44E1-8623-A85C8C0B996E}" type="presParOf" srcId="{7B6555EF-08DC-4AF8-B351-7FF0D98BC600}" destId="{54D044D7-DDFF-4962-9EA3-1FA11B88BED4}" srcOrd="0" destOrd="3" presId="urn:microsoft.com/office/officeart/2005/8/layout/radial5"/>
    <dgm:cxn modelId="{7981E94E-ACC0-49F3-9B5E-40BB6103758B}" type="presOf" srcId="{3006E1B4-77FC-4EBD-A8B7-17D26EF2CDA2}" destId="{54D044D7-DDFF-4962-9EA3-1FA11B88BED4}" srcOrd="1" destOrd="0" presId="urn:microsoft.com/office/officeart/2005/8/layout/radial5"/>
    <dgm:cxn modelId="{5F8C86BF-CFCC-49D4-869F-AB75E7B58167}" type="presParOf" srcId="{3159887D-BC34-4F44-B574-5DC0809E4A70}" destId="{DA72E5D4-62CF-433D-B5E8-B21F597C9891}" srcOrd="4" destOrd="0" presId="urn:microsoft.com/office/officeart/2005/8/layout/radial5"/>
    <dgm:cxn modelId="{DC5A89DE-DF2D-4290-98E7-266A4924AB5D}" type="presOf" srcId="{1FD7F08B-44CE-4CDA-8621-DB00C9588F7D}" destId="{DA72E5D4-62CF-433D-B5E8-B21F597C9891}" srcOrd="0" destOrd="0" presId="urn:microsoft.com/office/officeart/2005/8/layout/radial5"/>
    <dgm:cxn modelId="{5B287F33-5B66-4281-8B05-567779A1133E}" type="presOf" srcId="{4660CDC6-6D55-4BF6-BD3C-A33B2A6BB650}" destId="{DA72E5D4-62CF-433D-B5E8-B21F597C9891}" srcOrd="0" destOrd="1" presId="urn:microsoft.com/office/officeart/2005/8/layout/radial5"/>
    <dgm:cxn modelId="{21EC6F9E-FE6D-410E-8540-450BEA0D09CA}" type="presParOf" srcId="{3159887D-BC34-4F44-B574-5DC0809E4A70}" destId="{D20199F6-1762-4795-B623-DCD76FF60F7C}" srcOrd="5" destOrd="0" presId="urn:microsoft.com/office/officeart/2005/8/layout/radial5"/>
    <dgm:cxn modelId="{E4367CCC-0986-46E0-B8DB-6CB2FA85CD9E}" type="presOf" srcId="{7496F7BA-6E15-4787-97F6-96AF8AC88541}" destId="{D20199F6-1762-4795-B623-DCD76FF60F7C}" srcOrd="0" destOrd="0" presId="urn:microsoft.com/office/officeart/2005/8/layout/radial5"/>
    <dgm:cxn modelId="{B2344935-23DE-4919-8D15-147B97404B37}" type="presParOf" srcId="{D20199F6-1762-4795-B623-DCD76FF60F7C}" destId="{6FE1F1DF-707A-4720-8A18-0D68DFCC645E}" srcOrd="0" destOrd="5" presId="urn:microsoft.com/office/officeart/2005/8/layout/radial5"/>
    <dgm:cxn modelId="{58DDD7A5-F9EC-42D8-BF72-915511D84175}" type="presOf" srcId="{7496F7BA-6E15-4787-97F6-96AF8AC88541}" destId="{6FE1F1DF-707A-4720-8A18-0D68DFCC645E}" srcOrd="1" destOrd="0" presId="urn:microsoft.com/office/officeart/2005/8/layout/radial5"/>
    <dgm:cxn modelId="{65F406B3-E3D4-4F7D-A0B7-72DF15AE5035}" type="presParOf" srcId="{3159887D-BC34-4F44-B574-5DC0809E4A70}" destId="{307C7C02-132D-4CB6-B10F-F492EF20AD96}" srcOrd="6" destOrd="0" presId="urn:microsoft.com/office/officeart/2005/8/layout/radial5"/>
    <dgm:cxn modelId="{CCA81BFE-EFB7-4A10-A3C9-CA3509AFC39F}" type="presOf" srcId="{84434E86-AF3B-44C4-A43C-36DC138627CC}" destId="{307C7C02-132D-4CB6-B10F-F492EF20AD96}" srcOrd="0" destOrd="0" presId="urn:microsoft.com/office/officeart/2005/8/layout/radial5"/>
    <dgm:cxn modelId="{8B8D33BB-1388-42F6-88A6-A01BDFD67D93}" type="presParOf" srcId="{3159887D-BC34-4F44-B574-5DC0809E4A70}" destId="{BAA4AF61-D85D-4172-B49F-287A0B9C89FD}" srcOrd="7" destOrd="0" presId="urn:microsoft.com/office/officeart/2005/8/layout/radial5"/>
    <dgm:cxn modelId="{9845484F-56A4-4555-A5DC-729A1BFC060E}" type="presOf" srcId="{E7143639-131F-4238-BF6C-40B660E1F12E}" destId="{BAA4AF61-D85D-4172-B49F-287A0B9C89FD}" srcOrd="0" destOrd="0" presId="urn:microsoft.com/office/officeart/2005/8/layout/radial5"/>
    <dgm:cxn modelId="{3BE797E3-7094-4F40-A3FB-424673CDBC34}" type="presParOf" srcId="{BAA4AF61-D85D-4172-B49F-287A0B9C89FD}" destId="{0EA34702-5ACE-401D-9EDC-0AEAC90B2447}" srcOrd="0" destOrd="7" presId="urn:microsoft.com/office/officeart/2005/8/layout/radial5"/>
    <dgm:cxn modelId="{941AD16E-EB5F-48E6-BD1E-C3902E30E95F}" type="presOf" srcId="{E7143639-131F-4238-BF6C-40B660E1F12E}" destId="{0EA34702-5ACE-401D-9EDC-0AEAC90B2447}" srcOrd="1" destOrd="0" presId="urn:microsoft.com/office/officeart/2005/8/layout/radial5"/>
    <dgm:cxn modelId="{5A462E5B-5721-4C90-AF99-A25E6E12C5F5}" type="presParOf" srcId="{3159887D-BC34-4F44-B574-5DC0809E4A70}" destId="{9E9F3594-8892-41E8-B3EB-FCDEECCFF202}" srcOrd="8" destOrd="0" presId="urn:microsoft.com/office/officeart/2005/8/layout/radial5"/>
    <dgm:cxn modelId="{BBAC8AF2-C1FE-4BAD-BA01-EFF0DB6737EE}" type="presOf" srcId="{31D1D303-25E8-4D32-91E3-085595839514}" destId="{9E9F3594-8892-41E8-B3EB-FCDEECCFF202}" srcOrd="0" destOrd="0" presId="urn:microsoft.com/office/officeart/2005/8/layout/radial5"/>
    <dgm:cxn modelId="{593C2332-5058-41D6-B6AA-5A5C19AB4605}" type="presParOf" srcId="{3159887D-BC34-4F44-B574-5DC0809E4A70}" destId="{61326397-1233-4C08-8969-7FBCBC2B26B2}" srcOrd="9" destOrd="0" presId="urn:microsoft.com/office/officeart/2005/8/layout/radial5"/>
    <dgm:cxn modelId="{3AC51114-ADEC-41FA-A4D8-5E11822D2DD2}" type="presOf" srcId="{D8C837FD-B8AC-4CC7-A639-B541B9D52215}" destId="{61326397-1233-4C08-8969-7FBCBC2B26B2}" srcOrd="0" destOrd="0" presId="urn:microsoft.com/office/officeart/2005/8/layout/radial5"/>
    <dgm:cxn modelId="{6EED863B-D5F7-466C-B3F4-4EBE260AFA08}" type="presParOf" srcId="{61326397-1233-4C08-8969-7FBCBC2B26B2}" destId="{6505D330-90B3-4BB2-8F76-B02E19E3B067}" srcOrd="0" destOrd="9" presId="urn:microsoft.com/office/officeart/2005/8/layout/radial5"/>
    <dgm:cxn modelId="{F6E200BA-E0B4-480E-B16A-977E04707DB8}" type="presOf" srcId="{D8C837FD-B8AC-4CC7-A639-B541B9D52215}" destId="{6505D330-90B3-4BB2-8F76-B02E19E3B067}" srcOrd="1" destOrd="0" presId="urn:microsoft.com/office/officeart/2005/8/layout/radial5"/>
    <dgm:cxn modelId="{4983411C-E8BF-42CB-82FF-A1E096E8BFED}" type="presParOf" srcId="{3159887D-BC34-4F44-B574-5DC0809E4A70}" destId="{EFD94A1D-1705-44D4-9F71-52ACA21AC469}" srcOrd="10" destOrd="0" presId="urn:microsoft.com/office/officeart/2005/8/layout/radial5"/>
    <dgm:cxn modelId="{FC333C24-73FC-46BE-A0CA-29086EE18CB5}" type="presOf" srcId="{ACC556BC-B091-4088-80C6-AED14A312FB5}" destId="{EFD94A1D-1705-44D4-9F71-52ACA21AC469}" srcOrd="0" destOrd="0" presId="urn:microsoft.com/office/officeart/2005/8/layout/radial5"/>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960C0-2478-4BCF-A9C0-745AB8F5088C}">
      <dsp:nvSpPr>
        <dsp:cNvPr id="0" name=""/>
        <dsp:cNvSpPr/>
      </dsp:nvSpPr>
      <dsp:spPr>
        <a:xfrm>
          <a:off x="2038945" y="1403945"/>
          <a:ext cx="1002109" cy="10021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100000"/>
            </a:lnSpc>
            <a:spcBef>
              <a:spcPct val="0"/>
            </a:spcBef>
            <a:spcAft>
              <a:spcPct val="35000"/>
            </a:spcAft>
            <a:buNone/>
          </a:pPr>
          <a:r>
            <a:rPr lang="zh-CN" altLang="en-US" sz="2500" kern="1200"/>
            <a:t>学生</a:t>
          </a:r>
        </a:p>
      </dsp:txBody>
      <dsp:txXfrm>
        <a:off x="2185700" y="1550700"/>
        <a:ext cx="708599" cy="708599"/>
      </dsp:txXfrm>
    </dsp:sp>
    <dsp:sp modelId="{EC0B8BA3-D1A0-4681-887A-385E8DD367D4}">
      <dsp:nvSpPr>
        <dsp:cNvPr id="0" name=""/>
        <dsp:cNvSpPr/>
      </dsp:nvSpPr>
      <dsp:spPr>
        <a:xfrm rot="16200000">
          <a:off x="2433961" y="1039516"/>
          <a:ext cx="212076" cy="3407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2465773" y="1139471"/>
        <a:ext cx="148453" cy="204431"/>
      </dsp:txXfrm>
    </dsp:sp>
    <dsp:sp modelId="{E439FB7C-643C-454F-9092-F27C7C66C5B0}">
      <dsp:nvSpPr>
        <dsp:cNvPr id="0" name=""/>
        <dsp:cNvSpPr/>
      </dsp:nvSpPr>
      <dsp:spPr>
        <a:xfrm>
          <a:off x="2038945" y="1691"/>
          <a:ext cx="1002109" cy="10021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100000"/>
            </a:lnSpc>
            <a:spcBef>
              <a:spcPct val="0"/>
            </a:spcBef>
            <a:spcAft>
              <a:spcPct val="35000"/>
            </a:spcAft>
            <a:buNone/>
          </a:pPr>
          <a:r>
            <a:rPr lang="zh-CN" altLang="en-US" sz="1300" kern="1200"/>
            <a:t>修改个人信息</a:t>
          </a:r>
        </a:p>
      </dsp:txBody>
      <dsp:txXfrm>
        <a:off x="2185700" y="148446"/>
        <a:ext cx="708599" cy="708599"/>
      </dsp:txXfrm>
    </dsp:sp>
    <dsp:sp modelId="{7B6555EF-08DC-4AF8-B351-7FF0D98BC600}">
      <dsp:nvSpPr>
        <dsp:cNvPr id="0" name=""/>
        <dsp:cNvSpPr/>
      </dsp:nvSpPr>
      <dsp:spPr>
        <a:xfrm>
          <a:off x="3129086" y="1734641"/>
          <a:ext cx="212076" cy="3407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3129086" y="1802784"/>
        <a:ext cx="148453" cy="204431"/>
      </dsp:txXfrm>
    </dsp:sp>
    <dsp:sp modelId="{DA72E5D4-62CF-433D-B5E8-B21F597C9891}">
      <dsp:nvSpPr>
        <dsp:cNvPr id="0" name=""/>
        <dsp:cNvSpPr/>
      </dsp:nvSpPr>
      <dsp:spPr>
        <a:xfrm>
          <a:off x="3441199" y="1403945"/>
          <a:ext cx="1002109" cy="10021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100000"/>
            </a:lnSpc>
            <a:spcBef>
              <a:spcPct val="0"/>
            </a:spcBef>
            <a:spcAft>
              <a:spcPct val="35000"/>
            </a:spcAft>
            <a:buNone/>
          </a:pPr>
          <a:r>
            <a:rPr lang="zh-CN" altLang="en-US" sz="1300" kern="1200"/>
            <a:t>参加测评、查看测评报告</a:t>
          </a:r>
        </a:p>
      </dsp:txBody>
      <dsp:txXfrm>
        <a:off x="3587954" y="1550700"/>
        <a:ext cx="708599" cy="708599"/>
      </dsp:txXfrm>
    </dsp:sp>
    <dsp:sp modelId="{BAA4AF61-D85D-4172-B49F-287A0B9C89FD}">
      <dsp:nvSpPr>
        <dsp:cNvPr id="0" name=""/>
        <dsp:cNvSpPr/>
      </dsp:nvSpPr>
      <dsp:spPr>
        <a:xfrm rot="5400000">
          <a:off x="2433961" y="2429766"/>
          <a:ext cx="212076" cy="3407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2465773" y="2466098"/>
        <a:ext cx="148453" cy="204431"/>
      </dsp:txXfrm>
    </dsp:sp>
    <dsp:sp modelId="{9E9F3594-8892-41E8-B3EB-FCDEECCFF202}">
      <dsp:nvSpPr>
        <dsp:cNvPr id="0" name=""/>
        <dsp:cNvSpPr/>
      </dsp:nvSpPr>
      <dsp:spPr>
        <a:xfrm>
          <a:off x="2038945" y="2806199"/>
          <a:ext cx="1002109" cy="10021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100000"/>
            </a:lnSpc>
            <a:spcBef>
              <a:spcPct val="0"/>
            </a:spcBef>
            <a:spcAft>
              <a:spcPct val="35000"/>
            </a:spcAft>
            <a:buNone/>
          </a:pPr>
          <a:r>
            <a:rPr lang="zh-CN" altLang="en-US" sz="1300" kern="1200"/>
            <a:t>请假、签到</a:t>
          </a:r>
        </a:p>
      </dsp:txBody>
      <dsp:txXfrm>
        <a:off x="2185700" y="2952954"/>
        <a:ext cx="708599" cy="708599"/>
      </dsp:txXfrm>
    </dsp:sp>
    <dsp:sp modelId="{61326397-1233-4C08-8969-7FBCBC2B26B2}">
      <dsp:nvSpPr>
        <dsp:cNvPr id="0" name=""/>
        <dsp:cNvSpPr/>
      </dsp:nvSpPr>
      <dsp:spPr>
        <a:xfrm rot="10800000">
          <a:off x="1738837" y="1734641"/>
          <a:ext cx="212076" cy="3407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10800000">
        <a:off x="1802460" y="1802784"/>
        <a:ext cx="148453" cy="204431"/>
      </dsp:txXfrm>
    </dsp:sp>
    <dsp:sp modelId="{EFD94A1D-1705-44D4-9F71-52ACA21AC469}">
      <dsp:nvSpPr>
        <dsp:cNvPr id="0" name=""/>
        <dsp:cNvSpPr/>
      </dsp:nvSpPr>
      <dsp:spPr>
        <a:xfrm>
          <a:off x="636691" y="1403945"/>
          <a:ext cx="1002109" cy="10021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100000"/>
            </a:lnSpc>
            <a:spcBef>
              <a:spcPct val="0"/>
            </a:spcBef>
            <a:spcAft>
              <a:spcPct val="35000"/>
            </a:spcAft>
            <a:buNone/>
          </a:pPr>
          <a:r>
            <a:rPr lang="zh-CN" altLang="en-US" sz="1300" kern="1200"/>
            <a:t>查看作业、提交作业</a:t>
          </a:r>
        </a:p>
      </dsp:txBody>
      <dsp:txXfrm>
        <a:off x="783446" y="1550700"/>
        <a:ext cx="708599" cy="7085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960C0-2478-4BCF-A9C0-745AB8F5088C}">
      <dsp:nvSpPr>
        <dsp:cNvPr id="0" name=""/>
        <dsp:cNvSpPr/>
      </dsp:nvSpPr>
      <dsp:spPr>
        <a:xfrm>
          <a:off x="1926083" y="1720900"/>
          <a:ext cx="1227832" cy="12278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100000"/>
            </a:lnSpc>
            <a:spcBef>
              <a:spcPct val="0"/>
            </a:spcBef>
            <a:spcAft>
              <a:spcPct val="35000"/>
            </a:spcAft>
            <a:buNone/>
          </a:pPr>
          <a:r>
            <a:rPr lang="zh-CN" altLang="en-US" sz="3100" kern="1200"/>
            <a:t>老师</a:t>
          </a:r>
        </a:p>
      </dsp:txBody>
      <dsp:txXfrm>
        <a:off x="2105895" y="1900712"/>
        <a:ext cx="868208" cy="868208"/>
      </dsp:txXfrm>
    </dsp:sp>
    <dsp:sp modelId="{EC0B8BA3-D1A0-4681-887A-385E8DD367D4}">
      <dsp:nvSpPr>
        <dsp:cNvPr id="0" name=""/>
        <dsp:cNvSpPr/>
      </dsp:nvSpPr>
      <dsp:spPr>
        <a:xfrm rot="16200000">
          <a:off x="2409770" y="1273823"/>
          <a:ext cx="260459" cy="4174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448839" y="1396384"/>
        <a:ext cx="182321" cy="250478"/>
      </dsp:txXfrm>
    </dsp:sp>
    <dsp:sp modelId="{E439FB7C-643C-454F-9092-F27C7C66C5B0}">
      <dsp:nvSpPr>
        <dsp:cNvPr id="0" name=""/>
        <dsp:cNvSpPr/>
      </dsp:nvSpPr>
      <dsp:spPr>
        <a:xfrm>
          <a:off x="1926083" y="1634"/>
          <a:ext cx="1227832" cy="12278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100000"/>
            </a:lnSpc>
            <a:spcBef>
              <a:spcPct val="0"/>
            </a:spcBef>
            <a:spcAft>
              <a:spcPct val="35000"/>
            </a:spcAft>
            <a:buNone/>
          </a:pPr>
          <a:r>
            <a:rPr lang="zh-CN" altLang="en-US" sz="1600" kern="1200"/>
            <a:t>查看学员信息</a:t>
          </a:r>
        </a:p>
      </dsp:txBody>
      <dsp:txXfrm>
        <a:off x="2105895" y="181446"/>
        <a:ext cx="868208" cy="868208"/>
      </dsp:txXfrm>
    </dsp:sp>
    <dsp:sp modelId="{7B6555EF-08DC-4AF8-B351-7FF0D98BC600}">
      <dsp:nvSpPr>
        <dsp:cNvPr id="0" name=""/>
        <dsp:cNvSpPr/>
      </dsp:nvSpPr>
      <dsp:spPr>
        <a:xfrm rot="1800000">
          <a:off x="3147850" y="2552215"/>
          <a:ext cx="260459" cy="4174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3153084" y="2616173"/>
        <a:ext cx="182321" cy="250478"/>
      </dsp:txXfrm>
    </dsp:sp>
    <dsp:sp modelId="{DA72E5D4-62CF-433D-B5E8-B21F597C9891}">
      <dsp:nvSpPr>
        <dsp:cNvPr id="0" name=""/>
        <dsp:cNvSpPr/>
      </dsp:nvSpPr>
      <dsp:spPr>
        <a:xfrm>
          <a:off x="3415011" y="2580533"/>
          <a:ext cx="1227832" cy="12278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100000"/>
            </a:lnSpc>
            <a:spcBef>
              <a:spcPct val="0"/>
            </a:spcBef>
            <a:spcAft>
              <a:spcPct val="35000"/>
            </a:spcAft>
            <a:buNone/>
          </a:pPr>
          <a:r>
            <a:rPr lang="zh-CN" altLang="en-US" sz="1600" kern="1200"/>
            <a:t>发布作业、查看作业</a:t>
          </a:r>
        </a:p>
      </dsp:txBody>
      <dsp:txXfrm>
        <a:off x="3594823" y="2760345"/>
        <a:ext cx="868208" cy="868208"/>
      </dsp:txXfrm>
    </dsp:sp>
    <dsp:sp modelId="{BAA4AF61-D85D-4172-B49F-287A0B9C89FD}">
      <dsp:nvSpPr>
        <dsp:cNvPr id="0" name=""/>
        <dsp:cNvSpPr/>
      </dsp:nvSpPr>
      <dsp:spPr>
        <a:xfrm rot="9000000">
          <a:off x="1671690" y="2552215"/>
          <a:ext cx="260459" cy="4174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rot="10800000">
        <a:off x="1744594" y="2616173"/>
        <a:ext cx="182321" cy="250478"/>
      </dsp:txXfrm>
    </dsp:sp>
    <dsp:sp modelId="{9E9F3594-8892-41E8-B3EB-FCDEECCFF202}">
      <dsp:nvSpPr>
        <dsp:cNvPr id="0" name=""/>
        <dsp:cNvSpPr/>
      </dsp:nvSpPr>
      <dsp:spPr>
        <a:xfrm>
          <a:off x="437156" y="2580533"/>
          <a:ext cx="1227832" cy="12278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100000"/>
            </a:lnSpc>
            <a:spcBef>
              <a:spcPct val="0"/>
            </a:spcBef>
            <a:spcAft>
              <a:spcPct val="35000"/>
            </a:spcAft>
            <a:buNone/>
          </a:pPr>
          <a:r>
            <a:rPr lang="zh-CN" altLang="en-US" sz="1600" kern="1200"/>
            <a:t>同意请假</a:t>
          </a:r>
        </a:p>
      </dsp:txBody>
      <dsp:txXfrm>
        <a:off x="616968" y="2760345"/>
        <a:ext cx="868208" cy="8682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960C0-2478-4BCF-A9C0-745AB8F5088C}">
      <dsp:nvSpPr>
        <dsp:cNvPr id="0" name=""/>
        <dsp:cNvSpPr/>
      </dsp:nvSpPr>
      <dsp:spPr>
        <a:xfrm>
          <a:off x="2038945" y="1403945"/>
          <a:ext cx="1002109" cy="10021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100000"/>
            </a:lnSpc>
            <a:spcBef>
              <a:spcPct val="0"/>
            </a:spcBef>
            <a:spcAft>
              <a:spcPct val="35000"/>
            </a:spcAft>
            <a:buNone/>
          </a:pPr>
          <a:r>
            <a:rPr lang="zh-CN" altLang="en-US" sz="1900" kern="1200"/>
            <a:t>管理员</a:t>
          </a:r>
        </a:p>
      </dsp:txBody>
      <dsp:txXfrm>
        <a:off x="2185700" y="1550700"/>
        <a:ext cx="708599" cy="708599"/>
      </dsp:txXfrm>
    </dsp:sp>
    <dsp:sp modelId="{EC0B8BA3-D1A0-4681-887A-385E8DD367D4}">
      <dsp:nvSpPr>
        <dsp:cNvPr id="0" name=""/>
        <dsp:cNvSpPr/>
      </dsp:nvSpPr>
      <dsp:spPr>
        <a:xfrm rot="16200000">
          <a:off x="2433961" y="1039516"/>
          <a:ext cx="212076" cy="3407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2465773" y="1139471"/>
        <a:ext cx="148453" cy="204431"/>
      </dsp:txXfrm>
    </dsp:sp>
    <dsp:sp modelId="{E439FB7C-643C-454F-9092-F27C7C66C5B0}">
      <dsp:nvSpPr>
        <dsp:cNvPr id="0" name=""/>
        <dsp:cNvSpPr/>
      </dsp:nvSpPr>
      <dsp:spPr>
        <a:xfrm>
          <a:off x="2038945" y="1691"/>
          <a:ext cx="1002109" cy="10021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100000"/>
            </a:lnSpc>
            <a:spcBef>
              <a:spcPct val="0"/>
            </a:spcBef>
            <a:spcAft>
              <a:spcPct val="35000"/>
            </a:spcAft>
            <a:buNone/>
          </a:pPr>
          <a:r>
            <a:rPr lang="zh-CN" altLang="en-US" sz="1700" kern="1200"/>
            <a:t>用户信息管理</a:t>
          </a:r>
        </a:p>
      </dsp:txBody>
      <dsp:txXfrm>
        <a:off x="2185700" y="148446"/>
        <a:ext cx="708599" cy="708599"/>
      </dsp:txXfrm>
    </dsp:sp>
    <dsp:sp modelId="{7B6555EF-08DC-4AF8-B351-7FF0D98BC600}">
      <dsp:nvSpPr>
        <dsp:cNvPr id="0" name=""/>
        <dsp:cNvSpPr/>
      </dsp:nvSpPr>
      <dsp:spPr>
        <a:xfrm>
          <a:off x="3129086" y="1734641"/>
          <a:ext cx="212076" cy="3407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3129086" y="1802784"/>
        <a:ext cx="148453" cy="204431"/>
      </dsp:txXfrm>
    </dsp:sp>
    <dsp:sp modelId="{DA72E5D4-62CF-433D-B5E8-B21F597C9891}">
      <dsp:nvSpPr>
        <dsp:cNvPr id="0" name=""/>
        <dsp:cNvSpPr/>
      </dsp:nvSpPr>
      <dsp:spPr>
        <a:xfrm>
          <a:off x="3441199" y="1403945"/>
          <a:ext cx="1002109" cy="10021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100000"/>
            </a:lnSpc>
            <a:spcBef>
              <a:spcPct val="0"/>
            </a:spcBef>
            <a:spcAft>
              <a:spcPct val="35000"/>
            </a:spcAft>
            <a:buNone/>
          </a:pPr>
          <a:r>
            <a:rPr lang="zh-CN" altLang="en-US" sz="1700" kern="1200"/>
            <a:t>权限角色维护</a:t>
          </a:r>
        </a:p>
      </dsp:txBody>
      <dsp:txXfrm>
        <a:off x="3587954" y="1550700"/>
        <a:ext cx="708599" cy="708599"/>
      </dsp:txXfrm>
    </dsp:sp>
    <dsp:sp modelId="{BAA4AF61-D85D-4172-B49F-287A0B9C89FD}">
      <dsp:nvSpPr>
        <dsp:cNvPr id="0" name=""/>
        <dsp:cNvSpPr/>
      </dsp:nvSpPr>
      <dsp:spPr>
        <a:xfrm rot="5400000">
          <a:off x="2433961" y="2429766"/>
          <a:ext cx="212076" cy="3407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2465773" y="2466098"/>
        <a:ext cx="148453" cy="204431"/>
      </dsp:txXfrm>
    </dsp:sp>
    <dsp:sp modelId="{9E9F3594-8892-41E8-B3EB-FCDEECCFF202}">
      <dsp:nvSpPr>
        <dsp:cNvPr id="0" name=""/>
        <dsp:cNvSpPr/>
      </dsp:nvSpPr>
      <dsp:spPr>
        <a:xfrm>
          <a:off x="2038945" y="2806199"/>
          <a:ext cx="1002109" cy="10021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100000"/>
            </a:lnSpc>
            <a:spcBef>
              <a:spcPct val="0"/>
            </a:spcBef>
            <a:spcAft>
              <a:spcPct val="35000"/>
            </a:spcAft>
            <a:buNone/>
          </a:pPr>
          <a:r>
            <a:rPr lang="zh-CN" altLang="en-US" sz="1700" kern="1200"/>
            <a:t>系统日志管理</a:t>
          </a:r>
        </a:p>
      </dsp:txBody>
      <dsp:txXfrm>
        <a:off x="2185700" y="2952954"/>
        <a:ext cx="708599" cy="708599"/>
      </dsp:txXfrm>
    </dsp:sp>
    <dsp:sp modelId="{61326397-1233-4C08-8969-7FBCBC2B26B2}">
      <dsp:nvSpPr>
        <dsp:cNvPr id="0" name=""/>
        <dsp:cNvSpPr/>
      </dsp:nvSpPr>
      <dsp:spPr>
        <a:xfrm rot="10800000">
          <a:off x="1738837" y="1734641"/>
          <a:ext cx="212076" cy="3407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rot="10800000">
        <a:off x="1802460" y="1802784"/>
        <a:ext cx="148453" cy="204431"/>
      </dsp:txXfrm>
    </dsp:sp>
    <dsp:sp modelId="{EFD94A1D-1705-44D4-9F71-52ACA21AC469}">
      <dsp:nvSpPr>
        <dsp:cNvPr id="0" name=""/>
        <dsp:cNvSpPr/>
      </dsp:nvSpPr>
      <dsp:spPr>
        <a:xfrm>
          <a:off x="636691" y="1403945"/>
          <a:ext cx="1002109" cy="10021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100000"/>
            </a:lnSpc>
            <a:spcBef>
              <a:spcPct val="0"/>
            </a:spcBef>
            <a:spcAft>
              <a:spcPct val="35000"/>
            </a:spcAft>
            <a:buNone/>
          </a:pPr>
          <a:r>
            <a:rPr lang="zh-CN" altLang="en-US" sz="1700" kern="1200"/>
            <a:t>参数维护</a:t>
          </a:r>
        </a:p>
      </dsp:txBody>
      <dsp:txXfrm>
        <a:off x="783446" y="1550700"/>
        <a:ext cx="708599" cy="708599"/>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rSet csTypeId="urn:microsoft.com/office/officeart/2005/8/colors/accent6_5"/>
        </dgm:pt>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rSet csTypeId="urn:microsoft.com/office/officeart/2005/8/colors/accent6_5"/>
        </dgm:pt>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空白">
    <p:bg>
      <p:bgPr>
        <a:solidFill>
          <a:srgbClr val="E73A1C"/>
        </a:solidFill>
        <a:effectLst/>
      </p:bgPr>
    </p:bg>
    <p:spTree>
      <p:nvGrpSpPr>
        <p:cNvPr id="1" name=""/>
        <p:cNvGrpSpPr/>
        <p:nvPr/>
      </p:nvGrpSpPr>
      <p:grpSpPr>
        <a:xfrm>
          <a:off x="0" y="0"/>
          <a:ext cx="0" cy="0"/>
          <a:chOff x="0" y="0"/>
          <a:chExt cx="0" cy="0"/>
        </a:xfrm>
      </p:grpSpPr>
      <p:sp>
        <p:nvSpPr>
          <p:cNvPr id="2" name="矩形 1"/>
          <p:cNvSpPr/>
          <p:nvPr userDrawn="1"/>
        </p:nvSpPr>
        <p:spPr>
          <a:xfrm>
            <a:off x="440661" y="759873"/>
            <a:ext cx="662361" cy="379656"/>
          </a:xfrm>
          <a:prstGeom prst="rect">
            <a:avLst/>
          </a:prstGeom>
        </p:spPr>
        <p:txBody>
          <a:bodyPr wrap="none">
            <a:spAutoFit/>
          </a:bodyPr>
          <a:lstStyle/>
          <a:p>
            <a:r>
              <a:rPr lang="zh-CN" altLang="en-US" sz="1865" dirty="0" smtClean="0">
                <a:solidFill>
                  <a:srgbClr val="FFFFFF"/>
                </a:solidFill>
                <a:latin typeface="Segoe UI Light" panose="020B0502040204020203"/>
                <a:cs typeface="Segoe UI Light" panose="020B0502040204020203"/>
              </a:rPr>
              <a:t>标注</a:t>
            </a:r>
            <a:endParaRPr lang="zh-CN" altLang="en-US" sz="1865" dirty="0">
              <a:solidFill>
                <a:srgbClr val="FFFFFF"/>
              </a:solidFill>
              <a:latin typeface="Segoe UI Light" panose="020B0502040204020203"/>
              <a:cs typeface="Segoe UI Light" panose="020B0502040204020203"/>
            </a:endParaRPr>
          </a:p>
        </p:txBody>
      </p:sp>
      <p:sp>
        <p:nvSpPr>
          <p:cNvPr id="3" name="矩形 2"/>
          <p:cNvSpPr/>
          <p:nvPr userDrawn="1"/>
        </p:nvSpPr>
        <p:spPr>
          <a:xfrm>
            <a:off x="2858045" y="841948"/>
            <a:ext cx="1336033" cy="3292440"/>
          </a:xfrm>
          <a:prstGeom prst="rect">
            <a:avLst/>
          </a:prstGeom>
        </p:spPr>
        <p:txBody>
          <a:bodyPr wrap="square">
            <a:spAutoFit/>
          </a:bodyPr>
          <a:lstStyle/>
          <a:p>
            <a:pPr>
              <a:lnSpc>
                <a:spcPct val="130000"/>
              </a:lnSpc>
            </a:pPr>
            <a:r>
              <a:rPr lang="zh-CN" altLang="en-US" sz="1335" dirty="0" smtClean="0">
                <a:solidFill>
                  <a:srgbClr val="FFFFFF"/>
                </a:solidFill>
                <a:latin typeface="Segoe UI Light" panose="020B0502040204020203"/>
                <a:cs typeface="Segoe UI Light" panose="020B0502040204020203"/>
              </a:rPr>
              <a:t>字体使用 </a:t>
            </a:r>
            <a:endParaRPr lang="en-US" altLang="zh-CN" sz="1335" dirty="0">
              <a:solidFill>
                <a:srgbClr val="FFFFFF"/>
              </a:solidFill>
              <a:latin typeface="Segoe UI Light" panose="020B0502040204020203"/>
              <a:cs typeface="Segoe UI Light" panose="020B0502040204020203"/>
            </a:endParaRPr>
          </a:p>
          <a:p>
            <a:pPr>
              <a:lnSpc>
                <a:spcPct val="130000"/>
              </a:lnSpc>
            </a:pPr>
            <a:endParaRPr lang="en-US" altLang="zh-CN" sz="1335" dirty="0" smtClean="0">
              <a:solidFill>
                <a:srgbClr val="FFFFFF"/>
              </a:solidFill>
              <a:latin typeface="Segoe UI Light" panose="020B0502040204020203"/>
              <a:cs typeface="Segoe UI Light" panose="020B0502040204020203"/>
            </a:endParaRPr>
          </a:p>
          <a:p>
            <a:pPr>
              <a:lnSpc>
                <a:spcPct val="130000"/>
              </a:lnSpc>
            </a:pPr>
            <a:endParaRPr lang="en-US" altLang="zh-CN" sz="1335" dirty="0" smtClean="0">
              <a:solidFill>
                <a:srgbClr val="FFFFFF"/>
              </a:solidFill>
              <a:latin typeface="Segoe UI Light" panose="020B0502040204020203"/>
              <a:cs typeface="Segoe UI Light" panose="020B0502040204020203"/>
            </a:endParaRPr>
          </a:p>
          <a:p>
            <a:pPr>
              <a:lnSpc>
                <a:spcPct val="130000"/>
              </a:lnSpc>
            </a:pPr>
            <a:endParaRPr lang="en-US" altLang="zh-CN" sz="1335" dirty="0">
              <a:solidFill>
                <a:srgbClr val="FFFFFF"/>
              </a:solidFill>
              <a:latin typeface="Segoe UI Light" panose="020B0502040204020203"/>
              <a:cs typeface="Segoe UI Light" panose="020B0502040204020203"/>
            </a:endParaRPr>
          </a:p>
          <a:p>
            <a:pPr>
              <a:lnSpc>
                <a:spcPct val="130000"/>
              </a:lnSpc>
            </a:pPr>
            <a:endParaRPr lang="en-US" altLang="zh-CN" sz="1335" dirty="0" smtClean="0">
              <a:solidFill>
                <a:srgbClr val="FFFFFF"/>
              </a:solidFill>
              <a:latin typeface="Segoe UI Light" panose="020B0502040204020203"/>
              <a:cs typeface="Segoe UI Light" panose="020B0502040204020203"/>
            </a:endParaRPr>
          </a:p>
          <a:p>
            <a:pPr>
              <a:lnSpc>
                <a:spcPct val="130000"/>
              </a:lnSpc>
            </a:pPr>
            <a:r>
              <a:rPr lang="zh-CN" altLang="en-US" sz="1335" dirty="0" smtClean="0">
                <a:solidFill>
                  <a:srgbClr val="FFFFFF"/>
                </a:solidFill>
                <a:latin typeface="Segoe UI Light" panose="020B0502040204020203"/>
                <a:cs typeface="Segoe UI Light" panose="020B0502040204020203"/>
              </a:rPr>
              <a:t>行距</a:t>
            </a:r>
            <a:endParaRPr lang="en-US" altLang="zh-CN" sz="1335" dirty="0" smtClean="0">
              <a:solidFill>
                <a:srgbClr val="FFFFFF"/>
              </a:solidFill>
              <a:latin typeface="Segoe UI Light" panose="020B0502040204020203"/>
              <a:cs typeface="Segoe UI Light" panose="020B0502040204020203"/>
            </a:endParaRPr>
          </a:p>
          <a:p>
            <a:pPr>
              <a:lnSpc>
                <a:spcPct val="130000"/>
              </a:lnSpc>
            </a:pPr>
            <a:endParaRPr lang="en-US" altLang="zh-CN" sz="1335" dirty="0" smtClean="0">
              <a:solidFill>
                <a:srgbClr val="FFFFFF"/>
              </a:solidFill>
              <a:latin typeface="Segoe UI Light" panose="020B0502040204020203"/>
              <a:cs typeface="Segoe UI Light" panose="020B0502040204020203"/>
            </a:endParaRPr>
          </a:p>
          <a:p>
            <a:pPr>
              <a:lnSpc>
                <a:spcPct val="130000"/>
              </a:lnSpc>
            </a:pPr>
            <a:endParaRPr lang="en-US" altLang="zh-CN" sz="1335" dirty="0">
              <a:solidFill>
                <a:srgbClr val="FFFFFF"/>
              </a:solidFill>
              <a:latin typeface="Segoe UI Light" panose="020B0502040204020203"/>
              <a:cs typeface="Segoe UI Light" panose="020B0502040204020203"/>
            </a:endParaRPr>
          </a:p>
          <a:p>
            <a:pPr>
              <a:lnSpc>
                <a:spcPct val="130000"/>
              </a:lnSpc>
            </a:pPr>
            <a:r>
              <a:rPr lang="zh-CN" altLang="en-US" sz="1335" dirty="0" smtClean="0">
                <a:solidFill>
                  <a:srgbClr val="FFFFFF"/>
                </a:solidFill>
                <a:latin typeface="Segoe UI Light" panose="020B0502040204020203"/>
                <a:cs typeface="Segoe UI Light" panose="020B0502040204020203"/>
              </a:rPr>
              <a:t>背景图片出处</a:t>
            </a:r>
            <a:endParaRPr lang="zh-CN" altLang="en-US" sz="1335" dirty="0" smtClean="0">
              <a:solidFill>
                <a:srgbClr val="FFFFFF"/>
              </a:solidFill>
              <a:latin typeface="Segoe UI Light" panose="020B0502040204020203"/>
              <a:cs typeface="Segoe UI Light" panose="020B0502040204020203"/>
            </a:endParaRPr>
          </a:p>
          <a:p>
            <a:pPr>
              <a:lnSpc>
                <a:spcPct val="130000"/>
              </a:lnSpc>
            </a:pPr>
            <a:endParaRPr lang="zh-CN" altLang="en-US" sz="1335" dirty="0">
              <a:solidFill>
                <a:srgbClr val="FFFFFF"/>
              </a:solidFill>
              <a:latin typeface="Segoe UI Light" panose="020B0502040204020203"/>
              <a:cs typeface="Segoe UI Light" panose="020B0502040204020203"/>
            </a:endParaRPr>
          </a:p>
          <a:p>
            <a:pPr>
              <a:lnSpc>
                <a:spcPct val="130000"/>
              </a:lnSpc>
            </a:pPr>
            <a:endParaRPr lang="zh-CN" altLang="en-US" sz="1335" dirty="0" smtClean="0">
              <a:solidFill>
                <a:srgbClr val="FFFFFF"/>
              </a:solidFill>
              <a:latin typeface="Segoe UI Light" panose="020B0502040204020203"/>
              <a:cs typeface="Segoe UI Light" panose="020B0502040204020203"/>
            </a:endParaRPr>
          </a:p>
          <a:p>
            <a:pPr>
              <a:lnSpc>
                <a:spcPct val="130000"/>
              </a:lnSpc>
            </a:pPr>
            <a:r>
              <a:rPr lang="zh-CN" altLang="en-US" sz="1335" dirty="0" smtClean="0">
                <a:solidFill>
                  <a:srgbClr val="FFFFFF"/>
                </a:solidFill>
                <a:latin typeface="Segoe UI Light" panose="020B0502040204020203"/>
                <a:cs typeface="Segoe UI Light" panose="020B0502040204020203"/>
              </a:rPr>
              <a:t>声明</a:t>
            </a:r>
            <a:endParaRPr lang="en-US" altLang="zh-CN" sz="1335" dirty="0" smtClean="0">
              <a:solidFill>
                <a:srgbClr val="FFFFFF"/>
              </a:solidFill>
              <a:latin typeface="Segoe UI Light" panose="020B0502040204020203"/>
              <a:cs typeface="Segoe UI Light" panose="020B0502040204020203"/>
            </a:endParaRPr>
          </a:p>
        </p:txBody>
      </p:sp>
      <p:sp>
        <p:nvSpPr>
          <p:cNvPr id="4" name="矩形 3"/>
          <p:cNvSpPr/>
          <p:nvPr userDrawn="1"/>
        </p:nvSpPr>
        <p:spPr>
          <a:xfrm>
            <a:off x="4395623" y="841948"/>
            <a:ext cx="3612598" cy="3825791"/>
          </a:xfrm>
          <a:prstGeom prst="rect">
            <a:avLst/>
          </a:prstGeom>
        </p:spPr>
        <p:txBody>
          <a:bodyPr wrap="square">
            <a:spAutoFit/>
          </a:bodyPr>
          <a:lstStyle/>
          <a:p>
            <a:pPr>
              <a:lnSpc>
                <a:spcPct val="130000"/>
              </a:lnSpc>
            </a:pPr>
            <a:r>
              <a:rPr lang="zh-CN" altLang="en-US" sz="1335" dirty="0" smtClean="0">
                <a:solidFill>
                  <a:srgbClr val="FFFFFF"/>
                </a:solidFill>
                <a:latin typeface="Segoe UI Light" panose="020B0502040204020203"/>
                <a:cs typeface="Segoe UI Light" panose="020B0502040204020203"/>
              </a:rPr>
              <a:t>英文 </a:t>
            </a:r>
            <a:r>
              <a:rPr lang="en-US" altLang="zh-CN" sz="1335" dirty="0">
                <a:solidFill>
                  <a:srgbClr val="FFFFFF"/>
                </a:solidFill>
                <a:latin typeface="Segoe UI Light" panose="020B0502040204020203"/>
                <a:cs typeface="Segoe UI Light" panose="020B0502040204020203"/>
              </a:rPr>
              <a:t>Century </a:t>
            </a:r>
            <a:r>
              <a:rPr lang="en-US" altLang="zh-CN" sz="1335" dirty="0" smtClean="0">
                <a:solidFill>
                  <a:srgbClr val="FFFFFF"/>
                </a:solidFill>
                <a:latin typeface="Segoe UI Light" panose="020B0502040204020203"/>
                <a:cs typeface="Segoe UI Light" panose="020B0502040204020203"/>
              </a:rPr>
              <a:t>Gothic</a:t>
            </a:r>
            <a:endParaRPr lang="en-US" altLang="zh-CN" sz="1335" dirty="0" smtClean="0">
              <a:solidFill>
                <a:srgbClr val="FFFFFF"/>
              </a:solidFill>
              <a:latin typeface="Segoe UI Light" panose="020B0502040204020203"/>
              <a:cs typeface="Segoe UI Light" panose="020B0502040204020203"/>
            </a:endParaRPr>
          </a:p>
          <a:p>
            <a:pPr>
              <a:lnSpc>
                <a:spcPct val="130000"/>
              </a:lnSpc>
            </a:pPr>
            <a:endParaRPr lang="en-US" altLang="zh-CN" sz="1335" dirty="0">
              <a:solidFill>
                <a:srgbClr val="FFFFFF"/>
              </a:solidFill>
              <a:latin typeface="Segoe UI Light" panose="020B0502040204020203"/>
              <a:cs typeface="Segoe UI Light" panose="020B0502040204020203"/>
            </a:endParaRPr>
          </a:p>
          <a:p>
            <a:pPr>
              <a:lnSpc>
                <a:spcPct val="130000"/>
              </a:lnSpc>
            </a:pPr>
            <a:r>
              <a:rPr lang="zh-CN" altLang="en-US" sz="1335" dirty="0" smtClean="0">
                <a:solidFill>
                  <a:srgbClr val="FFFFFF"/>
                </a:solidFill>
                <a:latin typeface="Segoe UI Light" panose="020B0502040204020203"/>
                <a:cs typeface="Segoe UI Light" panose="020B0502040204020203"/>
              </a:rPr>
              <a:t>中文 微软雅黑</a:t>
            </a:r>
            <a:endParaRPr lang="en-US" altLang="zh-CN" sz="1335" dirty="0" smtClean="0">
              <a:solidFill>
                <a:srgbClr val="FFFFFF"/>
              </a:solidFill>
              <a:latin typeface="Segoe UI Light" panose="020B0502040204020203"/>
              <a:cs typeface="Segoe UI Light" panose="020B0502040204020203"/>
            </a:endParaRPr>
          </a:p>
          <a:p>
            <a:pPr>
              <a:lnSpc>
                <a:spcPct val="130000"/>
              </a:lnSpc>
            </a:pPr>
            <a:endParaRPr lang="en-US" altLang="zh-CN" sz="1335" dirty="0">
              <a:solidFill>
                <a:srgbClr val="FFFFFF"/>
              </a:solidFill>
              <a:latin typeface="Segoe UI Light" panose="020B0502040204020203"/>
              <a:cs typeface="Segoe UI Light" panose="020B0502040204020203"/>
            </a:endParaRPr>
          </a:p>
          <a:p>
            <a:pPr>
              <a:lnSpc>
                <a:spcPct val="130000"/>
              </a:lnSpc>
            </a:pPr>
            <a:endParaRPr lang="en-US" altLang="zh-CN" sz="1335" dirty="0" smtClean="0">
              <a:solidFill>
                <a:srgbClr val="FFFFFF"/>
              </a:solidFill>
              <a:latin typeface="Segoe UI Light" panose="020B0502040204020203"/>
              <a:cs typeface="Segoe UI Light" panose="020B0502040204020203"/>
            </a:endParaRPr>
          </a:p>
          <a:p>
            <a:pPr>
              <a:lnSpc>
                <a:spcPct val="130000"/>
              </a:lnSpc>
            </a:pPr>
            <a:r>
              <a:rPr lang="zh-CN" altLang="en-US" sz="1335" dirty="0" smtClean="0">
                <a:solidFill>
                  <a:srgbClr val="FFFFFF"/>
                </a:solidFill>
                <a:latin typeface="Segoe UI Light" panose="020B0502040204020203"/>
                <a:cs typeface="Segoe UI Light" panose="020B0502040204020203"/>
              </a:rPr>
              <a:t>正文 </a:t>
            </a:r>
            <a:r>
              <a:rPr lang="en-US" altLang="zh-CN" sz="1335" dirty="0" smtClean="0">
                <a:solidFill>
                  <a:srgbClr val="FFFFFF"/>
                </a:solidFill>
                <a:latin typeface="Segoe UI Light" panose="020B0502040204020203"/>
                <a:cs typeface="Segoe UI Light" panose="020B0502040204020203"/>
              </a:rPr>
              <a:t>1.3</a:t>
            </a:r>
            <a:endParaRPr lang="en-US" altLang="zh-CN" sz="1335" dirty="0" smtClean="0">
              <a:solidFill>
                <a:srgbClr val="FFFFFF"/>
              </a:solidFill>
              <a:latin typeface="Segoe UI Light" panose="020B0502040204020203"/>
              <a:cs typeface="Segoe UI Light" panose="020B0502040204020203"/>
            </a:endParaRPr>
          </a:p>
          <a:p>
            <a:pPr>
              <a:lnSpc>
                <a:spcPct val="130000"/>
              </a:lnSpc>
            </a:pPr>
            <a:endParaRPr lang="en-US" altLang="zh-CN" sz="1335" dirty="0">
              <a:solidFill>
                <a:srgbClr val="FFFFFF"/>
              </a:solidFill>
              <a:latin typeface="Segoe UI Light" panose="020B0502040204020203"/>
              <a:cs typeface="Segoe UI Light" panose="020B0502040204020203"/>
            </a:endParaRPr>
          </a:p>
          <a:p>
            <a:pPr>
              <a:lnSpc>
                <a:spcPct val="130000"/>
              </a:lnSpc>
            </a:pPr>
            <a:endParaRPr lang="en-US" altLang="zh-CN" sz="1335" dirty="0" smtClean="0">
              <a:solidFill>
                <a:srgbClr val="FFFFFF"/>
              </a:solidFill>
              <a:latin typeface="Segoe UI Light" panose="020B0502040204020203"/>
              <a:cs typeface="Segoe UI Light" panose="020B0502040204020203"/>
            </a:endParaRPr>
          </a:p>
          <a:p>
            <a:pPr>
              <a:lnSpc>
                <a:spcPct val="130000"/>
              </a:lnSpc>
            </a:pPr>
            <a:r>
              <a:rPr lang="en-US" altLang="zh-CN" sz="1335" dirty="0" err="1" smtClean="0">
                <a:solidFill>
                  <a:srgbClr val="FFFFFF"/>
                </a:solidFill>
                <a:latin typeface="Segoe UI Light" panose="020B0502040204020203"/>
                <a:cs typeface="Segoe UI Light" panose="020B0502040204020203"/>
              </a:rPr>
              <a:t>cn.bing.com</a:t>
            </a:r>
            <a:endParaRPr lang="zh-CN" altLang="en-US" sz="1335" dirty="0" smtClean="0">
              <a:solidFill>
                <a:srgbClr val="FFFFFF"/>
              </a:solidFill>
              <a:latin typeface="Segoe UI Light" panose="020B0502040204020203"/>
              <a:cs typeface="Segoe UI Light" panose="020B0502040204020203"/>
            </a:endParaRPr>
          </a:p>
          <a:p>
            <a:pPr>
              <a:lnSpc>
                <a:spcPct val="130000"/>
              </a:lnSpc>
            </a:pPr>
            <a:endParaRPr lang="zh-CN" altLang="en-US" sz="1335" dirty="0">
              <a:solidFill>
                <a:srgbClr val="FFFFFF"/>
              </a:solidFill>
              <a:latin typeface="Segoe UI Light" panose="020B0502040204020203"/>
              <a:cs typeface="Segoe UI Light" panose="020B0502040204020203"/>
            </a:endParaRPr>
          </a:p>
          <a:p>
            <a:pPr>
              <a:lnSpc>
                <a:spcPct val="130000"/>
              </a:lnSpc>
            </a:pPr>
            <a:endParaRPr lang="zh-CN" altLang="en-US" sz="1335" dirty="0" smtClean="0">
              <a:solidFill>
                <a:srgbClr val="FFFFFF"/>
              </a:solidFill>
              <a:latin typeface="Segoe UI Light" panose="020B0502040204020203"/>
              <a:cs typeface="Segoe UI Light" panose="020B0502040204020203"/>
            </a:endParaRPr>
          </a:p>
          <a:p>
            <a:pPr>
              <a:lnSpc>
                <a:spcPct val="130000"/>
              </a:lnSpc>
            </a:pPr>
            <a:r>
              <a:rPr lang="zh-CN" altLang="en-US" sz="1335" dirty="0">
                <a:solidFill>
                  <a:prstClr val="white"/>
                </a:solidFill>
              </a:rPr>
              <a:t>互联网是一个开放共享的平台</a:t>
            </a:r>
            <a:endParaRPr lang="zh-CN" altLang="en-US" sz="1335" dirty="0">
              <a:solidFill>
                <a:prstClr val="white"/>
              </a:solidFill>
            </a:endParaRPr>
          </a:p>
          <a:p>
            <a:pPr>
              <a:lnSpc>
                <a:spcPct val="130000"/>
              </a:lnSpc>
            </a:pPr>
            <a:r>
              <a:rPr kumimoji="1" lang="en-US" altLang="zh-CN" sz="1335" dirty="0">
                <a:solidFill>
                  <a:srgbClr val="FFFFFF"/>
                </a:solidFill>
                <a:latin typeface="Segoe UI Light" panose="020B0502040204020203"/>
                <a:cs typeface="Segoe UI Light" panose="020B0502040204020203"/>
              </a:rPr>
              <a:t>OfficePLUS</a:t>
            </a:r>
            <a:r>
              <a:rPr lang="zh-CN" altLang="en-US" sz="1335" dirty="0" smtClean="0">
                <a:solidFill>
                  <a:prstClr val="white"/>
                </a:solidFill>
              </a:rPr>
              <a:t> 部分</a:t>
            </a:r>
            <a:r>
              <a:rPr lang="zh-CN" altLang="en-US" sz="1335" dirty="0">
                <a:solidFill>
                  <a:prstClr val="white"/>
                </a:solidFill>
              </a:rPr>
              <a:t>设计灵感与元素来源于网络</a:t>
            </a:r>
            <a:endParaRPr lang="zh-CN" altLang="en-US" sz="1335" dirty="0">
              <a:solidFill>
                <a:prstClr val="white"/>
              </a:solidFill>
            </a:endParaRPr>
          </a:p>
          <a:p>
            <a:pPr>
              <a:lnSpc>
                <a:spcPct val="130000"/>
              </a:lnSpc>
            </a:pPr>
            <a:r>
              <a:rPr lang="zh-CN" altLang="en-US" sz="1335" dirty="0">
                <a:solidFill>
                  <a:prstClr val="white"/>
                </a:solidFill>
              </a:rPr>
              <a:t>如有建议</a:t>
            </a:r>
            <a:r>
              <a:rPr lang="zh-CN" altLang="en-US" sz="1335">
                <a:solidFill>
                  <a:prstClr val="white"/>
                </a:solidFill>
              </a:rPr>
              <a:t>请</a:t>
            </a:r>
            <a:r>
              <a:rPr lang="zh-CN" altLang="en-US" sz="1335" smtClean="0">
                <a:solidFill>
                  <a:prstClr val="white"/>
                </a:solidFill>
              </a:rPr>
              <a:t>联系 </a:t>
            </a:r>
            <a:r>
              <a:rPr lang="zh-CN" altLang="en-US" sz="1335" smtClean="0">
                <a:solidFill>
                  <a:prstClr val="white"/>
                </a:solidFill>
                <a:latin typeface="Segoe UI Light" panose="020B0502040204020203" charset="0"/>
                <a:ea typeface="Segoe UI Light" panose="020B0502040204020203" charset="0"/>
                <a:cs typeface="Segoe UI Light" panose="020B0502040204020203" charset="0"/>
              </a:rPr>
              <a:t>officeplus@microsoft.com</a:t>
            </a:r>
            <a:endParaRPr lang="en-US" altLang="zh-CN" sz="1335" dirty="0" smtClean="0">
              <a:solidFill>
                <a:srgbClr val="FFFFFF"/>
              </a:solidFill>
              <a:latin typeface="Segoe UI Light" panose="020B0502040204020203" charset="0"/>
              <a:ea typeface="Segoe UI Light" panose="020B0502040204020203" charset="0"/>
              <a:cs typeface="Segoe UI Light" panose="020B0502040204020203" charset="0"/>
            </a:endParaRPr>
          </a:p>
        </p:txBody>
      </p:sp>
      <p:sp>
        <p:nvSpPr>
          <p:cNvPr id="5" name="矩形 4"/>
          <p:cNvSpPr/>
          <p:nvPr userDrawn="1"/>
        </p:nvSpPr>
        <p:spPr>
          <a:xfrm>
            <a:off x="440661" y="182445"/>
            <a:ext cx="816249" cy="256545"/>
          </a:xfrm>
          <a:prstGeom prst="rect">
            <a:avLst/>
          </a:prstGeom>
        </p:spPr>
        <p:txBody>
          <a:bodyPr wrap="none">
            <a:spAutoFit/>
          </a:bodyPr>
          <a:lstStyle/>
          <a:p>
            <a:r>
              <a:rPr kumimoji="1" lang="en-US" altLang="zh-CN" sz="1065" dirty="0">
                <a:solidFill>
                  <a:srgbClr val="FFFFFF"/>
                </a:solidFill>
                <a:latin typeface="Segoe UI Light" panose="020B0502040204020203"/>
                <a:cs typeface="Segoe UI Light" panose="020B0502040204020203"/>
              </a:rPr>
              <a:t>OfficePLUS</a:t>
            </a:r>
            <a:endParaRPr lang="zh-CN" altLang="en-US" sz="1065" dirty="0">
              <a:solidFill>
                <a:prstClr val="white"/>
              </a:solidFill>
              <a:latin typeface="Segoe UI Light" panose="020B0502040204020203"/>
              <a:cs typeface="Segoe UI Light" panose="020B050204020402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
        <p:nvSpPr>
          <p:cNvPr id="4" name="文本框 3"/>
          <p:cNvSpPr txBox="1"/>
          <p:nvPr userDrawn="1"/>
        </p:nvSpPr>
        <p:spPr>
          <a:xfrm>
            <a:off x="4143155" y="4093452"/>
            <a:ext cx="3296095" cy="297454"/>
          </a:xfrm>
          <a:prstGeom prst="rect">
            <a:avLst/>
          </a:prstGeom>
          <a:noFill/>
        </p:spPr>
        <p:txBody>
          <a:bodyPr wrap="none" rtlCol="0">
            <a:spAutoFit/>
          </a:bodyPr>
          <a:lstStyle/>
          <a:p>
            <a:pPr algn="ctr" defTabSz="608965"/>
            <a:r>
              <a:rPr kumimoji="1" lang="zh-CN" altLang="en-US" sz="1335" dirty="0" smtClean="0">
                <a:solidFill>
                  <a:srgbClr val="000000"/>
                </a:solidFill>
                <a:latin typeface="Century Gothic"/>
                <a:ea typeface="微软雅黑" panose="020B0503020204020204" charset="-122"/>
              </a:rPr>
              <a:t>点击</a:t>
            </a:r>
            <a:r>
              <a:rPr kumimoji="1" lang="en-US" altLang="zh-CN" sz="1335" dirty="0" smtClean="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smtClean="0">
                <a:solidFill>
                  <a:srgbClr val="000000"/>
                </a:solidFill>
                <a:latin typeface="Century Gothic"/>
                <a:ea typeface="微软雅黑" panose="020B0503020204020204" charset="-122"/>
              </a:rPr>
              <a:t>获取更多优质模板（放映模式）</a:t>
            </a:r>
            <a:endParaRPr kumimoji="1" lang="zh-CN" altLang="en-US" sz="1335" dirty="0">
              <a:solidFill>
                <a:srgbClr val="000000"/>
              </a:solidFill>
              <a:latin typeface="Century Gothic"/>
              <a:ea typeface="微软雅黑" panose="020B0503020204020204" charset="-122"/>
            </a:endParaRPr>
          </a:p>
        </p:txBody>
      </p:sp>
      <p:pic>
        <p:nvPicPr>
          <p:cNvPr id="5" name="图片 4">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67200" y="2862560"/>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1A1E2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2CBD94"/>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rgbClr val="324444"/>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2B2F32"/>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rgbClr val="393F4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6089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608965" rtl="0" eaLnBrk="1" latinLnBrk="0" hangingPunct="1">
        <a:spcBef>
          <a:spcPct val="20000"/>
        </a:spcBef>
        <a:buFont typeface="Arial" panose="020B0604020202020204"/>
        <a:buChar char="•"/>
        <a:defRPr sz="4265" kern="1200">
          <a:solidFill>
            <a:schemeClr val="tx1"/>
          </a:solidFill>
          <a:latin typeface="+mn-lt"/>
          <a:ea typeface="+mn-ea"/>
          <a:cs typeface="+mn-cs"/>
        </a:defRPr>
      </a:lvl1pPr>
      <a:lvl2pPr marL="990600" indent="-381000" algn="l" defTabSz="608965" rtl="0" eaLnBrk="1" latinLnBrk="0" hangingPunct="1">
        <a:spcBef>
          <a:spcPct val="20000"/>
        </a:spcBef>
        <a:buFont typeface="Arial" panose="020B0604020202020204"/>
        <a:buChar char="–"/>
        <a:defRPr sz="3735" kern="1200">
          <a:solidFill>
            <a:schemeClr val="tx1"/>
          </a:solidFill>
          <a:latin typeface="+mn-lt"/>
          <a:ea typeface="+mn-ea"/>
          <a:cs typeface="+mn-cs"/>
        </a:defRPr>
      </a:lvl2pPr>
      <a:lvl3pPr marL="1524000" indent="-304800" algn="l" defTabSz="608965" rtl="0" eaLnBrk="1" latinLnBrk="0" hangingPunct="1">
        <a:spcBef>
          <a:spcPct val="20000"/>
        </a:spcBef>
        <a:buFont typeface="Arial" panose="020B0604020202020204"/>
        <a:buChar char="•"/>
        <a:defRPr sz="3200" kern="1200">
          <a:solidFill>
            <a:schemeClr val="tx1"/>
          </a:solidFill>
          <a:latin typeface="+mn-lt"/>
          <a:ea typeface="+mn-ea"/>
          <a:cs typeface="+mn-cs"/>
        </a:defRPr>
      </a:lvl3pPr>
      <a:lvl4pPr marL="2133600" indent="-304800" algn="l" defTabSz="608965" rtl="0" eaLnBrk="1" latinLnBrk="0" hangingPunct="1">
        <a:spcBef>
          <a:spcPct val="20000"/>
        </a:spcBef>
        <a:buFont typeface="Arial" panose="020B0604020202020204"/>
        <a:buChar char="–"/>
        <a:defRPr sz="2665" kern="1200">
          <a:solidFill>
            <a:schemeClr val="tx1"/>
          </a:solidFill>
          <a:latin typeface="+mn-lt"/>
          <a:ea typeface="+mn-ea"/>
          <a:cs typeface="+mn-cs"/>
        </a:defRPr>
      </a:lvl4pPr>
      <a:lvl5pPr marL="2743200" indent="-304800" algn="l" defTabSz="608965" rtl="0" eaLnBrk="1" latinLnBrk="0" hangingPunct="1">
        <a:spcBef>
          <a:spcPct val="20000"/>
        </a:spcBef>
        <a:buFont typeface="Arial" panose="020B0604020202020204"/>
        <a:buChar char="»"/>
        <a:defRPr sz="2665" kern="1200">
          <a:solidFill>
            <a:schemeClr val="tx1"/>
          </a:solidFill>
          <a:latin typeface="+mn-lt"/>
          <a:ea typeface="+mn-ea"/>
          <a:cs typeface="+mn-cs"/>
        </a:defRPr>
      </a:lvl5pPr>
      <a:lvl6pPr marL="3352800" indent="-304800" algn="l" defTabSz="608965" rtl="0" eaLnBrk="1" latinLnBrk="0" hangingPunct="1">
        <a:spcBef>
          <a:spcPct val="20000"/>
        </a:spcBef>
        <a:buFont typeface="Arial" panose="020B0604020202020204"/>
        <a:buChar char="•"/>
        <a:defRPr sz="2665" kern="1200">
          <a:solidFill>
            <a:schemeClr val="tx1"/>
          </a:solidFill>
          <a:latin typeface="+mn-lt"/>
          <a:ea typeface="+mn-ea"/>
          <a:cs typeface="+mn-cs"/>
        </a:defRPr>
      </a:lvl6pPr>
      <a:lvl7pPr marL="3962400" indent="-304800" algn="l" defTabSz="608965" rtl="0" eaLnBrk="1" latinLnBrk="0" hangingPunct="1">
        <a:spcBef>
          <a:spcPct val="20000"/>
        </a:spcBef>
        <a:buFont typeface="Arial" panose="020B0604020202020204"/>
        <a:buChar char="•"/>
        <a:defRPr sz="2665" kern="1200">
          <a:solidFill>
            <a:schemeClr val="tx1"/>
          </a:solidFill>
          <a:latin typeface="+mn-lt"/>
          <a:ea typeface="+mn-ea"/>
          <a:cs typeface="+mn-cs"/>
        </a:defRPr>
      </a:lvl7pPr>
      <a:lvl8pPr marL="4572000" indent="-304800" algn="l" defTabSz="608965" rtl="0" eaLnBrk="1" latinLnBrk="0" hangingPunct="1">
        <a:spcBef>
          <a:spcPct val="20000"/>
        </a:spcBef>
        <a:buFont typeface="Arial" panose="020B0604020202020204"/>
        <a:buChar char="•"/>
        <a:defRPr sz="2665" kern="1200">
          <a:solidFill>
            <a:schemeClr val="tx1"/>
          </a:solidFill>
          <a:latin typeface="+mn-lt"/>
          <a:ea typeface="+mn-ea"/>
          <a:cs typeface="+mn-cs"/>
        </a:defRPr>
      </a:lvl8pPr>
      <a:lvl9pPr marL="5181600" indent="-304800" algn="l" defTabSz="608965" rtl="0" eaLnBrk="1" latinLnBrk="0" hangingPunct="1">
        <a:spcBef>
          <a:spcPct val="20000"/>
        </a:spcBef>
        <a:buFont typeface="Arial" panose="020B0604020202020204"/>
        <a:buChar char="•"/>
        <a:defRPr sz="2665" kern="1200">
          <a:solidFill>
            <a:schemeClr val="tx1"/>
          </a:solidFill>
          <a:latin typeface="+mn-lt"/>
          <a:ea typeface="+mn-ea"/>
          <a:cs typeface="+mn-cs"/>
        </a:defRPr>
      </a:lvl9pPr>
    </p:bodyStyle>
    <p:otherStyle>
      <a:defPPr>
        <a:defRPr lang="en-US"/>
      </a:defPPr>
      <a:lvl1pPr marL="0" algn="l" defTabSz="608965" rtl="0" eaLnBrk="1" latinLnBrk="0" hangingPunct="1">
        <a:defRPr sz="2400" kern="1200">
          <a:solidFill>
            <a:schemeClr val="tx1"/>
          </a:solidFill>
          <a:latin typeface="+mn-lt"/>
          <a:ea typeface="+mn-ea"/>
          <a:cs typeface="+mn-cs"/>
        </a:defRPr>
      </a:lvl1pPr>
      <a:lvl2pPr marL="609600" algn="l" defTabSz="608965" rtl="0" eaLnBrk="1" latinLnBrk="0" hangingPunct="1">
        <a:defRPr sz="2400" kern="1200">
          <a:solidFill>
            <a:schemeClr val="tx1"/>
          </a:solidFill>
          <a:latin typeface="+mn-lt"/>
          <a:ea typeface="+mn-ea"/>
          <a:cs typeface="+mn-cs"/>
        </a:defRPr>
      </a:lvl2pPr>
      <a:lvl3pPr marL="1219200" algn="l" defTabSz="608965" rtl="0" eaLnBrk="1" latinLnBrk="0" hangingPunct="1">
        <a:defRPr sz="2400" kern="1200">
          <a:solidFill>
            <a:schemeClr val="tx1"/>
          </a:solidFill>
          <a:latin typeface="+mn-lt"/>
          <a:ea typeface="+mn-ea"/>
          <a:cs typeface="+mn-cs"/>
        </a:defRPr>
      </a:lvl3pPr>
      <a:lvl4pPr marL="1828800" algn="l" defTabSz="608965" rtl="0" eaLnBrk="1" latinLnBrk="0" hangingPunct="1">
        <a:defRPr sz="2400" kern="1200">
          <a:solidFill>
            <a:schemeClr val="tx1"/>
          </a:solidFill>
          <a:latin typeface="+mn-lt"/>
          <a:ea typeface="+mn-ea"/>
          <a:cs typeface="+mn-cs"/>
        </a:defRPr>
      </a:lvl4pPr>
      <a:lvl5pPr marL="2438400" algn="l" defTabSz="608965" rtl="0" eaLnBrk="1" latinLnBrk="0" hangingPunct="1">
        <a:defRPr sz="2400" kern="1200">
          <a:solidFill>
            <a:schemeClr val="tx1"/>
          </a:solidFill>
          <a:latin typeface="+mn-lt"/>
          <a:ea typeface="+mn-ea"/>
          <a:cs typeface="+mn-cs"/>
        </a:defRPr>
      </a:lvl5pPr>
      <a:lvl6pPr marL="3048000" algn="l" defTabSz="608965" rtl="0" eaLnBrk="1" latinLnBrk="0" hangingPunct="1">
        <a:defRPr sz="2400" kern="1200">
          <a:solidFill>
            <a:schemeClr val="tx1"/>
          </a:solidFill>
          <a:latin typeface="+mn-lt"/>
          <a:ea typeface="+mn-ea"/>
          <a:cs typeface="+mn-cs"/>
        </a:defRPr>
      </a:lvl6pPr>
      <a:lvl7pPr marL="3657600" algn="l" defTabSz="608965" rtl="0" eaLnBrk="1" latinLnBrk="0" hangingPunct="1">
        <a:defRPr sz="2400" kern="1200">
          <a:solidFill>
            <a:schemeClr val="tx1"/>
          </a:solidFill>
          <a:latin typeface="+mn-lt"/>
          <a:ea typeface="+mn-ea"/>
          <a:cs typeface="+mn-cs"/>
        </a:defRPr>
      </a:lvl7pPr>
      <a:lvl8pPr marL="4267200" algn="l" defTabSz="608965" rtl="0" eaLnBrk="1" latinLnBrk="0" hangingPunct="1">
        <a:defRPr sz="2400" kern="1200">
          <a:solidFill>
            <a:schemeClr val="tx1"/>
          </a:solidFill>
          <a:latin typeface="+mn-lt"/>
          <a:ea typeface="+mn-ea"/>
          <a:cs typeface="+mn-cs"/>
        </a:defRPr>
      </a:lvl8pPr>
      <a:lvl9pPr marL="4876800" algn="l" defTabSz="6089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6" Type="http://schemas.openxmlformats.org/officeDocument/2006/relationships/slideLayout" Target="../slideLayouts/slideLayout4.xml"/><Relationship Id="rId15" Type="http://schemas.microsoft.com/office/2007/relationships/diagramDrawing" Target="../diagrams/drawing3.xml"/><Relationship Id="rId14" Type="http://schemas.openxmlformats.org/officeDocument/2006/relationships/diagramColors" Target="../diagrams/colors3.xml"/><Relationship Id="rId13" Type="http://schemas.openxmlformats.org/officeDocument/2006/relationships/diagramQuickStyle" Target="../diagrams/quickStyle3.xml"/><Relationship Id="rId12" Type="http://schemas.openxmlformats.org/officeDocument/2006/relationships/diagramLayout" Target="../diagrams/layout3.xml"/><Relationship Id="rId11" Type="http://schemas.openxmlformats.org/officeDocument/2006/relationships/diagramData" Target="../diagrams/data3.xml"/><Relationship Id="rId10" Type="http://schemas.microsoft.com/office/2007/relationships/diagramDrawing" Target="../diagrams/drawing2.xml"/><Relationship Id="rId1"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94" y="0"/>
            <a:ext cx="12192000" cy="6858000"/>
          </a:xfrm>
          <a:prstGeom prst="rect">
            <a:avLst/>
          </a:prstGeom>
          <a:solidFill>
            <a:srgbClr val="1A1E21">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2CBD94"/>
              </a:solidFill>
            </a:endParaRPr>
          </a:p>
        </p:txBody>
      </p:sp>
      <p:cxnSp>
        <p:nvCxnSpPr>
          <p:cNvPr id="6" name="直线连接符 5"/>
          <p:cNvCxnSpPr/>
          <p:nvPr/>
        </p:nvCxnSpPr>
        <p:spPr>
          <a:xfrm flipH="1">
            <a:off x="773957" y="2253200"/>
            <a:ext cx="1525312" cy="0"/>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 name="直线连接符 6"/>
          <p:cNvCxnSpPr/>
          <p:nvPr/>
        </p:nvCxnSpPr>
        <p:spPr>
          <a:xfrm flipH="1">
            <a:off x="10014853" y="2252838"/>
            <a:ext cx="1525312" cy="0"/>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8" name="矩形 7"/>
          <p:cNvSpPr/>
          <p:nvPr/>
        </p:nvSpPr>
        <p:spPr>
          <a:xfrm>
            <a:off x="3777462" y="5120271"/>
            <a:ext cx="4638675" cy="645160"/>
          </a:xfrm>
          <a:prstGeom prst="rect">
            <a:avLst/>
          </a:prstGeom>
        </p:spPr>
        <p:txBody>
          <a:bodyPr wrap="none">
            <a:spAutoFit/>
          </a:bodyPr>
          <a:lstStyle/>
          <a:p>
            <a:pPr algn="ctr"/>
            <a:r>
              <a:rPr kumimoji="1" lang="en-US" altLang="zh-CN" sz="3600" dirty="0">
                <a:solidFill>
                  <a:srgbClr val="FFFFFF"/>
                </a:solidFill>
              </a:rPr>
              <a:t>Live Really Hard </a:t>
            </a:r>
            <a:r>
              <a:rPr kumimoji="1" lang="zh-CN" altLang="en-US" sz="3600" dirty="0">
                <a:solidFill>
                  <a:srgbClr val="FFFFFF"/>
                </a:solidFill>
              </a:rPr>
              <a:t>队</a:t>
            </a:r>
            <a:endParaRPr kumimoji="1" lang="zh-CN" altLang="en-US" sz="3600" dirty="0">
              <a:solidFill>
                <a:srgbClr val="FFFFFF"/>
              </a:solidFill>
            </a:endParaRPr>
          </a:p>
        </p:txBody>
      </p:sp>
      <p:sp>
        <p:nvSpPr>
          <p:cNvPr id="9" name="矩形 8"/>
          <p:cNvSpPr/>
          <p:nvPr/>
        </p:nvSpPr>
        <p:spPr>
          <a:xfrm>
            <a:off x="3131979" y="3458833"/>
            <a:ext cx="6096000" cy="748030"/>
          </a:xfrm>
          <a:prstGeom prst="rect">
            <a:avLst/>
          </a:prstGeom>
        </p:spPr>
        <p:txBody>
          <a:bodyPr>
            <a:spAutoFit/>
          </a:bodyPr>
          <a:lstStyle/>
          <a:p>
            <a:pPr algn="ctr"/>
            <a:r>
              <a:rPr kumimoji="1" lang="zh-CN" altLang="en-US" sz="4265" dirty="0">
                <a:ln w="12700">
                  <a:solidFill>
                    <a:schemeClr val="bg1"/>
                  </a:solidFill>
                  <a:prstDash val="solid"/>
                </a:ln>
                <a:solidFill>
                  <a:schemeClr val="bg1">
                    <a:lumMod val="75000"/>
                  </a:schemeClr>
                </a:solidFill>
                <a:effectLst>
                  <a:outerShdw dist="38100" dir="2640000" algn="bl" rotWithShape="0">
                    <a:schemeClr val="tx2">
                      <a:lumMod val="75000"/>
                    </a:schemeClr>
                  </a:outerShdw>
                </a:effectLst>
              </a:rPr>
              <a:t>核心内容展示</a:t>
            </a:r>
            <a:endParaRPr kumimoji="1" lang="zh-CN" altLang="en-US" sz="4265" dirty="0">
              <a:ln w="12700">
                <a:solidFill>
                  <a:schemeClr val="bg1"/>
                </a:solidFill>
                <a:prstDash val="solid"/>
              </a:ln>
              <a:solidFill>
                <a:schemeClr val="bg1">
                  <a:lumMod val="75000"/>
                </a:schemeClr>
              </a:solidFill>
              <a:effectLst>
                <a:outerShdw dist="38100" dir="2640000" algn="bl" rotWithShape="0">
                  <a:schemeClr val="tx2">
                    <a:lumMod val="75000"/>
                  </a:schemeClr>
                </a:outerShdw>
              </a:effectLst>
            </a:endParaRPr>
          </a:p>
        </p:txBody>
      </p:sp>
      <p:sp>
        <p:nvSpPr>
          <p:cNvPr id="2" name="矩形 1"/>
          <p:cNvSpPr/>
          <p:nvPr/>
        </p:nvSpPr>
        <p:spPr>
          <a:xfrm>
            <a:off x="2430780" y="1653540"/>
            <a:ext cx="7498080" cy="1198880"/>
          </a:xfrm>
          <a:prstGeom prst="rect">
            <a:avLst/>
          </a:prstGeom>
          <a:noFill/>
          <a:ln>
            <a:noFill/>
          </a:ln>
        </p:spPr>
        <p:txBody>
          <a:bodyPr wrap="none" rtlCol="0" anchor="t">
            <a:spAutoFit/>
          </a:bodyPr>
          <a:p>
            <a:pPr algn="ctr"/>
            <a:r>
              <a:rPr lang="zh-CN" altLang="en-US" sz="7200" b="1">
                <a:ln w="25400">
                  <a:gradFill>
                    <a:gsLst>
                      <a:gs pos="0">
                        <a:srgbClr val="E7DFD1"/>
                      </a:gs>
                      <a:gs pos="39000">
                        <a:srgbClr val="3E3B37"/>
                      </a:gs>
                      <a:gs pos="52000">
                        <a:srgbClr val="3E3B37"/>
                      </a:gs>
                      <a:gs pos="21000">
                        <a:schemeClr val="bg1"/>
                      </a:gs>
                      <a:gs pos="61000">
                        <a:srgbClr val="33302D"/>
                      </a:gs>
                      <a:gs pos="77000">
                        <a:srgbClr val="F0EAE1"/>
                      </a:gs>
                    </a:gsLst>
                    <a:lin ang="16200000"/>
                  </a:gradFill>
                </a:ln>
                <a:solidFill>
                  <a:schemeClr val="bg1">
                    <a:lumMod val="95000"/>
                  </a:schemeClr>
                </a:solidFill>
                <a:effectLst>
                  <a:outerShdw blurRad="50800" dist="25400" dir="5400000" sx="104000" sy="104000" algn="t" rotWithShape="0">
                    <a:prstClr val="black">
                      <a:alpha val="40000"/>
                    </a:prstClr>
                  </a:outerShdw>
                </a:effectLst>
              </a:rPr>
              <a:t>教务信息查询系统</a:t>
            </a:r>
            <a:endParaRPr lang="zh-CN" altLang="en-US" sz="7200" b="1">
              <a:ln w="25400">
                <a:gradFill>
                  <a:gsLst>
                    <a:gs pos="0">
                      <a:srgbClr val="E7DFD1"/>
                    </a:gs>
                    <a:gs pos="39000">
                      <a:srgbClr val="3E3B37"/>
                    </a:gs>
                    <a:gs pos="52000">
                      <a:srgbClr val="3E3B37"/>
                    </a:gs>
                    <a:gs pos="21000">
                      <a:schemeClr val="bg1"/>
                    </a:gs>
                    <a:gs pos="61000">
                      <a:srgbClr val="33302D"/>
                    </a:gs>
                    <a:gs pos="77000">
                      <a:srgbClr val="F0EAE1"/>
                    </a:gs>
                  </a:gsLst>
                  <a:lin ang="16200000"/>
                </a:gradFill>
              </a:ln>
              <a:solidFill>
                <a:schemeClr val="bg1">
                  <a:lumMod val="95000"/>
                </a:schemeClr>
              </a:solidFill>
              <a:effectLst>
                <a:outerShdw blurRad="50800" dist="25400" dir="5400000" sx="104000" sy="104000" algn="t" rotWithShape="0">
                  <a:prstClr val="black">
                    <a:alpha val="40000"/>
                  </a:prst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flipV="1">
            <a:off x="635" y="6212840"/>
            <a:ext cx="12192000" cy="645160"/>
          </a:xfrm>
          <a:prstGeom prst="rect">
            <a:avLst/>
          </a:prstGeom>
          <a:solidFill>
            <a:srgbClr val="1A1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29" name="TextBox 155"/>
          <p:cNvSpPr txBox="1"/>
          <p:nvPr/>
        </p:nvSpPr>
        <p:spPr>
          <a:xfrm>
            <a:off x="523240" y="672465"/>
            <a:ext cx="3562350" cy="706755"/>
          </a:xfrm>
          <a:prstGeom prst="rect">
            <a:avLst/>
          </a:prstGeom>
          <a:noFill/>
          <a:effectLst/>
        </p:spPr>
        <p:txBody>
          <a:bodyPr wrap="square" rtlCol="0">
            <a:spAutoFit/>
          </a:bodyPr>
          <a:lstStyle/>
          <a:p>
            <a:pPr algn="r" defTabSz="1218565"/>
            <a:r>
              <a:rPr lang="zh-CN" altLang="en-US" sz="4000" b="1" dirty="0">
                <a:solidFill>
                  <a:prstClr val="black">
                    <a:lumMod val="85000"/>
                    <a:lumOff val="15000"/>
                  </a:prstClr>
                </a:solidFill>
                <a:latin typeface="Arial" panose="020B0604020202020204"/>
                <a:ea typeface="微软雅黑" panose="020B0503020204020204" charset="-122"/>
              </a:rPr>
              <a:t>一、项目需求</a:t>
            </a:r>
            <a:endParaRPr lang="zh-CN" altLang="en-US" sz="4000" b="1" dirty="0">
              <a:solidFill>
                <a:prstClr val="black">
                  <a:lumMod val="85000"/>
                  <a:lumOff val="15000"/>
                </a:prstClr>
              </a:solidFill>
              <a:latin typeface="Arial" panose="020B0604020202020204"/>
              <a:ea typeface="微软雅黑" panose="020B0503020204020204" charset="-122"/>
            </a:endParaRPr>
          </a:p>
        </p:txBody>
      </p:sp>
      <p:sp>
        <p:nvSpPr>
          <p:cNvPr id="32" name="矩形 31"/>
          <p:cNvSpPr/>
          <p:nvPr/>
        </p:nvSpPr>
        <p:spPr>
          <a:xfrm>
            <a:off x="1758950" y="2876550"/>
            <a:ext cx="8675370" cy="2061210"/>
          </a:xfrm>
          <a:prstGeom prst="rect">
            <a:avLst/>
          </a:prstGeom>
          <a:noFill/>
        </p:spPr>
        <p:txBody>
          <a:bodyPr wrap="square">
            <a:spAutoFit/>
          </a:bodyPr>
          <a:lstStyle/>
          <a:p>
            <a:pPr defTabSz="1218565">
              <a:lnSpc>
                <a:spcPct val="150000"/>
              </a:lnSpc>
              <a:spcBef>
                <a:spcPts val="800"/>
              </a:spcBef>
            </a:pPr>
            <a:r>
              <a:rPr lang="zh-CN" altLang="en-US" sz="1800" dirty="0">
                <a:solidFill>
                  <a:prstClr val="black">
                    <a:lumMod val="85000"/>
                    <a:lumOff val="15000"/>
                  </a:prstClr>
                </a:solidFill>
                <a:latin typeface="Arial" panose="020B0604020202020204"/>
              </a:rPr>
              <a:t>（1）数据的准确性和实时性。</a:t>
            </a:r>
            <a:endParaRPr lang="zh-CN" altLang="en-US" sz="1800" dirty="0">
              <a:solidFill>
                <a:prstClr val="black">
                  <a:lumMod val="85000"/>
                  <a:lumOff val="15000"/>
                </a:prstClr>
              </a:solidFill>
              <a:latin typeface="Arial" panose="020B0604020202020204"/>
            </a:endParaRPr>
          </a:p>
          <a:p>
            <a:pPr defTabSz="1218565">
              <a:lnSpc>
                <a:spcPct val="150000"/>
              </a:lnSpc>
              <a:spcBef>
                <a:spcPts val="800"/>
              </a:spcBef>
            </a:pPr>
            <a:r>
              <a:rPr lang="zh-CN" altLang="en-US" sz="1800" dirty="0">
                <a:solidFill>
                  <a:prstClr val="black">
                    <a:lumMod val="85000"/>
                    <a:lumOff val="15000"/>
                  </a:prstClr>
                </a:solidFill>
                <a:latin typeface="Arial" panose="020B0604020202020204"/>
              </a:rPr>
              <a:t>（2）数据的一致性。教务文件是资源共享型文件，教务系统要保证这些数据在使用</a:t>
            </a:r>
            <a:endParaRPr lang="zh-CN" altLang="en-US" sz="1800" dirty="0">
              <a:solidFill>
                <a:prstClr val="black">
                  <a:lumMod val="85000"/>
                  <a:lumOff val="15000"/>
                </a:prstClr>
              </a:solidFill>
              <a:latin typeface="Arial" panose="020B0604020202020204"/>
            </a:endParaRPr>
          </a:p>
          <a:p>
            <a:pPr defTabSz="1218565">
              <a:lnSpc>
                <a:spcPct val="150000"/>
              </a:lnSpc>
              <a:spcBef>
                <a:spcPts val="800"/>
              </a:spcBef>
            </a:pPr>
            <a:r>
              <a:rPr lang="zh-CN" altLang="en-US" sz="1800" dirty="0">
                <a:solidFill>
                  <a:prstClr val="black">
                    <a:lumMod val="85000"/>
                    <a:lumOff val="15000"/>
                  </a:prstClr>
                </a:solidFill>
                <a:latin typeface="Arial" panose="020B0604020202020204"/>
              </a:rPr>
              <a:t>         过程的一致性。</a:t>
            </a:r>
            <a:endParaRPr lang="zh-CN" altLang="en-US" sz="1800" dirty="0">
              <a:solidFill>
                <a:prstClr val="black">
                  <a:lumMod val="85000"/>
                  <a:lumOff val="15000"/>
                </a:prstClr>
              </a:solidFill>
              <a:latin typeface="Arial" panose="020B0604020202020204"/>
            </a:endParaRPr>
          </a:p>
          <a:p>
            <a:pPr defTabSz="1218565">
              <a:lnSpc>
                <a:spcPct val="150000"/>
              </a:lnSpc>
              <a:spcBef>
                <a:spcPts val="800"/>
              </a:spcBef>
            </a:pPr>
            <a:r>
              <a:rPr lang="zh-CN" altLang="en-US" sz="1800" dirty="0">
                <a:solidFill>
                  <a:prstClr val="black">
                    <a:lumMod val="85000"/>
                    <a:lumOff val="15000"/>
                  </a:prstClr>
                </a:solidFill>
                <a:latin typeface="Arial" panose="020B0604020202020204"/>
              </a:rPr>
              <a:t>（3）数据的共享性。为减少代码重复以及数据冗余，部分数据需要具备共享性。</a:t>
            </a:r>
            <a:endParaRPr lang="zh-CN" altLang="en-US" sz="1800" dirty="0">
              <a:solidFill>
                <a:prstClr val="black">
                  <a:lumMod val="85000"/>
                  <a:lumOff val="15000"/>
                </a:prstClr>
              </a:solidFill>
              <a:latin typeface="Arial" panose="020B0604020202020204"/>
            </a:endParaRPr>
          </a:p>
        </p:txBody>
      </p:sp>
      <p:sp>
        <p:nvSpPr>
          <p:cNvPr id="33" name="TextBox 159"/>
          <p:cNvSpPr txBox="1"/>
          <p:nvPr/>
        </p:nvSpPr>
        <p:spPr>
          <a:xfrm>
            <a:off x="1758770" y="2062636"/>
            <a:ext cx="2804928" cy="521970"/>
          </a:xfrm>
          <a:prstGeom prst="rect">
            <a:avLst/>
          </a:prstGeom>
          <a:noFill/>
          <a:effectLst/>
        </p:spPr>
        <p:txBody>
          <a:bodyPr wrap="square" rtlCol="0">
            <a:spAutoFit/>
          </a:bodyPr>
          <a:lstStyle/>
          <a:p>
            <a:pPr defTabSz="1218565"/>
            <a:r>
              <a:rPr lang="zh-CN" altLang="en-US" sz="2800" b="1" dirty="0">
                <a:solidFill>
                  <a:prstClr val="black">
                    <a:lumMod val="85000"/>
                    <a:lumOff val="15000"/>
                  </a:prstClr>
                </a:solidFill>
                <a:latin typeface="Arial" panose="020B0604020202020204"/>
              </a:rPr>
              <a:t>数据需求</a:t>
            </a:r>
            <a:endParaRPr lang="zh-CN" altLang="en-US" sz="2800" b="1" dirty="0">
              <a:solidFill>
                <a:prstClr val="black">
                  <a:lumMod val="85000"/>
                  <a:lumOff val="15000"/>
                </a:prstClr>
              </a:solidFill>
              <a:latin typeface="Arial" panose="020B0604020202020204"/>
            </a:endParaRPr>
          </a:p>
        </p:txBody>
      </p:sp>
      <p:sp>
        <p:nvSpPr>
          <p:cNvPr id="56" name="矩形 55"/>
          <p:cNvSpPr/>
          <p:nvPr/>
        </p:nvSpPr>
        <p:spPr>
          <a:xfrm flipV="1">
            <a:off x="7655436" y="790429"/>
            <a:ext cx="893745" cy="609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2" name="文本框 1"/>
          <p:cNvSpPr txBox="1"/>
          <p:nvPr/>
        </p:nvSpPr>
        <p:spPr>
          <a:xfrm>
            <a:off x="4858201" y="41776"/>
            <a:ext cx="1047082" cy="625684"/>
          </a:xfrm>
          <a:prstGeom prst="rect">
            <a:avLst/>
          </a:prstGeom>
          <a:noFill/>
        </p:spPr>
        <p:txBody>
          <a:bodyPr wrap="none" rtlCol="0">
            <a:spAutoFit/>
          </a:bodyPr>
          <a:p>
            <a:pPr algn="ctr">
              <a:lnSpc>
                <a:spcPct val="130000"/>
              </a:lnSpc>
            </a:pPr>
            <a:r>
              <a:rPr kumimoji="1" lang="en-US" altLang="zh-CN" sz="1335" dirty="0">
                <a:solidFill>
                  <a:schemeClr val="tx1"/>
                </a:solidFill>
              </a:rPr>
              <a:t>CONTENTS</a:t>
            </a:r>
            <a:endParaRPr kumimoji="1" lang="en-US" altLang="zh-CN" sz="1335" dirty="0">
              <a:solidFill>
                <a:schemeClr val="tx1"/>
              </a:solidFill>
            </a:endParaRPr>
          </a:p>
          <a:p>
            <a:pPr algn="ctr">
              <a:lnSpc>
                <a:spcPct val="130000"/>
              </a:lnSpc>
            </a:pPr>
            <a:r>
              <a:rPr kumimoji="1" lang="zh-CN" altLang="en-US" sz="1335" dirty="0">
                <a:solidFill>
                  <a:schemeClr val="tx1"/>
                </a:solidFill>
              </a:rPr>
              <a:t>目录</a:t>
            </a:r>
            <a:endParaRPr kumimoji="1" lang="zh-CN" altLang="en-US" sz="1335" dirty="0">
              <a:solidFill>
                <a:schemeClr val="tx1"/>
              </a:solidFill>
            </a:endParaRPr>
          </a:p>
        </p:txBody>
      </p:sp>
      <p:sp>
        <p:nvSpPr>
          <p:cNvPr id="55" name="文本框 54"/>
          <p:cNvSpPr txBox="1"/>
          <p:nvPr/>
        </p:nvSpPr>
        <p:spPr>
          <a:xfrm>
            <a:off x="6034222" y="45242"/>
            <a:ext cx="1429385"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ONE</a:t>
            </a:r>
            <a:endParaRPr kumimoji="1" lang="en-US" altLang="zh-CN" sz="1335" dirty="0">
              <a:solidFill>
                <a:schemeClr val="tx1"/>
              </a:solidFill>
            </a:endParaRPr>
          </a:p>
          <a:p>
            <a:pPr lvl="0" algn="ctr">
              <a:lnSpc>
                <a:spcPct val="130000"/>
              </a:lnSpc>
            </a:pPr>
            <a:r>
              <a:rPr kumimoji="1" lang="zh-CN" altLang="en-US" sz="1335" dirty="0">
                <a:solidFill>
                  <a:schemeClr val="tx1"/>
                </a:solidFill>
              </a:rPr>
              <a:t>项目背景</a:t>
            </a:r>
            <a:r>
              <a:rPr kumimoji="1" lang="en-US" altLang="zh-CN" sz="1335" dirty="0">
                <a:solidFill>
                  <a:schemeClr val="tx1"/>
                </a:solidFill>
              </a:rPr>
              <a:t>&amp;</a:t>
            </a:r>
            <a:r>
              <a:rPr kumimoji="1" lang="zh-CN" altLang="en-US" sz="1335" dirty="0">
                <a:solidFill>
                  <a:schemeClr val="tx1"/>
                </a:solidFill>
              </a:rPr>
              <a:t>期望 </a:t>
            </a:r>
            <a:endParaRPr kumimoji="1" lang="zh-CN" altLang="en-US" sz="1335" dirty="0">
              <a:solidFill>
                <a:schemeClr val="tx1"/>
              </a:solidFill>
            </a:endParaRPr>
          </a:p>
        </p:txBody>
      </p:sp>
      <p:sp>
        <p:nvSpPr>
          <p:cNvPr id="73" name="文本框 72"/>
          <p:cNvSpPr txBox="1"/>
          <p:nvPr/>
        </p:nvSpPr>
        <p:spPr>
          <a:xfrm>
            <a:off x="7515321" y="63775"/>
            <a:ext cx="1163955" cy="627380"/>
          </a:xfrm>
          <a:prstGeom prst="rect">
            <a:avLst/>
          </a:prstGeom>
          <a:noFill/>
        </p:spPr>
        <p:txBody>
          <a:bodyPr wrap="none" rtlCol="0">
            <a:spAutoFit/>
          </a:bodyPr>
          <a:p>
            <a:pPr algn="ctr">
              <a:lnSpc>
                <a:spcPct val="130000"/>
              </a:lnSpc>
            </a:pPr>
            <a:r>
              <a:rPr kumimoji="1" lang="en-US" altLang="zh-CN" sz="1335" b="1" dirty="0">
                <a:solidFill>
                  <a:schemeClr val="tx1"/>
                </a:solidFill>
              </a:rPr>
              <a:t>PART</a:t>
            </a:r>
            <a:r>
              <a:rPr kumimoji="1" lang="zh-CN" altLang="en-US" sz="1335" b="1" dirty="0">
                <a:solidFill>
                  <a:schemeClr val="tx1"/>
                </a:solidFill>
              </a:rPr>
              <a:t> </a:t>
            </a:r>
            <a:r>
              <a:rPr kumimoji="1" lang="en-US" altLang="zh-CN" sz="1335" b="1" dirty="0">
                <a:solidFill>
                  <a:schemeClr val="tx1"/>
                </a:solidFill>
              </a:rPr>
              <a:t>TWO</a:t>
            </a:r>
            <a:endParaRPr kumimoji="1" lang="en-US" altLang="zh-CN" sz="1335" b="1" dirty="0">
              <a:solidFill>
                <a:schemeClr val="tx1"/>
              </a:solidFill>
            </a:endParaRPr>
          </a:p>
          <a:p>
            <a:pPr lvl="0" algn="ctr">
              <a:lnSpc>
                <a:spcPct val="130000"/>
              </a:lnSpc>
            </a:pPr>
            <a:r>
              <a:rPr kumimoji="1" lang="zh-CN" altLang="en-US" sz="1335" b="1" dirty="0">
                <a:solidFill>
                  <a:schemeClr val="tx1"/>
                </a:solidFill>
              </a:rPr>
              <a:t>解决方案 </a:t>
            </a:r>
            <a:endParaRPr kumimoji="1" lang="zh-CN" altLang="en-US" sz="1335" b="1" dirty="0">
              <a:solidFill>
                <a:schemeClr val="tx1"/>
              </a:solidFill>
            </a:endParaRPr>
          </a:p>
        </p:txBody>
      </p:sp>
      <p:sp>
        <p:nvSpPr>
          <p:cNvPr id="74" name="文本框 73"/>
          <p:cNvSpPr txBox="1"/>
          <p:nvPr/>
        </p:nvSpPr>
        <p:spPr>
          <a:xfrm>
            <a:off x="8824373" y="63775"/>
            <a:ext cx="1348740"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THREE</a:t>
            </a:r>
            <a:endParaRPr kumimoji="1" lang="en-US" altLang="zh-CN" sz="1335" dirty="0">
              <a:solidFill>
                <a:schemeClr val="tx1"/>
              </a:solidFill>
            </a:endParaRPr>
          </a:p>
          <a:p>
            <a:pPr algn="ctr">
              <a:lnSpc>
                <a:spcPct val="130000"/>
              </a:lnSpc>
            </a:pPr>
            <a:r>
              <a:rPr kumimoji="1" lang="zh-CN" altLang="en-US" sz="1335" dirty="0">
                <a:solidFill>
                  <a:schemeClr val="tx1"/>
                </a:solidFill>
              </a:rPr>
              <a:t>项目优势 </a:t>
            </a:r>
            <a:endParaRPr kumimoji="1" lang="zh-CN" altLang="en-US" sz="1335" dirty="0">
              <a:solidFill>
                <a:schemeClr val="tx1"/>
              </a:solidFill>
            </a:endParaRPr>
          </a:p>
        </p:txBody>
      </p:sp>
      <p:sp>
        <p:nvSpPr>
          <p:cNvPr id="75" name="文本框 74"/>
          <p:cNvSpPr txBox="1"/>
          <p:nvPr/>
        </p:nvSpPr>
        <p:spPr>
          <a:xfrm>
            <a:off x="10295083" y="63775"/>
            <a:ext cx="1271905"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FOUR</a:t>
            </a:r>
            <a:endParaRPr kumimoji="1" lang="en-US" altLang="zh-CN" sz="1335" dirty="0">
              <a:solidFill>
                <a:schemeClr val="tx1"/>
              </a:solidFill>
            </a:endParaRPr>
          </a:p>
          <a:p>
            <a:pPr algn="ctr">
              <a:lnSpc>
                <a:spcPct val="130000"/>
              </a:lnSpc>
            </a:pPr>
            <a:r>
              <a:rPr kumimoji="1" lang="zh-CN" altLang="en-US" sz="1335" dirty="0">
                <a:solidFill>
                  <a:schemeClr val="tx1"/>
                </a:solidFill>
              </a:rPr>
              <a:t>项目技术简介 </a:t>
            </a:r>
            <a:endParaRPr kumimoji="1" lang="zh-CN" altLang="en-US" sz="1335" dirty="0">
              <a:solidFill>
                <a:schemeClr val="tx1"/>
              </a:solidFill>
            </a:endParaRPr>
          </a:p>
        </p:txBody>
      </p:sp>
      <p:grpSp>
        <p:nvGrpSpPr>
          <p:cNvPr id="39" name="组 40"/>
          <p:cNvGrpSpPr/>
          <p:nvPr/>
        </p:nvGrpSpPr>
        <p:grpSpPr>
          <a:xfrm>
            <a:off x="1005150" y="2021887"/>
            <a:ext cx="603451" cy="603451"/>
            <a:chOff x="2534442" y="2443198"/>
            <a:chExt cx="452588" cy="452588"/>
          </a:xfrm>
        </p:grpSpPr>
        <p:sp>
          <p:nvSpPr>
            <p:cNvPr id="45" name="椭圆 44"/>
            <p:cNvSpPr/>
            <p:nvPr/>
          </p:nvSpPr>
          <p:spPr>
            <a:xfrm>
              <a:off x="2534442" y="2443198"/>
              <a:ext cx="452588" cy="452588"/>
            </a:xfrm>
            <a:prstGeom prst="ellipse">
              <a:avLst/>
            </a:prstGeom>
            <a:noFill/>
            <a:ln w="6350" cmpd="sng">
              <a:solidFill>
                <a:srgbClr val="1A1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3200">
                <a:solidFill>
                  <a:prstClr val="white"/>
                </a:solidFill>
                <a:latin typeface="Arial" panose="020B0604020202020204"/>
                <a:ea typeface="微软雅黑" panose="020B0503020204020204" charset="-122"/>
              </a:endParaRPr>
            </a:p>
          </p:txBody>
        </p:sp>
        <p:sp>
          <p:nvSpPr>
            <p:cNvPr id="46" name="Freeform 10"/>
            <p:cNvSpPr/>
            <p:nvPr/>
          </p:nvSpPr>
          <p:spPr bwMode="auto">
            <a:xfrm>
              <a:off x="2630061" y="2546737"/>
              <a:ext cx="261349" cy="245511"/>
            </a:xfrm>
            <a:custGeom>
              <a:avLst/>
              <a:gdLst>
                <a:gd name="T0" fmla="*/ 40 w 128"/>
                <a:gd name="T1" fmla="*/ 120 h 120"/>
                <a:gd name="T2" fmla="*/ 12 w 128"/>
                <a:gd name="T3" fmla="*/ 108 h 120"/>
                <a:gd name="T4" fmla="*/ 0 w 128"/>
                <a:gd name="T5" fmla="*/ 80 h 120"/>
                <a:gd name="T6" fmla="*/ 12 w 128"/>
                <a:gd name="T7" fmla="*/ 52 h 120"/>
                <a:gd name="T8" fmla="*/ 58 w 128"/>
                <a:gd name="T9" fmla="*/ 2 h 120"/>
                <a:gd name="T10" fmla="*/ 64 w 128"/>
                <a:gd name="T11" fmla="*/ 8 h 120"/>
                <a:gd name="T12" fmla="*/ 17 w 128"/>
                <a:gd name="T13" fmla="*/ 57 h 120"/>
                <a:gd name="T14" fmla="*/ 8 w 128"/>
                <a:gd name="T15" fmla="*/ 80 h 120"/>
                <a:gd name="T16" fmla="*/ 17 w 128"/>
                <a:gd name="T17" fmla="*/ 103 h 120"/>
                <a:gd name="T18" fmla="*/ 40 w 128"/>
                <a:gd name="T19" fmla="*/ 112 h 120"/>
                <a:gd name="T20" fmla="*/ 63 w 128"/>
                <a:gd name="T21" fmla="*/ 103 h 120"/>
                <a:gd name="T22" fmla="*/ 113 w 128"/>
                <a:gd name="T23" fmla="*/ 49 h 120"/>
                <a:gd name="T24" fmla="*/ 120 w 128"/>
                <a:gd name="T25" fmla="*/ 32 h 120"/>
                <a:gd name="T26" fmla="*/ 113 w 128"/>
                <a:gd name="T27" fmla="*/ 15 h 120"/>
                <a:gd name="T28" fmla="*/ 96 w 128"/>
                <a:gd name="T29" fmla="*/ 8 h 120"/>
                <a:gd name="T30" fmla="*/ 79 w 128"/>
                <a:gd name="T31" fmla="*/ 15 h 120"/>
                <a:gd name="T32" fmla="*/ 29 w 128"/>
                <a:gd name="T33" fmla="*/ 69 h 120"/>
                <a:gd name="T34" fmla="*/ 29 w 128"/>
                <a:gd name="T35" fmla="*/ 91 h 120"/>
                <a:gd name="T36" fmla="*/ 40 w 128"/>
                <a:gd name="T37" fmla="*/ 96 h 120"/>
                <a:gd name="T38" fmla="*/ 40 w 128"/>
                <a:gd name="T39" fmla="*/ 96 h 120"/>
                <a:gd name="T40" fmla="*/ 51 w 128"/>
                <a:gd name="T41" fmla="*/ 91 h 120"/>
                <a:gd name="T42" fmla="*/ 100 w 128"/>
                <a:gd name="T43" fmla="*/ 41 h 120"/>
                <a:gd name="T44" fmla="*/ 105 w 128"/>
                <a:gd name="T45" fmla="*/ 47 h 120"/>
                <a:gd name="T46" fmla="*/ 57 w 128"/>
                <a:gd name="T47" fmla="*/ 97 h 120"/>
                <a:gd name="T48" fmla="*/ 40 w 128"/>
                <a:gd name="T49" fmla="*/ 104 h 120"/>
                <a:gd name="T50" fmla="*/ 40 w 128"/>
                <a:gd name="T51" fmla="*/ 104 h 120"/>
                <a:gd name="T52" fmla="*/ 23 w 128"/>
                <a:gd name="T53" fmla="*/ 97 h 120"/>
                <a:gd name="T54" fmla="*/ 23 w 128"/>
                <a:gd name="T55" fmla="*/ 63 h 120"/>
                <a:gd name="T56" fmla="*/ 73 w 128"/>
                <a:gd name="T57" fmla="*/ 9 h 120"/>
                <a:gd name="T58" fmla="*/ 96 w 128"/>
                <a:gd name="T59" fmla="*/ 0 h 120"/>
                <a:gd name="T60" fmla="*/ 119 w 128"/>
                <a:gd name="T61" fmla="*/ 9 h 120"/>
                <a:gd name="T62" fmla="*/ 128 w 128"/>
                <a:gd name="T63" fmla="*/ 32 h 120"/>
                <a:gd name="T64" fmla="*/ 119 w 128"/>
                <a:gd name="T65" fmla="*/ 55 h 120"/>
                <a:gd name="T66" fmla="*/ 68 w 128"/>
                <a:gd name="T67" fmla="*/ 108 h 120"/>
                <a:gd name="T68" fmla="*/ 40 w 128"/>
                <a:gd name="T6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0">
                  <a:moveTo>
                    <a:pt x="40" y="120"/>
                  </a:moveTo>
                  <a:cubicBezTo>
                    <a:pt x="29" y="120"/>
                    <a:pt x="19" y="116"/>
                    <a:pt x="12" y="108"/>
                  </a:cubicBezTo>
                  <a:cubicBezTo>
                    <a:pt x="4" y="101"/>
                    <a:pt x="0" y="91"/>
                    <a:pt x="0" y="80"/>
                  </a:cubicBezTo>
                  <a:cubicBezTo>
                    <a:pt x="0" y="69"/>
                    <a:pt x="4" y="59"/>
                    <a:pt x="12" y="52"/>
                  </a:cubicBezTo>
                  <a:cubicBezTo>
                    <a:pt x="58" y="2"/>
                    <a:pt x="58" y="2"/>
                    <a:pt x="58" y="2"/>
                  </a:cubicBezTo>
                  <a:cubicBezTo>
                    <a:pt x="64" y="8"/>
                    <a:pt x="64" y="8"/>
                    <a:pt x="64" y="8"/>
                  </a:cubicBezTo>
                  <a:cubicBezTo>
                    <a:pt x="17" y="57"/>
                    <a:pt x="17" y="57"/>
                    <a:pt x="17" y="57"/>
                  </a:cubicBezTo>
                  <a:cubicBezTo>
                    <a:pt x="11" y="63"/>
                    <a:pt x="8" y="71"/>
                    <a:pt x="8" y="80"/>
                  </a:cubicBezTo>
                  <a:cubicBezTo>
                    <a:pt x="8" y="89"/>
                    <a:pt x="11" y="97"/>
                    <a:pt x="17" y="103"/>
                  </a:cubicBezTo>
                  <a:cubicBezTo>
                    <a:pt x="23" y="109"/>
                    <a:pt x="31" y="112"/>
                    <a:pt x="40" y="112"/>
                  </a:cubicBezTo>
                  <a:cubicBezTo>
                    <a:pt x="49" y="112"/>
                    <a:pt x="57" y="109"/>
                    <a:pt x="63" y="103"/>
                  </a:cubicBezTo>
                  <a:cubicBezTo>
                    <a:pt x="113" y="49"/>
                    <a:pt x="113" y="49"/>
                    <a:pt x="113" y="49"/>
                  </a:cubicBezTo>
                  <a:cubicBezTo>
                    <a:pt x="118" y="44"/>
                    <a:pt x="120" y="38"/>
                    <a:pt x="120" y="32"/>
                  </a:cubicBezTo>
                  <a:cubicBezTo>
                    <a:pt x="120" y="26"/>
                    <a:pt x="118" y="20"/>
                    <a:pt x="113" y="15"/>
                  </a:cubicBezTo>
                  <a:cubicBezTo>
                    <a:pt x="108" y="10"/>
                    <a:pt x="102" y="8"/>
                    <a:pt x="96" y="8"/>
                  </a:cubicBezTo>
                  <a:cubicBezTo>
                    <a:pt x="90" y="8"/>
                    <a:pt x="84" y="10"/>
                    <a:pt x="79" y="15"/>
                  </a:cubicBezTo>
                  <a:cubicBezTo>
                    <a:pt x="29" y="69"/>
                    <a:pt x="29" y="69"/>
                    <a:pt x="29" y="69"/>
                  </a:cubicBezTo>
                  <a:cubicBezTo>
                    <a:pt x="22" y="75"/>
                    <a:pt x="22" y="85"/>
                    <a:pt x="29" y="91"/>
                  </a:cubicBezTo>
                  <a:cubicBezTo>
                    <a:pt x="32" y="94"/>
                    <a:pt x="36" y="96"/>
                    <a:pt x="40" y="96"/>
                  </a:cubicBezTo>
                  <a:cubicBezTo>
                    <a:pt x="40" y="96"/>
                    <a:pt x="40" y="96"/>
                    <a:pt x="40" y="96"/>
                  </a:cubicBezTo>
                  <a:cubicBezTo>
                    <a:pt x="44" y="96"/>
                    <a:pt x="48" y="94"/>
                    <a:pt x="51" y="91"/>
                  </a:cubicBezTo>
                  <a:cubicBezTo>
                    <a:pt x="100" y="41"/>
                    <a:pt x="100" y="41"/>
                    <a:pt x="100" y="41"/>
                  </a:cubicBezTo>
                  <a:cubicBezTo>
                    <a:pt x="105" y="47"/>
                    <a:pt x="105" y="47"/>
                    <a:pt x="105" y="47"/>
                  </a:cubicBezTo>
                  <a:cubicBezTo>
                    <a:pt x="57" y="97"/>
                    <a:pt x="57" y="97"/>
                    <a:pt x="57" y="97"/>
                  </a:cubicBezTo>
                  <a:cubicBezTo>
                    <a:pt x="52" y="102"/>
                    <a:pt x="46" y="104"/>
                    <a:pt x="40" y="104"/>
                  </a:cubicBezTo>
                  <a:cubicBezTo>
                    <a:pt x="40" y="104"/>
                    <a:pt x="40" y="104"/>
                    <a:pt x="40" y="104"/>
                  </a:cubicBezTo>
                  <a:cubicBezTo>
                    <a:pt x="34" y="104"/>
                    <a:pt x="28" y="102"/>
                    <a:pt x="23" y="97"/>
                  </a:cubicBezTo>
                  <a:cubicBezTo>
                    <a:pt x="14" y="88"/>
                    <a:pt x="14" y="72"/>
                    <a:pt x="23" y="63"/>
                  </a:cubicBezTo>
                  <a:cubicBezTo>
                    <a:pt x="73" y="9"/>
                    <a:pt x="73" y="9"/>
                    <a:pt x="73" y="9"/>
                  </a:cubicBezTo>
                  <a:cubicBezTo>
                    <a:pt x="79" y="3"/>
                    <a:pt x="87" y="0"/>
                    <a:pt x="96" y="0"/>
                  </a:cubicBezTo>
                  <a:cubicBezTo>
                    <a:pt x="105" y="0"/>
                    <a:pt x="113" y="3"/>
                    <a:pt x="119" y="9"/>
                  </a:cubicBezTo>
                  <a:cubicBezTo>
                    <a:pt x="125" y="15"/>
                    <a:pt x="128" y="23"/>
                    <a:pt x="128" y="32"/>
                  </a:cubicBezTo>
                  <a:cubicBezTo>
                    <a:pt x="128" y="41"/>
                    <a:pt x="125" y="49"/>
                    <a:pt x="119" y="55"/>
                  </a:cubicBezTo>
                  <a:cubicBezTo>
                    <a:pt x="68" y="108"/>
                    <a:pt x="68" y="108"/>
                    <a:pt x="68" y="108"/>
                  </a:cubicBezTo>
                  <a:cubicBezTo>
                    <a:pt x="61" y="116"/>
                    <a:pt x="51" y="120"/>
                    <a:pt x="40" y="120"/>
                  </a:cubicBezTo>
                </a:path>
              </a:pathLst>
            </a:custGeom>
            <a:solidFill>
              <a:srgbClr val="1A1E21"/>
            </a:solidFill>
            <a:ln w="6350" cmpd="sng">
              <a:noFill/>
            </a:ln>
            <a:effectLst/>
          </p:spPr>
          <p:txBody>
            <a:bodyPr vert="horz" wrap="square" lIns="121920" tIns="60960" rIns="121920" bIns="60960" numCol="1" anchor="t" anchorCtr="0" compatLnSpc="1"/>
            <a:lstStyle/>
            <a:p>
              <a:pPr defTabSz="1218565"/>
              <a:endParaRPr lang="zh-CN" altLang="en-US" sz="3200">
                <a:solidFill>
                  <a:prstClr val="black"/>
                </a:solidFill>
                <a:latin typeface="Arial" panose="020B0604020202020204"/>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flipV="1">
            <a:off x="635" y="-46355"/>
            <a:ext cx="12192000" cy="6334125"/>
          </a:xfrm>
          <a:prstGeom prst="rect">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29" name="TextBox 155"/>
          <p:cNvSpPr txBox="1"/>
          <p:nvPr/>
        </p:nvSpPr>
        <p:spPr>
          <a:xfrm>
            <a:off x="411480" y="672465"/>
            <a:ext cx="3562350" cy="706755"/>
          </a:xfrm>
          <a:prstGeom prst="rect">
            <a:avLst/>
          </a:prstGeom>
          <a:noFill/>
          <a:effectLst/>
        </p:spPr>
        <p:txBody>
          <a:bodyPr wrap="square" rtlCol="0">
            <a:spAutoFit/>
          </a:bodyPr>
          <a:lstStyle/>
          <a:p>
            <a:pPr algn="r" defTabSz="1218565"/>
            <a:r>
              <a:rPr lang="zh-CN" altLang="en-US" sz="4000" b="1" dirty="0">
                <a:solidFill>
                  <a:schemeClr val="bg1">
                    <a:lumMod val="85000"/>
                  </a:schemeClr>
                </a:solidFill>
                <a:latin typeface="Arial" panose="020B0604020202020204"/>
                <a:ea typeface="微软雅黑" panose="020B0503020204020204" charset="-122"/>
              </a:rPr>
              <a:t>二、开发思路</a:t>
            </a:r>
            <a:endParaRPr lang="zh-CN" altLang="en-US" sz="4000" b="1" dirty="0">
              <a:solidFill>
                <a:schemeClr val="bg1">
                  <a:lumMod val="85000"/>
                </a:schemeClr>
              </a:solidFill>
              <a:latin typeface="Arial" panose="020B0604020202020204"/>
              <a:ea typeface="微软雅黑" panose="020B0503020204020204" charset="-122"/>
            </a:endParaRPr>
          </a:p>
        </p:txBody>
      </p:sp>
      <p:sp>
        <p:nvSpPr>
          <p:cNvPr id="32" name="矩形 31"/>
          <p:cNvSpPr/>
          <p:nvPr/>
        </p:nvSpPr>
        <p:spPr>
          <a:xfrm>
            <a:off x="1043305" y="1534160"/>
            <a:ext cx="10106660" cy="4523105"/>
          </a:xfrm>
          <a:prstGeom prst="rect">
            <a:avLst/>
          </a:prstGeom>
          <a:noFill/>
        </p:spPr>
        <p:txBody>
          <a:bodyPr wrap="square">
            <a:spAutoFit/>
          </a:bodyPr>
          <a:lstStyle/>
          <a:p>
            <a:pPr defTabSz="1218565">
              <a:lnSpc>
                <a:spcPct val="150000"/>
              </a:lnSpc>
              <a:spcBef>
                <a:spcPts val="800"/>
              </a:spcBef>
            </a:pPr>
            <a:r>
              <a:rPr lang="en-US" altLang="zh-CN" sz="1800" dirty="0">
                <a:solidFill>
                  <a:prstClr val="black">
                    <a:lumMod val="85000"/>
                    <a:lumOff val="15000"/>
                  </a:prstClr>
                </a:solidFill>
                <a:latin typeface="Arial" panose="020B0604020202020204"/>
              </a:rPr>
              <a:t>     </a:t>
            </a:r>
            <a:r>
              <a:rPr lang="en-US" altLang="zh-CN" sz="1800" dirty="0">
                <a:solidFill>
                  <a:schemeClr val="bg1">
                    <a:lumMod val="95000"/>
                  </a:schemeClr>
                </a:solidFill>
                <a:latin typeface="Arial" panose="020B0604020202020204"/>
              </a:rPr>
              <a:t> </a:t>
            </a:r>
            <a:r>
              <a:rPr lang="en-US" altLang="zh-CN" sz="1800" dirty="0">
                <a:solidFill>
                  <a:schemeClr val="bg1">
                    <a:lumMod val="85000"/>
                  </a:schemeClr>
                </a:solidFill>
                <a:latin typeface="Arial" panose="020B0604020202020204"/>
              </a:rPr>
              <a:t> </a:t>
            </a:r>
            <a:r>
              <a:rPr lang="zh-CN" altLang="en-US" dirty="0">
                <a:solidFill>
                  <a:schemeClr val="bg1">
                    <a:lumMod val="85000"/>
                  </a:schemeClr>
                </a:solidFill>
                <a:latin typeface="Arial" panose="020B0604020202020204"/>
              </a:rPr>
              <a:t>本系统采用经典的B/S框架开发实现方式，用户可通过浏览网页的形式使用本系统，根据系统的实现方式，将具体的开发技术方案分为前端技术方案和后端技术两个模块。前端技术方案负责实现web端的页面展示和用户交互功能。在实际开发过程中，前端技术方案主要包括前端UI框架、JavaScript框架、页面布局、前后端数据交互。后端技术方案主要基于J2EE平台实现，根据Spring MVC思想，将后端技术方案分为表示层、业务层逻辑、持久层、控制层四个技术层面，每一层都有面向上一层的接口，实现了不同层之间的“高內聚-低耦合”。</a:t>
            </a:r>
            <a:endParaRPr lang="zh-CN" altLang="en-US" dirty="0">
              <a:solidFill>
                <a:schemeClr val="bg1">
                  <a:lumMod val="85000"/>
                </a:schemeClr>
              </a:solidFill>
              <a:latin typeface="Arial" panose="020B0604020202020204"/>
            </a:endParaRPr>
          </a:p>
        </p:txBody>
      </p:sp>
      <p:sp>
        <p:nvSpPr>
          <p:cNvPr id="56" name="矩形 55"/>
          <p:cNvSpPr/>
          <p:nvPr/>
        </p:nvSpPr>
        <p:spPr>
          <a:xfrm flipV="1">
            <a:off x="7655436" y="790429"/>
            <a:ext cx="893745" cy="609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2" name="文本框 1"/>
          <p:cNvSpPr txBox="1"/>
          <p:nvPr/>
        </p:nvSpPr>
        <p:spPr>
          <a:xfrm>
            <a:off x="4858201" y="41776"/>
            <a:ext cx="1047082" cy="625684"/>
          </a:xfrm>
          <a:prstGeom prst="rect">
            <a:avLst/>
          </a:prstGeom>
          <a:noFill/>
        </p:spPr>
        <p:txBody>
          <a:bodyPr wrap="none" rtlCol="0">
            <a:spAutoFit/>
          </a:bodyPr>
          <a:p>
            <a:pPr algn="ctr">
              <a:lnSpc>
                <a:spcPct val="130000"/>
              </a:lnSpc>
            </a:pPr>
            <a:r>
              <a:rPr kumimoji="1" lang="en-US" altLang="zh-CN" sz="1335" dirty="0">
                <a:solidFill>
                  <a:schemeClr val="bg1">
                    <a:lumMod val="95000"/>
                  </a:schemeClr>
                </a:solidFill>
              </a:rPr>
              <a:t>CONTENTS</a:t>
            </a:r>
            <a:endParaRPr kumimoji="1" lang="en-US" altLang="zh-CN" sz="1335" dirty="0">
              <a:solidFill>
                <a:schemeClr val="bg1">
                  <a:lumMod val="95000"/>
                </a:schemeClr>
              </a:solidFill>
            </a:endParaRPr>
          </a:p>
          <a:p>
            <a:pPr algn="ctr">
              <a:lnSpc>
                <a:spcPct val="130000"/>
              </a:lnSpc>
            </a:pPr>
            <a:r>
              <a:rPr kumimoji="1" lang="zh-CN" altLang="en-US" sz="1335" dirty="0">
                <a:solidFill>
                  <a:schemeClr val="bg1">
                    <a:lumMod val="95000"/>
                  </a:schemeClr>
                </a:solidFill>
              </a:rPr>
              <a:t>目录</a:t>
            </a:r>
            <a:endParaRPr kumimoji="1" lang="zh-CN" altLang="en-US" sz="1335" dirty="0">
              <a:solidFill>
                <a:schemeClr val="bg1">
                  <a:lumMod val="95000"/>
                </a:schemeClr>
              </a:solidFill>
            </a:endParaRPr>
          </a:p>
        </p:txBody>
      </p:sp>
      <p:sp>
        <p:nvSpPr>
          <p:cNvPr id="55" name="文本框 54"/>
          <p:cNvSpPr txBox="1"/>
          <p:nvPr/>
        </p:nvSpPr>
        <p:spPr>
          <a:xfrm>
            <a:off x="6034222" y="45242"/>
            <a:ext cx="1429385" cy="627380"/>
          </a:xfrm>
          <a:prstGeom prst="rect">
            <a:avLst/>
          </a:prstGeom>
          <a:noFill/>
        </p:spPr>
        <p:txBody>
          <a:bodyPr wrap="none" rtlCol="0">
            <a:spAutoFit/>
          </a:bodyPr>
          <a:p>
            <a:pPr algn="ctr">
              <a:lnSpc>
                <a:spcPct val="130000"/>
              </a:lnSpc>
            </a:pPr>
            <a:r>
              <a:rPr kumimoji="1" lang="en-US" altLang="zh-CN" sz="1335" dirty="0">
                <a:solidFill>
                  <a:schemeClr val="bg1">
                    <a:lumMod val="95000"/>
                  </a:schemeClr>
                </a:solidFill>
              </a:rPr>
              <a:t>PART</a:t>
            </a:r>
            <a:r>
              <a:rPr kumimoji="1" lang="zh-CN" altLang="en-US" sz="1335" dirty="0">
                <a:solidFill>
                  <a:schemeClr val="bg1">
                    <a:lumMod val="95000"/>
                  </a:schemeClr>
                </a:solidFill>
              </a:rPr>
              <a:t> </a:t>
            </a:r>
            <a:r>
              <a:rPr kumimoji="1" lang="en-US" altLang="zh-CN" sz="1335" dirty="0">
                <a:solidFill>
                  <a:schemeClr val="bg1">
                    <a:lumMod val="95000"/>
                  </a:schemeClr>
                </a:solidFill>
              </a:rPr>
              <a:t>ONE</a:t>
            </a:r>
            <a:endParaRPr kumimoji="1" lang="en-US" altLang="zh-CN" sz="1335" dirty="0">
              <a:solidFill>
                <a:schemeClr val="bg1">
                  <a:lumMod val="95000"/>
                </a:schemeClr>
              </a:solidFill>
            </a:endParaRPr>
          </a:p>
          <a:p>
            <a:pPr lvl="0" algn="ctr">
              <a:lnSpc>
                <a:spcPct val="130000"/>
              </a:lnSpc>
            </a:pPr>
            <a:r>
              <a:rPr kumimoji="1" lang="zh-CN" altLang="en-US" sz="1335" dirty="0">
                <a:solidFill>
                  <a:schemeClr val="bg1">
                    <a:lumMod val="95000"/>
                  </a:schemeClr>
                </a:solidFill>
              </a:rPr>
              <a:t>项目背景</a:t>
            </a:r>
            <a:r>
              <a:rPr kumimoji="1" lang="en-US" altLang="zh-CN" sz="1335" dirty="0">
                <a:solidFill>
                  <a:schemeClr val="bg1">
                    <a:lumMod val="95000"/>
                  </a:schemeClr>
                </a:solidFill>
              </a:rPr>
              <a:t>&amp;</a:t>
            </a:r>
            <a:r>
              <a:rPr kumimoji="1" lang="zh-CN" altLang="en-US" sz="1335" dirty="0">
                <a:solidFill>
                  <a:schemeClr val="bg1">
                    <a:lumMod val="95000"/>
                  </a:schemeClr>
                </a:solidFill>
              </a:rPr>
              <a:t>期望 </a:t>
            </a:r>
            <a:endParaRPr kumimoji="1" lang="zh-CN" altLang="en-US" sz="1335" dirty="0">
              <a:solidFill>
                <a:schemeClr val="bg1">
                  <a:lumMod val="95000"/>
                </a:schemeClr>
              </a:solidFill>
            </a:endParaRPr>
          </a:p>
        </p:txBody>
      </p:sp>
      <p:sp>
        <p:nvSpPr>
          <p:cNvPr id="73" name="文本框 72"/>
          <p:cNvSpPr txBox="1"/>
          <p:nvPr/>
        </p:nvSpPr>
        <p:spPr>
          <a:xfrm>
            <a:off x="7515321" y="63775"/>
            <a:ext cx="1163955" cy="627380"/>
          </a:xfrm>
          <a:prstGeom prst="rect">
            <a:avLst/>
          </a:prstGeom>
          <a:noFill/>
        </p:spPr>
        <p:txBody>
          <a:bodyPr wrap="none" rtlCol="0">
            <a:spAutoFit/>
          </a:bodyPr>
          <a:p>
            <a:pPr algn="ctr">
              <a:lnSpc>
                <a:spcPct val="130000"/>
              </a:lnSpc>
            </a:pPr>
            <a:r>
              <a:rPr kumimoji="1" lang="en-US" altLang="zh-CN" sz="1335" b="1" dirty="0">
                <a:solidFill>
                  <a:schemeClr val="bg1">
                    <a:lumMod val="95000"/>
                  </a:schemeClr>
                </a:solidFill>
              </a:rPr>
              <a:t>PART</a:t>
            </a:r>
            <a:r>
              <a:rPr kumimoji="1" lang="zh-CN" altLang="en-US" sz="1335" b="1" dirty="0">
                <a:solidFill>
                  <a:schemeClr val="bg1">
                    <a:lumMod val="95000"/>
                  </a:schemeClr>
                </a:solidFill>
              </a:rPr>
              <a:t> </a:t>
            </a:r>
            <a:r>
              <a:rPr kumimoji="1" lang="en-US" altLang="zh-CN" sz="1335" b="1" dirty="0">
                <a:solidFill>
                  <a:schemeClr val="bg1">
                    <a:lumMod val="95000"/>
                  </a:schemeClr>
                </a:solidFill>
              </a:rPr>
              <a:t>TWO</a:t>
            </a:r>
            <a:endParaRPr kumimoji="1" lang="en-US" altLang="zh-CN" sz="1335" b="1" dirty="0">
              <a:solidFill>
                <a:schemeClr val="bg1">
                  <a:lumMod val="95000"/>
                </a:schemeClr>
              </a:solidFill>
            </a:endParaRPr>
          </a:p>
          <a:p>
            <a:pPr lvl="0" algn="ctr">
              <a:lnSpc>
                <a:spcPct val="130000"/>
              </a:lnSpc>
            </a:pPr>
            <a:r>
              <a:rPr kumimoji="1" lang="zh-CN" altLang="en-US" sz="1335" b="1" dirty="0">
                <a:solidFill>
                  <a:schemeClr val="bg1">
                    <a:lumMod val="95000"/>
                  </a:schemeClr>
                </a:solidFill>
              </a:rPr>
              <a:t>解决方案 </a:t>
            </a:r>
            <a:endParaRPr kumimoji="1" lang="zh-CN" altLang="en-US" sz="1335" b="1" dirty="0">
              <a:solidFill>
                <a:schemeClr val="bg1">
                  <a:lumMod val="95000"/>
                </a:schemeClr>
              </a:solidFill>
            </a:endParaRPr>
          </a:p>
        </p:txBody>
      </p:sp>
      <p:sp>
        <p:nvSpPr>
          <p:cNvPr id="74" name="文本框 73"/>
          <p:cNvSpPr txBox="1"/>
          <p:nvPr/>
        </p:nvSpPr>
        <p:spPr>
          <a:xfrm>
            <a:off x="8824373" y="63775"/>
            <a:ext cx="1348740" cy="627380"/>
          </a:xfrm>
          <a:prstGeom prst="rect">
            <a:avLst/>
          </a:prstGeom>
          <a:noFill/>
        </p:spPr>
        <p:txBody>
          <a:bodyPr wrap="none" rtlCol="0">
            <a:spAutoFit/>
          </a:bodyPr>
          <a:p>
            <a:pPr algn="ctr">
              <a:lnSpc>
                <a:spcPct val="130000"/>
              </a:lnSpc>
            </a:pPr>
            <a:r>
              <a:rPr kumimoji="1" lang="en-US" altLang="zh-CN" sz="1335" dirty="0">
                <a:solidFill>
                  <a:schemeClr val="bg1">
                    <a:lumMod val="95000"/>
                  </a:schemeClr>
                </a:solidFill>
              </a:rPr>
              <a:t>PART</a:t>
            </a:r>
            <a:r>
              <a:rPr kumimoji="1" lang="zh-CN" altLang="en-US" sz="1335" dirty="0">
                <a:solidFill>
                  <a:schemeClr val="bg1">
                    <a:lumMod val="95000"/>
                  </a:schemeClr>
                </a:solidFill>
              </a:rPr>
              <a:t> </a:t>
            </a:r>
            <a:r>
              <a:rPr kumimoji="1" lang="en-US" altLang="zh-CN" sz="1335" dirty="0">
                <a:solidFill>
                  <a:schemeClr val="bg1">
                    <a:lumMod val="95000"/>
                  </a:schemeClr>
                </a:solidFill>
              </a:rPr>
              <a:t>THREE</a:t>
            </a:r>
            <a:endParaRPr kumimoji="1" lang="en-US" altLang="zh-CN" sz="1335" dirty="0">
              <a:solidFill>
                <a:schemeClr val="bg1">
                  <a:lumMod val="95000"/>
                </a:schemeClr>
              </a:solidFill>
            </a:endParaRPr>
          </a:p>
          <a:p>
            <a:pPr algn="ctr">
              <a:lnSpc>
                <a:spcPct val="130000"/>
              </a:lnSpc>
            </a:pPr>
            <a:r>
              <a:rPr kumimoji="1" lang="zh-CN" altLang="en-US" sz="1335" dirty="0">
                <a:solidFill>
                  <a:schemeClr val="bg1">
                    <a:lumMod val="95000"/>
                  </a:schemeClr>
                </a:solidFill>
              </a:rPr>
              <a:t>项目优势 </a:t>
            </a:r>
            <a:endParaRPr kumimoji="1" lang="zh-CN" altLang="en-US" sz="1335" dirty="0">
              <a:solidFill>
                <a:schemeClr val="bg1">
                  <a:lumMod val="95000"/>
                </a:schemeClr>
              </a:solidFill>
            </a:endParaRPr>
          </a:p>
        </p:txBody>
      </p:sp>
      <p:sp>
        <p:nvSpPr>
          <p:cNvPr id="75" name="文本框 74"/>
          <p:cNvSpPr txBox="1"/>
          <p:nvPr/>
        </p:nvSpPr>
        <p:spPr>
          <a:xfrm>
            <a:off x="10295083" y="63775"/>
            <a:ext cx="1271905" cy="627380"/>
          </a:xfrm>
          <a:prstGeom prst="rect">
            <a:avLst/>
          </a:prstGeom>
          <a:noFill/>
        </p:spPr>
        <p:txBody>
          <a:bodyPr wrap="none" rtlCol="0">
            <a:spAutoFit/>
          </a:bodyPr>
          <a:p>
            <a:pPr algn="ctr">
              <a:lnSpc>
                <a:spcPct val="130000"/>
              </a:lnSpc>
            </a:pPr>
            <a:r>
              <a:rPr kumimoji="1" lang="en-US" altLang="zh-CN" sz="1335" dirty="0">
                <a:solidFill>
                  <a:schemeClr val="bg1">
                    <a:lumMod val="95000"/>
                  </a:schemeClr>
                </a:solidFill>
              </a:rPr>
              <a:t>PART</a:t>
            </a:r>
            <a:r>
              <a:rPr kumimoji="1" lang="zh-CN" altLang="en-US" sz="1335" dirty="0">
                <a:solidFill>
                  <a:schemeClr val="bg1">
                    <a:lumMod val="95000"/>
                  </a:schemeClr>
                </a:solidFill>
              </a:rPr>
              <a:t> </a:t>
            </a:r>
            <a:r>
              <a:rPr kumimoji="1" lang="en-US" altLang="zh-CN" sz="1335" dirty="0">
                <a:solidFill>
                  <a:schemeClr val="bg1">
                    <a:lumMod val="95000"/>
                  </a:schemeClr>
                </a:solidFill>
              </a:rPr>
              <a:t>FOUR</a:t>
            </a:r>
            <a:endParaRPr kumimoji="1" lang="en-US" altLang="zh-CN" sz="1335" dirty="0">
              <a:solidFill>
                <a:schemeClr val="bg1">
                  <a:lumMod val="95000"/>
                </a:schemeClr>
              </a:solidFill>
            </a:endParaRPr>
          </a:p>
          <a:p>
            <a:pPr algn="ctr">
              <a:lnSpc>
                <a:spcPct val="130000"/>
              </a:lnSpc>
            </a:pPr>
            <a:r>
              <a:rPr kumimoji="1" lang="zh-CN" altLang="en-US" sz="1335" dirty="0">
                <a:solidFill>
                  <a:schemeClr val="bg1">
                    <a:lumMod val="95000"/>
                  </a:schemeClr>
                </a:solidFill>
              </a:rPr>
              <a:t>项目技术简介 </a:t>
            </a:r>
            <a:endParaRPr kumimoji="1" lang="zh-CN" altLang="en-US" sz="1335" dirty="0">
              <a:solidFill>
                <a:schemeClr val="bg1">
                  <a:lumMod val="9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flipV="1">
            <a:off x="635" y="-53340"/>
            <a:ext cx="12192000" cy="6466840"/>
          </a:xfrm>
          <a:prstGeom prst="rect">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29" name="TextBox 155"/>
          <p:cNvSpPr txBox="1"/>
          <p:nvPr/>
        </p:nvSpPr>
        <p:spPr>
          <a:xfrm>
            <a:off x="523240" y="672465"/>
            <a:ext cx="3562350" cy="706755"/>
          </a:xfrm>
          <a:prstGeom prst="rect">
            <a:avLst/>
          </a:prstGeom>
          <a:noFill/>
          <a:effectLst/>
        </p:spPr>
        <p:txBody>
          <a:bodyPr wrap="square" rtlCol="0">
            <a:spAutoFit/>
          </a:bodyPr>
          <a:lstStyle/>
          <a:p>
            <a:pPr algn="r" defTabSz="1218565"/>
            <a:r>
              <a:rPr lang="zh-CN" altLang="en-US" sz="4000" b="1" dirty="0">
                <a:solidFill>
                  <a:schemeClr val="bg1">
                    <a:lumMod val="85000"/>
                  </a:schemeClr>
                </a:solidFill>
                <a:latin typeface="Arial" panose="020B0604020202020204"/>
                <a:ea typeface="微软雅黑" panose="020B0503020204020204" charset="-122"/>
              </a:rPr>
              <a:t>三、解决思路</a:t>
            </a:r>
            <a:endParaRPr lang="zh-CN" altLang="en-US" sz="4000" b="1" dirty="0">
              <a:solidFill>
                <a:schemeClr val="bg1">
                  <a:lumMod val="85000"/>
                </a:schemeClr>
              </a:solidFill>
              <a:latin typeface="Arial" panose="020B0604020202020204"/>
              <a:ea typeface="微软雅黑" panose="020B0503020204020204" charset="-122"/>
            </a:endParaRPr>
          </a:p>
        </p:txBody>
      </p:sp>
      <p:sp>
        <p:nvSpPr>
          <p:cNvPr id="32" name="矩形 31"/>
          <p:cNvSpPr/>
          <p:nvPr/>
        </p:nvSpPr>
        <p:spPr>
          <a:xfrm>
            <a:off x="342265" y="2167255"/>
            <a:ext cx="6087745" cy="4246245"/>
          </a:xfrm>
          <a:prstGeom prst="rect">
            <a:avLst/>
          </a:prstGeom>
          <a:noFill/>
        </p:spPr>
        <p:txBody>
          <a:bodyPr wrap="square">
            <a:spAutoFit/>
          </a:bodyPr>
          <a:lstStyle/>
          <a:p>
            <a:pPr defTabSz="1218565">
              <a:lnSpc>
                <a:spcPct val="150000"/>
              </a:lnSpc>
              <a:spcBef>
                <a:spcPts val="800"/>
              </a:spcBef>
            </a:pPr>
            <a:r>
              <a:rPr lang="en-US" altLang="zh-CN" sz="1800" dirty="0">
                <a:solidFill>
                  <a:prstClr val="black">
                    <a:lumMod val="85000"/>
                    <a:lumOff val="15000"/>
                  </a:prstClr>
                </a:solidFill>
                <a:latin typeface="Arial" panose="020B0604020202020204"/>
              </a:rPr>
              <a:t>       </a:t>
            </a:r>
            <a:r>
              <a:rPr lang="zh-CN" altLang="en-US" sz="1800" dirty="0">
                <a:solidFill>
                  <a:schemeClr val="bg1">
                    <a:lumMod val="85000"/>
                  </a:schemeClr>
                </a:solidFill>
                <a:latin typeface="Arial" panose="020B0604020202020204"/>
              </a:rPr>
              <a:t>本系统首先在用户的原始需求的基础上开发出一个可实际运行的系统模型，根据用户在使用该系统模型后反复对用户提出反馈修改系统，逐步完善系统，力求实现最符合用户需求的系统，所以系统采用了迭代开发模型——螺旋模型。螺旋模型保留了瀑布模型中系统地、按阶段逐步地进行软件开发，可以做到“边开发、边评审”，螺旋线每增加四周，软件开发过程就完成一次迭代，系统又实现了一个新需求，生成一个新版本，软件开发的时机和成本又有了新的投入。经过多次迭代，最后得到一个客户满意的，可交付的软件产品。</a:t>
            </a:r>
            <a:endParaRPr lang="zh-CN" altLang="en-US" sz="1800" dirty="0">
              <a:solidFill>
                <a:schemeClr val="bg1">
                  <a:lumMod val="85000"/>
                </a:schemeClr>
              </a:solidFill>
              <a:latin typeface="Arial" panose="020B0604020202020204"/>
            </a:endParaRPr>
          </a:p>
        </p:txBody>
      </p:sp>
      <p:sp>
        <p:nvSpPr>
          <p:cNvPr id="33" name="TextBox 159"/>
          <p:cNvSpPr txBox="1"/>
          <p:nvPr/>
        </p:nvSpPr>
        <p:spPr>
          <a:xfrm>
            <a:off x="342085" y="1645441"/>
            <a:ext cx="2804928" cy="521970"/>
          </a:xfrm>
          <a:prstGeom prst="rect">
            <a:avLst/>
          </a:prstGeom>
          <a:noFill/>
          <a:effectLst/>
        </p:spPr>
        <p:txBody>
          <a:bodyPr wrap="square" rtlCol="0">
            <a:spAutoFit/>
          </a:bodyPr>
          <a:lstStyle/>
          <a:p>
            <a:pPr defTabSz="1218565"/>
            <a:r>
              <a:rPr lang="zh-CN" altLang="en-US" sz="2800" b="1" dirty="0">
                <a:solidFill>
                  <a:schemeClr val="bg1">
                    <a:lumMod val="85000"/>
                  </a:schemeClr>
                </a:solidFill>
                <a:latin typeface="Arial" panose="020B0604020202020204"/>
              </a:rPr>
              <a:t>开发过程模型</a:t>
            </a:r>
            <a:endParaRPr lang="zh-CN" altLang="en-US" sz="2800" b="1" dirty="0">
              <a:solidFill>
                <a:schemeClr val="bg1">
                  <a:lumMod val="85000"/>
                </a:schemeClr>
              </a:solidFill>
              <a:latin typeface="Arial" panose="020B0604020202020204"/>
            </a:endParaRPr>
          </a:p>
        </p:txBody>
      </p:sp>
      <p:sp>
        <p:nvSpPr>
          <p:cNvPr id="56" name="矩形 55"/>
          <p:cNvSpPr/>
          <p:nvPr/>
        </p:nvSpPr>
        <p:spPr>
          <a:xfrm flipV="1">
            <a:off x="7655436" y="790429"/>
            <a:ext cx="893745" cy="609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2" name="文本框 1"/>
          <p:cNvSpPr txBox="1"/>
          <p:nvPr/>
        </p:nvSpPr>
        <p:spPr>
          <a:xfrm>
            <a:off x="4858201" y="41776"/>
            <a:ext cx="1047082" cy="625684"/>
          </a:xfrm>
          <a:prstGeom prst="rect">
            <a:avLst/>
          </a:prstGeom>
          <a:noFill/>
        </p:spPr>
        <p:txBody>
          <a:bodyPr wrap="none" rtlCol="0">
            <a:spAutoFit/>
          </a:bodyPr>
          <a:p>
            <a:pPr algn="ctr">
              <a:lnSpc>
                <a:spcPct val="130000"/>
              </a:lnSpc>
            </a:pPr>
            <a:r>
              <a:rPr kumimoji="1" lang="en-US" altLang="zh-CN" sz="1335" dirty="0">
                <a:solidFill>
                  <a:schemeClr val="bg1">
                    <a:lumMod val="85000"/>
                  </a:schemeClr>
                </a:solidFill>
              </a:rPr>
              <a:t>CONTENTS</a:t>
            </a:r>
            <a:endParaRPr kumimoji="1" lang="en-US" altLang="zh-CN" sz="1335" dirty="0">
              <a:solidFill>
                <a:schemeClr val="bg1">
                  <a:lumMod val="85000"/>
                </a:schemeClr>
              </a:solidFill>
            </a:endParaRPr>
          </a:p>
          <a:p>
            <a:pPr algn="ctr">
              <a:lnSpc>
                <a:spcPct val="130000"/>
              </a:lnSpc>
            </a:pPr>
            <a:r>
              <a:rPr kumimoji="1" lang="zh-CN" altLang="en-US" sz="1335" dirty="0">
                <a:solidFill>
                  <a:schemeClr val="bg1">
                    <a:lumMod val="85000"/>
                  </a:schemeClr>
                </a:solidFill>
              </a:rPr>
              <a:t>目录</a:t>
            </a:r>
            <a:endParaRPr kumimoji="1" lang="zh-CN" altLang="en-US" sz="1335" dirty="0">
              <a:solidFill>
                <a:schemeClr val="bg1">
                  <a:lumMod val="85000"/>
                </a:schemeClr>
              </a:solidFill>
            </a:endParaRPr>
          </a:p>
        </p:txBody>
      </p:sp>
      <p:sp>
        <p:nvSpPr>
          <p:cNvPr id="55" name="文本框 54"/>
          <p:cNvSpPr txBox="1"/>
          <p:nvPr/>
        </p:nvSpPr>
        <p:spPr>
          <a:xfrm>
            <a:off x="6034222" y="45242"/>
            <a:ext cx="1429385" cy="627380"/>
          </a:xfrm>
          <a:prstGeom prst="rect">
            <a:avLst/>
          </a:prstGeom>
          <a:noFill/>
        </p:spPr>
        <p:txBody>
          <a:bodyPr wrap="none" rtlCol="0">
            <a:spAutoFit/>
          </a:bodyPr>
          <a:p>
            <a:pPr algn="ctr">
              <a:lnSpc>
                <a:spcPct val="130000"/>
              </a:lnSpc>
            </a:pPr>
            <a:r>
              <a:rPr kumimoji="1" lang="en-US" altLang="zh-CN" sz="1335" dirty="0">
                <a:solidFill>
                  <a:schemeClr val="bg1">
                    <a:lumMod val="85000"/>
                  </a:schemeClr>
                </a:solidFill>
              </a:rPr>
              <a:t>PART</a:t>
            </a:r>
            <a:r>
              <a:rPr kumimoji="1" lang="zh-CN" altLang="en-US" sz="1335" dirty="0">
                <a:solidFill>
                  <a:schemeClr val="bg1">
                    <a:lumMod val="85000"/>
                  </a:schemeClr>
                </a:solidFill>
              </a:rPr>
              <a:t> </a:t>
            </a:r>
            <a:r>
              <a:rPr kumimoji="1" lang="en-US" altLang="zh-CN" sz="1335" dirty="0">
                <a:solidFill>
                  <a:schemeClr val="bg1">
                    <a:lumMod val="85000"/>
                  </a:schemeClr>
                </a:solidFill>
              </a:rPr>
              <a:t>ONE</a:t>
            </a:r>
            <a:endParaRPr kumimoji="1" lang="en-US" altLang="zh-CN" sz="1335" dirty="0">
              <a:solidFill>
                <a:schemeClr val="bg1">
                  <a:lumMod val="85000"/>
                </a:schemeClr>
              </a:solidFill>
            </a:endParaRPr>
          </a:p>
          <a:p>
            <a:pPr lvl="0" algn="ctr">
              <a:lnSpc>
                <a:spcPct val="130000"/>
              </a:lnSpc>
            </a:pPr>
            <a:r>
              <a:rPr kumimoji="1" lang="zh-CN" altLang="en-US" sz="1335" dirty="0">
                <a:solidFill>
                  <a:schemeClr val="bg1">
                    <a:lumMod val="85000"/>
                  </a:schemeClr>
                </a:solidFill>
              </a:rPr>
              <a:t>项目背景</a:t>
            </a:r>
            <a:r>
              <a:rPr kumimoji="1" lang="en-US" altLang="zh-CN" sz="1335" dirty="0">
                <a:solidFill>
                  <a:schemeClr val="bg1">
                    <a:lumMod val="85000"/>
                  </a:schemeClr>
                </a:solidFill>
              </a:rPr>
              <a:t>&amp;</a:t>
            </a:r>
            <a:r>
              <a:rPr kumimoji="1" lang="zh-CN" altLang="en-US" sz="1335" dirty="0">
                <a:solidFill>
                  <a:schemeClr val="bg1">
                    <a:lumMod val="85000"/>
                  </a:schemeClr>
                </a:solidFill>
              </a:rPr>
              <a:t>期望 </a:t>
            </a:r>
            <a:endParaRPr kumimoji="1" lang="zh-CN" altLang="en-US" sz="1335" dirty="0">
              <a:solidFill>
                <a:schemeClr val="bg1">
                  <a:lumMod val="85000"/>
                </a:schemeClr>
              </a:solidFill>
            </a:endParaRPr>
          </a:p>
        </p:txBody>
      </p:sp>
      <p:sp>
        <p:nvSpPr>
          <p:cNvPr id="73" name="文本框 72"/>
          <p:cNvSpPr txBox="1"/>
          <p:nvPr/>
        </p:nvSpPr>
        <p:spPr>
          <a:xfrm>
            <a:off x="7515321" y="63775"/>
            <a:ext cx="1163955" cy="627380"/>
          </a:xfrm>
          <a:prstGeom prst="rect">
            <a:avLst/>
          </a:prstGeom>
          <a:noFill/>
        </p:spPr>
        <p:txBody>
          <a:bodyPr wrap="none" rtlCol="0">
            <a:spAutoFit/>
          </a:bodyPr>
          <a:p>
            <a:pPr algn="ctr">
              <a:lnSpc>
                <a:spcPct val="130000"/>
              </a:lnSpc>
            </a:pPr>
            <a:r>
              <a:rPr kumimoji="1" lang="en-US" altLang="zh-CN" sz="1335" b="1" dirty="0">
                <a:solidFill>
                  <a:schemeClr val="bg1">
                    <a:lumMod val="85000"/>
                  </a:schemeClr>
                </a:solidFill>
              </a:rPr>
              <a:t>PART</a:t>
            </a:r>
            <a:r>
              <a:rPr kumimoji="1" lang="zh-CN" altLang="en-US" sz="1335" b="1" dirty="0">
                <a:solidFill>
                  <a:schemeClr val="bg1">
                    <a:lumMod val="85000"/>
                  </a:schemeClr>
                </a:solidFill>
              </a:rPr>
              <a:t> </a:t>
            </a:r>
            <a:r>
              <a:rPr kumimoji="1" lang="en-US" altLang="zh-CN" sz="1335" b="1" dirty="0">
                <a:solidFill>
                  <a:schemeClr val="bg1">
                    <a:lumMod val="85000"/>
                  </a:schemeClr>
                </a:solidFill>
              </a:rPr>
              <a:t>TWO</a:t>
            </a:r>
            <a:endParaRPr kumimoji="1" lang="en-US" altLang="zh-CN" sz="1335" b="1" dirty="0">
              <a:solidFill>
                <a:schemeClr val="bg1">
                  <a:lumMod val="85000"/>
                </a:schemeClr>
              </a:solidFill>
            </a:endParaRPr>
          </a:p>
          <a:p>
            <a:pPr lvl="0" algn="ctr">
              <a:lnSpc>
                <a:spcPct val="130000"/>
              </a:lnSpc>
            </a:pPr>
            <a:r>
              <a:rPr kumimoji="1" lang="zh-CN" altLang="en-US" sz="1335" b="1" dirty="0">
                <a:solidFill>
                  <a:schemeClr val="bg1">
                    <a:lumMod val="85000"/>
                  </a:schemeClr>
                </a:solidFill>
              </a:rPr>
              <a:t>解决方案 </a:t>
            </a:r>
            <a:endParaRPr kumimoji="1" lang="zh-CN" altLang="en-US" sz="1335" b="1" dirty="0">
              <a:solidFill>
                <a:schemeClr val="bg1">
                  <a:lumMod val="85000"/>
                </a:schemeClr>
              </a:solidFill>
            </a:endParaRPr>
          </a:p>
        </p:txBody>
      </p:sp>
      <p:sp>
        <p:nvSpPr>
          <p:cNvPr id="74" name="文本框 73"/>
          <p:cNvSpPr txBox="1"/>
          <p:nvPr/>
        </p:nvSpPr>
        <p:spPr>
          <a:xfrm>
            <a:off x="8824373" y="63775"/>
            <a:ext cx="1348740" cy="627380"/>
          </a:xfrm>
          <a:prstGeom prst="rect">
            <a:avLst/>
          </a:prstGeom>
          <a:noFill/>
        </p:spPr>
        <p:txBody>
          <a:bodyPr wrap="none" rtlCol="0">
            <a:spAutoFit/>
          </a:bodyPr>
          <a:p>
            <a:pPr algn="ctr">
              <a:lnSpc>
                <a:spcPct val="130000"/>
              </a:lnSpc>
            </a:pPr>
            <a:r>
              <a:rPr kumimoji="1" lang="en-US" altLang="zh-CN" sz="1335" dirty="0">
                <a:solidFill>
                  <a:schemeClr val="bg1">
                    <a:lumMod val="85000"/>
                  </a:schemeClr>
                </a:solidFill>
              </a:rPr>
              <a:t>PART</a:t>
            </a:r>
            <a:r>
              <a:rPr kumimoji="1" lang="zh-CN" altLang="en-US" sz="1335" dirty="0">
                <a:solidFill>
                  <a:schemeClr val="bg1">
                    <a:lumMod val="85000"/>
                  </a:schemeClr>
                </a:solidFill>
              </a:rPr>
              <a:t> </a:t>
            </a:r>
            <a:r>
              <a:rPr kumimoji="1" lang="en-US" altLang="zh-CN" sz="1335" dirty="0">
                <a:solidFill>
                  <a:schemeClr val="bg1">
                    <a:lumMod val="85000"/>
                  </a:schemeClr>
                </a:solidFill>
              </a:rPr>
              <a:t>THREE</a:t>
            </a:r>
            <a:endParaRPr kumimoji="1" lang="en-US" altLang="zh-CN" sz="1335" dirty="0">
              <a:solidFill>
                <a:schemeClr val="bg1">
                  <a:lumMod val="85000"/>
                </a:schemeClr>
              </a:solidFill>
            </a:endParaRPr>
          </a:p>
          <a:p>
            <a:pPr algn="ctr">
              <a:lnSpc>
                <a:spcPct val="130000"/>
              </a:lnSpc>
            </a:pPr>
            <a:r>
              <a:rPr kumimoji="1" lang="zh-CN" altLang="en-US" sz="1335" dirty="0">
                <a:solidFill>
                  <a:schemeClr val="bg1">
                    <a:lumMod val="85000"/>
                  </a:schemeClr>
                </a:solidFill>
              </a:rPr>
              <a:t>项目优势 </a:t>
            </a:r>
            <a:endParaRPr kumimoji="1" lang="zh-CN" altLang="en-US" sz="1335" dirty="0">
              <a:solidFill>
                <a:schemeClr val="bg1">
                  <a:lumMod val="85000"/>
                </a:schemeClr>
              </a:solidFill>
            </a:endParaRPr>
          </a:p>
        </p:txBody>
      </p:sp>
      <p:sp>
        <p:nvSpPr>
          <p:cNvPr id="75" name="文本框 74"/>
          <p:cNvSpPr txBox="1"/>
          <p:nvPr/>
        </p:nvSpPr>
        <p:spPr>
          <a:xfrm>
            <a:off x="10295083" y="63775"/>
            <a:ext cx="1271905" cy="627380"/>
          </a:xfrm>
          <a:prstGeom prst="rect">
            <a:avLst/>
          </a:prstGeom>
          <a:noFill/>
        </p:spPr>
        <p:txBody>
          <a:bodyPr wrap="none" rtlCol="0">
            <a:spAutoFit/>
          </a:bodyPr>
          <a:p>
            <a:pPr algn="ctr">
              <a:lnSpc>
                <a:spcPct val="130000"/>
              </a:lnSpc>
            </a:pPr>
            <a:r>
              <a:rPr kumimoji="1" lang="en-US" altLang="zh-CN" sz="1335" dirty="0">
                <a:solidFill>
                  <a:schemeClr val="bg1">
                    <a:lumMod val="85000"/>
                  </a:schemeClr>
                </a:solidFill>
              </a:rPr>
              <a:t>PART</a:t>
            </a:r>
            <a:r>
              <a:rPr kumimoji="1" lang="zh-CN" altLang="en-US" sz="1335" dirty="0">
                <a:solidFill>
                  <a:schemeClr val="bg1">
                    <a:lumMod val="85000"/>
                  </a:schemeClr>
                </a:solidFill>
              </a:rPr>
              <a:t> </a:t>
            </a:r>
            <a:r>
              <a:rPr kumimoji="1" lang="en-US" altLang="zh-CN" sz="1335" dirty="0">
                <a:solidFill>
                  <a:schemeClr val="bg1">
                    <a:lumMod val="85000"/>
                  </a:schemeClr>
                </a:solidFill>
              </a:rPr>
              <a:t>FOUR</a:t>
            </a:r>
            <a:endParaRPr kumimoji="1" lang="en-US" altLang="zh-CN" sz="1335" dirty="0">
              <a:solidFill>
                <a:schemeClr val="bg1">
                  <a:lumMod val="85000"/>
                </a:schemeClr>
              </a:solidFill>
            </a:endParaRPr>
          </a:p>
          <a:p>
            <a:pPr algn="ctr">
              <a:lnSpc>
                <a:spcPct val="130000"/>
              </a:lnSpc>
            </a:pPr>
            <a:r>
              <a:rPr kumimoji="1" lang="zh-CN" altLang="en-US" sz="1335" dirty="0">
                <a:solidFill>
                  <a:schemeClr val="bg1">
                    <a:lumMod val="85000"/>
                  </a:schemeClr>
                </a:solidFill>
              </a:rPr>
              <a:t>项目技术简介 </a:t>
            </a:r>
            <a:endParaRPr kumimoji="1" lang="zh-CN" altLang="en-US" sz="1335" dirty="0">
              <a:solidFill>
                <a:schemeClr val="bg1">
                  <a:lumMod val="85000"/>
                </a:schemeClr>
              </a:solidFill>
            </a:endParaRPr>
          </a:p>
        </p:txBody>
      </p:sp>
      <p:pic>
        <p:nvPicPr>
          <p:cNvPr id="3" name="图片 2" descr="}PSZYIQAVVA]3}RYR{{I7YJ"/>
          <p:cNvPicPr>
            <a:picLocks noChangeAspect="1"/>
          </p:cNvPicPr>
          <p:nvPr/>
        </p:nvPicPr>
        <p:blipFill>
          <a:blip r:embed="rId1"/>
          <a:stretch>
            <a:fillRect/>
          </a:stretch>
        </p:blipFill>
        <p:spPr>
          <a:xfrm>
            <a:off x="6664325" y="1465580"/>
            <a:ext cx="5240020" cy="47967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flipV="1">
            <a:off x="635" y="-67945"/>
            <a:ext cx="12192000" cy="6388100"/>
          </a:xfrm>
          <a:prstGeom prst="rect">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29" name="TextBox 155"/>
          <p:cNvSpPr txBox="1"/>
          <p:nvPr/>
        </p:nvSpPr>
        <p:spPr>
          <a:xfrm>
            <a:off x="523240" y="672465"/>
            <a:ext cx="3562350" cy="706755"/>
          </a:xfrm>
          <a:prstGeom prst="rect">
            <a:avLst/>
          </a:prstGeom>
          <a:noFill/>
          <a:effectLst/>
        </p:spPr>
        <p:txBody>
          <a:bodyPr wrap="square" rtlCol="0">
            <a:spAutoFit/>
          </a:bodyPr>
          <a:lstStyle/>
          <a:p>
            <a:pPr algn="r" defTabSz="1218565"/>
            <a:r>
              <a:rPr lang="zh-CN" altLang="en-US" sz="4000" b="1" dirty="0">
                <a:solidFill>
                  <a:schemeClr val="bg1">
                    <a:lumMod val="85000"/>
                  </a:schemeClr>
                </a:solidFill>
                <a:latin typeface="Arial" panose="020B0604020202020204"/>
                <a:ea typeface="微软雅黑" panose="020B0503020204020204" charset="-122"/>
              </a:rPr>
              <a:t>三、解决思路</a:t>
            </a:r>
            <a:endParaRPr lang="zh-CN" altLang="en-US" sz="4000" b="1" dirty="0">
              <a:solidFill>
                <a:schemeClr val="bg1">
                  <a:lumMod val="85000"/>
                </a:schemeClr>
              </a:solidFill>
              <a:latin typeface="Arial" panose="020B0604020202020204"/>
              <a:ea typeface="微软雅黑" panose="020B0503020204020204" charset="-122"/>
            </a:endParaRPr>
          </a:p>
        </p:txBody>
      </p:sp>
      <p:sp>
        <p:nvSpPr>
          <p:cNvPr id="33" name="TextBox 159"/>
          <p:cNvSpPr txBox="1"/>
          <p:nvPr/>
        </p:nvSpPr>
        <p:spPr>
          <a:xfrm>
            <a:off x="523060" y="1645441"/>
            <a:ext cx="2804928" cy="521970"/>
          </a:xfrm>
          <a:prstGeom prst="rect">
            <a:avLst/>
          </a:prstGeom>
          <a:noFill/>
          <a:effectLst/>
        </p:spPr>
        <p:txBody>
          <a:bodyPr wrap="square" rtlCol="0">
            <a:spAutoFit/>
          </a:bodyPr>
          <a:lstStyle/>
          <a:p>
            <a:pPr defTabSz="1218565"/>
            <a:r>
              <a:rPr lang="zh-CN" altLang="en-US" sz="2800" b="1" dirty="0">
                <a:solidFill>
                  <a:schemeClr val="bg1">
                    <a:lumMod val="85000"/>
                  </a:schemeClr>
                </a:solidFill>
                <a:latin typeface="Arial" panose="020B0604020202020204"/>
              </a:rPr>
              <a:t>功能模型</a:t>
            </a:r>
            <a:endParaRPr lang="zh-CN" altLang="en-US" sz="2800" b="1" dirty="0">
              <a:solidFill>
                <a:schemeClr val="bg1">
                  <a:lumMod val="85000"/>
                </a:schemeClr>
              </a:solidFill>
              <a:latin typeface="Arial" panose="020B0604020202020204"/>
            </a:endParaRPr>
          </a:p>
        </p:txBody>
      </p:sp>
      <p:sp>
        <p:nvSpPr>
          <p:cNvPr id="56" name="矩形 55"/>
          <p:cNvSpPr/>
          <p:nvPr/>
        </p:nvSpPr>
        <p:spPr>
          <a:xfrm flipV="1">
            <a:off x="7655436" y="790429"/>
            <a:ext cx="893745" cy="609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2" name="文本框 1"/>
          <p:cNvSpPr txBox="1"/>
          <p:nvPr/>
        </p:nvSpPr>
        <p:spPr>
          <a:xfrm>
            <a:off x="4858201" y="41776"/>
            <a:ext cx="1047082" cy="625684"/>
          </a:xfrm>
          <a:prstGeom prst="rect">
            <a:avLst/>
          </a:prstGeom>
          <a:noFill/>
        </p:spPr>
        <p:txBody>
          <a:bodyPr wrap="none" rtlCol="0">
            <a:spAutoFit/>
          </a:bodyPr>
          <a:p>
            <a:pPr algn="ctr">
              <a:lnSpc>
                <a:spcPct val="130000"/>
              </a:lnSpc>
            </a:pPr>
            <a:r>
              <a:rPr kumimoji="1" lang="en-US" altLang="zh-CN" sz="1335" dirty="0">
                <a:solidFill>
                  <a:schemeClr val="bg1">
                    <a:lumMod val="85000"/>
                  </a:schemeClr>
                </a:solidFill>
              </a:rPr>
              <a:t>CONTENTS</a:t>
            </a:r>
            <a:endParaRPr kumimoji="1" lang="en-US" altLang="zh-CN" sz="1335" dirty="0">
              <a:solidFill>
                <a:schemeClr val="bg1">
                  <a:lumMod val="85000"/>
                </a:schemeClr>
              </a:solidFill>
            </a:endParaRPr>
          </a:p>
          <a:p>
            <a:pPr algn="ctr">
              <a:lnSpc>
                <a:spcPct val="130000"/>
              </a:lnSpc>
            </a:pPr>
            <a:r>
              <a:rPr kumimoji="1" lang="zh-CN" altLang="en-US" sz="1335" dirty="0">
                <a:solidFill>
                  <a:schemeClr val="bg1">
                    <a:lumMod val="85000"/>
                  </a:schemeClr>
                </a:solidFill>
              </a:rPr>
              <a:t>目录</a:t>
            </a:r>
            <a:endParaRPr kumimoji="1" lang="zh-CN" altLang="en-US" sz="1335" dirty="0">
              <a:solidFill>
                <a:schemeClr val="bg1">
                  <a:lumMod val="85000"/>
                </a:schemeClr>
              </a:solidFill>
            </a:endParaRPr>
          </a:p>
        </p:txBody>
      </p:sp>
      <p:sp>
        <p:nvSpPr>
          <p:cNvPr id="55" name="文本框 54"/>
          <p:cNvSpPr txBox="1"/>
          <p:nvPr/>
        </p:nvSpPr>
        <p:spPr>
          <a:xfrm>
            <a:off x="6034222" y="45242"/>
            <a:ext cx="1429385" cy="627380"/>
          </a:xfrm>
          <a:prstGeom prst="rect">
            <a:avLst/>
          </a:prstGeom>
          <a:noFill/>
        </p:spPr>
        <p:txBody>
          <a:bodyPr wrap="none" rtlCol="0">
            <a:spAutoFit/>
          </a:bodyPr>
          <a:p>
            <a:pPr algn="ctr">
              <a:lnSpc>
                <a:spcPct val="130000"/>
              </a:lnSpc>
            </a:pPr>
            <a:r>
              <a:rPr kumimoji="1" lang="en-US" altLang="zh-CN" sz="1335" dirty="0">
                <a:solidFill>
                  <a:schemeClr val="bg1">
                    <a:lumMod val="85000"/>
                  </a:schemeClr>
                </a:solidFill>
              </a:rPr>
              <a:t>PART</a:t>
            </a:r>
            <a:r>
              <a:rPr kumimoji="1" lang="zh-CN" altLang="en-US" sz="1335" dirty="0">
                <a:solidFill>
                  <a:schemeClr val="bg1">
                    <a:lumMod val="85000"/>
                  </a:schemeClr>
                </a:solidFill>
              </a:rPr>
              <a:t> </a:t>
            </a:r>
            <a:r>
              <a:rPr kumimoji="1" lang="en-US" altLang="zh-CN" sz="1335" dirty="0">
                <a:solidFill>
                  <a:schemeClr val="bg1">
                    <a:lumMod val="85000"/>
                  </a:schemeClr>
                </a:solidFill>
              </a:rPr>
              <a:t>ONE</a:t>
            </a:r>
            <a:endParaRPr kumimoji="1" lang="en-US" altLang="zh-CN" sz="1335" dirty="0">
              <a:solidFill>
                <a:schemeClr val="bg1">
                  <a:lumMod val="85000"/>
                </a:schemeClr>
              </a:solidFill>
            </a:endParaRPr>
          </a:p>
          <a:p>
            <a:pPr lvl="0" algn="ctr">
              <a:lnSpc>
                <a:spcPct val="130000"/>
              </a:lnSpc>
            </a:pPr>
            <a:r>
              <a:rPr kumimoji="1" lang="zh-CN" altLang="en-US" sz="1335" dirty="0">
                <a:solidFill>
                  <a:schemeClr val="bg1">
                    <a:lumMod val="85000"/>
                  </a:schemeClr>
                </a:solidFill>
              </a:rPr>
              <a:t>项目背景</a:t>
            </a:r>
            <a:r>
              <a:rPr kumimoji="1" lang="en-US" altLang="zh-CN" sz="1335" dirty="0">
                <a:solidFill>
                  <a:schemeClr val="bg1">
                    <a:lumMod val="85000"/>
                  </a:schemeClr>
                </a:solidFill>
              </a:rPr>
              <a:t>&amp;</a:t>
            </a:r>
            <a:r>
              <a:rPr kumimoji="1" lang="zh-CN" altLang="en-US" sz="1335" dirty="0">
                <a:solidFill>
                  <a:schemeClr val="bg1">
                    <a:lumMod val="85000"/>
                  </a:schemeClr>
                </a:solidFill>
              </a:rPr>
              <a:t>期望 </a:t>
            </a:r>
            <a:endParaRPr kumimoji="1" lang="zh-CN" altLang="en-US" sz="1335" dirty="0">
              <a:solidFill>
                <a:schemeClr val="bg1">
                  <a:lumMod val="85000"/>
                </a:schemeClr>
              </a:solidFill>
            </a:endParaRPr>
          </a:p>
        </p:txBody>
      </p:sp>
      <p:sp>
        <p:nvSpPr>
          <p:cNvPr id="73" name="文本框 72"/>
          <p:cNvSpPr txBox="1"/>
          <p:nvPr/>
        </p:nvSpPr>
        <p:spPr>
          <a:xfrm>
            <a:off x="7515321" y="63775"/>
            <a:ext cx="1163955" cy="627380"/>
          </a:xfrm>
          <a:prstGeom prst="rect">
            <a:avLst/>
          </a:prstGeom>
          <a:noFill/>
        </p:spPr>
        <p:txBody>
          <a:bodyPr wrap="none" rtlCol="0">
            <a:spAutoFit/>
          </a:bodyPr>
          <a:p>
            <a:pPr algn="ctr">
              <a:lnSpc>
                <a:spcPct val="130000"/>
              </a:lnSpc>
            </a:pPr>
            <a:r>
              <a:rPr kumimoji="1" lang="en-US" altLang="zh-CN" sz="1335" b="1" dirty="0">
                <a:solidFill>
                  <a:schemeClr val="bg1">
                    <a:lumMod val="85000"/>
                  </a:schemeClr>
                </a:solidFill>
              </a:rPr>
              <a:t>PART</a:t>
            </a:r>
            <a:r>
              <a:rPr kumimoji="1" lang="zh-CN" altLang="en-US" sz="1335" b="1" dirty="0">
                <a:solidFill>
                  <a:schemeClr val="bg1">
                    <a:lumMod val="85000"/>
                  </a:schemeClr>
                </a:solidFill>
              </a:rPr>
              <a:t> </a:t>
            </a:r>
            <a:r>
              <a:rPr kumimoji="1" lang="en-US" altLang="zh-CN" sz="1335" b="1" dirty="0">
                <a:solidFill>
                  <a:schemeClr val="bg1">
                    <a:lumMod val="85000"/>
                  </a:schemeClr>
                </a:solidFill>
              </a:rPr>
              <a:t>TWO</a:t>
            </a:r>
            <a:endParaRPr kumimoji="1" lang="en-US" altLang="zh-CN" sz="1335" b="1" dirty="0">
              <a:solidFill>
                <a:schemeClr val="bg1">
                  <a:lumMod val="85000"/>
                </a:schemeClr>
              </a:solidFill>
            </a:endParaRPr>
          </a:p>
          <a:p>
            <a:pPr lvl="0" algn="ctr">
              <a:lnSpc>
                <a:spcPct val="130000"/>
              </a:lnSpc>
            </a:pPr>
            <a:r>
              <a:rPr kumimoji="1" lang="zh-CN" altLang="en-US" sz="1335" b="1" dirty="0">
                <a:solidFill>
                  <a:schemeClr val="bg1">
                    <a:lumMod val="85000"/>
                  </a:schemeClr>
                </a:solidFill>
              </a:rPr>
              <a:t>解决方案 </a:t>
            </a:r>
            <a:endParaRPr kumimoji="1" lang="zh-CN" altLang="en-US" sz="1335" b="1" dirty="0">
              <a:solidFill>
                <a:schemeClr val="bg1">
                  <a:lumMod val="85000"/>
                </a:schemeClr>
              </a:solidFill>
            </a:endParaRPr>
          </a:p>
        </p:txBody>
      </p:sp>
      <p:sp>
        <p:nvSpPr>
          <p:cNvPr id="74" name="文本框 73"/>
          <p:cNvSpPr txBox="1"/>
          <p:nvPr/>
        </p:nvSpPr>
        <p:spPr>
          <a:xfrm>
            <a:off x="8824373" y="63775"/>
            <a:ext cx="1348740" cy="627380"/>
          </a:xfrm>
          <a:prstGeom prst="rect">
            <a:avLst/>
          </a:prstGeom>
          <a:noFill/>
        </p:spPr>
        <p:txBody>
          <a:bodyPr wrap="none" rtlCol="0">
            <a:spAutoFit/>
          </a:bodyPr>
          <a:p>
            <a:pPr algn="ctr">
              <a:lnSpc>
                <a:spcPct val="130000"/>
              </a:lnSpc>
            </a:pPr>
            <a:r>
              <a:rPr kumimoji="1" lang="en-US" altLang="zh-CN" sz="1335" dirty="0">
                <a:solidFill>
                  <a:schemeClr val="bg1">
                    <a:lumMod val="85000"/>
                  </a:schemeClr>
                </a:solidFill>
              </a:rPr>
              <a:t>PART</a:t>
            </a:r>
            <a:r>
              <a:rPr kumimoji="1" lang="zh-CN" altLang="en-US" sz="1335" dirty="0">
                <a:solidFill>
                  <a:schemeClr val="bg1">
                    <a:lumMod val="85000"/>
                  </a:schemeClr>
                </a:solidFill>
              </a:rPr>
              <a:t> </a:t>
            </a:r>
            <a:r>
              <a:rPr kumimoji="1" lang="en-US" altLang="zh-CN" sz="1335" dirty="0">
                <a:solidFill>
                  <a:schemeClr val="bg1">
                    <a:lumMod val="85000"/>
                  </a:schemeClr>
                </a:solidFill>
              </a:rPr>
              <a:t>THREE</a:t>
            </a:r>
            <a:endParaRPr kumimoji="1" lang="en-US" altLang="zh-CN" sz="1335" dirty="0">
              <a:solidFill>
                <a:schemeClr val="bg1">
                  <a:lumMod val="85000"/>
                </a:schemeClr>
              </a:solidFill>
            </a:endParaRPr>
          </a:p>
          <a:p>
            <a:pPr algn="ctr">
              <a:lnSpc>
                <a:spcPct val="130000"/>
              </a:lnSpc>
            </a:pPr>
            <a:r>
              <a:rPr kumimoji="1" lang="zh-CN" altLang="en-US" sz="1335" dirty="0">
                <a:solidFill>
                  <a:schemeClr val="bg1">
                    <a:lumMod val="85000"/>
                  </a:schemeClr>
                </a:solidFill>
              </a:rPr>
              <a:t>项目优势 </a:t>
            </a:r>
            <a:endParaRPr kumimoji="1" lang="zh-CN" altLang="en-US" sz="1335" dirty="0">
              <a:solidFill>
                <a:schemeClr val="bg1">
                  <a:lumMod val="85000"/>
                </a:schemeClr>
              </a:solidFill>
            </a:endParaRPr>
          </a:p>
        </p:txBody>
      </p:sp>
      <p:sp>
        <p:nvSpPr>
          <p:cNvPr id="75" name="文本框 74"/>
          <p:cNvSpPr txBox="1"/>
          <p:nvPr/>
        </p:nvSpPr>
        <p:spPr>
          <a:xfrm>
            <a:off x="10295083" y="63775"/>
            <a:ext cx="1271905" cy="627380"/>
          </a:xfrm>
          <a:prstGeom prst="rect">
            <a:avLst/>
          </a:prstGeom>
          <a:noFill/>
        </p:spPr>
        <p:txBody>
          <a:bodyPr wrap="none" rtlCol="0">
            <a:spAutoFit/>
          </a:bodyPr>
          <a:p>
            <a:pPr algn="ctr">
              <a:lnSpc>
                <a:spcPct val="130000"/>
              </a:lnSpc>
            </a:pPr>
            <a:r>
              <a:rPr kumimoji="1" lang="en-US" altLang="zh-CN" sz="1335" dirty="0">
                <a:solidFill>
                  <a:schemeClr val="bg1">
                    <a:lumMod val="85000"/>
                  </a:schemeClr>
                </a:solidFill>
              </a:rPr>
              <a:t>PART</a:t>
            </a:r>
            <a:r>
              <a:rPr kumimoji="1" lang="zh-CN" altLang="en-US" sz="1335" dirty="0">
                <a:solidFill>
                  <a:schemeClr val="bg1">
                    <a:lumMod val="85000"/>
                  </a:schemeClr>
                </a:solidFill>
              </a:rPr>
              <a:t> </a:t>
            </a:r>
            <a:r>
              <a:rPr kumimoji="1" lang="en-US" altLang="zh-CN" sz="1335" dirty="0">
                <a:solidFill>
                  <a:schemeClr val="bg1">
                    <a:lumMod val="85000"/>
                  </a:schemeClr>
                </a:solidFill>
              </a:rPr>
              <a:t>FOUR</a:t>
            </a:r>
            <a:endParaRPr kumimoji="1" lang="en-US" altLang="zh-CN" sz="1335" dirty="0">
              <a:solidFill>
                <a:schemeClr val="bg1">
                  <a:lumMod val="85000"/>
                </a:schemeClr>
              </a:solidFill>
            </a:endParaRPr>
          </a:p>
          <a:p>
            <a:pPr algn="ctr">
              <a:lnSpc>
                <a:spcPct val="130000"/>
              </a:lnSpc>
            </a:pPr>
            <a:r>
              <a:rPr kumimoji="1" lang="zh-CN" altLang="en-US" sz="1335" dirty="0">
                <a:solidFill>
                  <a:schemeClr val="bg1">
                    <a:lumMod val="85000"/>
                  </a:schemeClr>
                </a:solidFill>
              </a:rPr>
              <a:t>项目技术简介 </a:t>
            </a:r>
            <a:endParaRPr kumimoji="1" lang="zh-CN" altLang="en-US" sz="1335" dirty="0">
              <a:solidFill>
                <a:schemeClr val="bg1">
                  <a:lumMod val="85000"/>
                </a:schemeClr>
              </a:solidFill>
            </a:endParaRPr>
          </a:p>
        </p:txBody>
      </p:sp>
      <p:graphicFrame>
        <p:nvGraphicFramePr>
          <p:cNvPr id="4" name="图示 1"/>
          <p:cNvGraphicFramePr/>
          <p:nvPr/>
        </p:nvGraphicFramePr>
        <p:xfrm>
          <a:off x="98425" y="2663825"/>
          <a:ext cx="4759960" cy="35598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5" name="图示 2"/>
          <p:cNvGraphicFramePr/>
          <p:nvPr/>
        </p:nvGraphicFramePr>
        <p:xfrm>
          <a:off x="4062095" y="790575"/>
          <a:ext cx="3759835" cy="310134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6" name="图示 3"/>
          <p:cNvGraphicFramePr/>
          <p:nvPr/>
        </p:nvGraphicFramePr>
        <p:xfrm>
          <a:off x="7567295" y="2273300"/>
          <a:ext cx="4592955" cy="3656965"/>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050" name=" 2050"/>
          <p:cNvSpPr/>
          <p:nvPr/>
        </p:nvSpPr>
        <p:spPr bwMode="auto">
          <a:xfrm>
            <a:off x="4860925" y="4423410"/>
            <a:ext cx="2162810" cy="1362710"/>
          </a:xfrm>
          <a:custGeom>
            <a:avLst/>
            <a:gdLst>
              <a:gd name="T0" fmla="*/ 885340 w 6524"/>
              <a:gd name="T1" fmla="*/ 839496 h 4376"/>
              <a:gd name="T2" fmla="*/ 828693 w 6524"/>
              <a:gd name="T3" fmla="*/ 733209 h 4376"/>
              <a:gd name="T4" fmla="*/ 858184 w 6524"/>
              <a:gd name="T5" fmla="*/ 652033 h 4376"/>
              <a:gd name="T6" fmla="*/ 887676 w 6524"/>
              <a:gd name="T7" fmla="*/ 591881 h 4376"/>
              <a:gd name="T8" fmla="*/ 927096 w 6524"/>
              <a:gd name="T9" fmla="*/ 529102 h 4376"/>
              <a:gd name="T10" fmla="*/ 924176 w 6524"/>
              <a:gd name="T11" fmla="*/ 420186 h 4376"/>
              <a:gd name="T12" fmla="*/ 909576 w 6524"/>
              <a:gd name="T13" fmla="*/ 333754 h 4376"/>
              <a:gd name="T14" fmla="*/ 906948 w 6524"/>
              <a:gd name="T15" fmla="*/ 127603 h 4376"/>
              <a:gd name="T16" fmla="*/ 800661 w 6524"/>
              <a:gd name="T17" fmla="*/ 33872 h 4376"/>
              <a:gd name="T18" fmla="*/ 661085 w 6524"/>
              <a:gd name="T19" fmla="*/ 584 h 4376"/>
              <a:gd name="T20" fmla="*/ 510122 w 6524"/>
              <a:gd name="T21" fmla="*/ 41756 h 4376"/>
              <a:gd name="T22" fmla="*/ 417850 w 6524"/>
              <a:gd name="T23" fmla="*/ 149503 h 4376"/>
              <a:gd name="T24" fmla="*/ 409674 w 6524"/>
              <a:gd name="T25" fmla="*/ 359742 h 4376"/>
              <a:gd name="T26" fmla="*/ 397118 w 6524"/>
              <a:gd name="T27" fmla="*/ 436830 h 4376"/>
              <a:gd name="T28" fmla="*/ 420186 w 6524"/>
              <a:gd name="T29" fmla="*/ 571441 h 4376"/>
              <a:gd name="T30" fmla="*/ 465446 w 6524"/>
              <a:gd name="T31" fmla="*/ 597137 h 4376"/>
              <a:gd name="T32" fmla="*/ 510998 w 6524"/>
              <a:gd name="T33" fmla="*/ 762408 h 4376"/>
              <a:gd name="T34" fmla="*/ 427486 w 6524"/>
              <a:gd name="T35" fmla="*/ 869280 h 4376"/>
              <a:gd name="T36" fmla="*/ 56648 w 6524"/>
              <a:gd name="T37" fmla="*/ 1014695 h 4376"/>
              <a:gd name="T38" fmla="*/ 3212 w 6524"/>
              <a:gd name="T39" fmla="*/ 1073679 h 4376"/>
              <a:gd name="T40" fmla="*/ 1334726 w 6524"/>
              <a:gd name="T41" fmla="*/ 1073679 h 4376"/>
              <a:gd name="T42" fmla="*/ 1270779 w 6524"/>
              <a:gd name="T43" fmla="*/ 1009439 h 4376"/>
              <a:gd name="T44" fmla="*/ 1406850 w 6524"/>
              <a:gd name="T45" fmla="*/ 904612 h 4376"/>
              <a:gd name="T46" fmla="*/ 1298227 w 6524"/>
              <a:gd name="T47" fmla="*/ 822560 h 4376"/>
              <a:gd name="T48" fmla="*/ 1324506 w 6524"/>
              <a:gd name="T49" fmla="*/ 770292 h 4376"/>
              <a:gd name="T50" fmla="*/ 1336186 w 6524"/>
              <a:gd name="T51" fmla="*/ 705761 h 4376"/>
              <a:gd name="T52" fmla="*/ 1371518 w 6524"/>
              <a:gd name="T53" fmla="*/ 671305 h 4376"/>
              <a:gd name="T54" fmla="*/ 1378526 w 6524"/>
              <a:gd name="T55" fmla="*/ 581661 h 4376"/>
              <a:gd name="T56" fmla="*/ 1365094 w 6524"/>
              <a:gd name="T57" fmla="*/ 511582 h 4376"/>
              <a:gd name="T58" fmla="*/ 1359838 w 6524"/>
              <a:gd name="T59" fmla="*/ 353902 h 4376"/>
              <a:gd name="T60" fmla="*/ 1265815 w 6524"/>
              <a:gd name="T61" fmla="*/ 286743 h 4376"/>
              <a:gd name="T62" fmla="*/ 1161571 w 6524"/>
              <a:gd name="T63" fmla="*/ 277399 h 4376"/>
              <a:gd name="T64" fmla="*/ 1043896 w 6524"/>
              <a:gd name="T65" fmla="*/ 329374 h 4376"/>
              <a:gd name="T66" fmla="*/ 1002724 w 6524"/>
              <a:gd name="T67" fmla="*/ 442086 h 4376"/>
              <a:gd name="T68" fmla="*/ 1010316 w 6524"/>
              <a:gd name="T69" fmla="*/ 560345 h 4376"/>
              <a:gd name="T70" fmla="*/ 1008564 w 6524"/>
              <a:gd name="T71" fmla="*/ 660793 h 4376"/>
              <a:gd name="T72" fmla="*/ 1045648 w 6524"/>
              <a:gd name="T73" fmla="*/ 699337 h 4376"/>
              <a:gd name="T74" fmla="*/ 1076599 w 6524"/>
              <a:gd name="T75" fmla="*/ 806792 h 4376"/>
              <a:gd name="T76" fmla="*/ 1107551 w 6524"/>
              <a:gd name="T77" fmla="*/ 909284 h 4376"/>
              <a:gd name="T78" fmla="*/ 1318082 w 6524"/>
              <a:gd name="T79" fmla="*/ 999803 h 4376"/>
              <a:gd name="T80" fmla="*/ 1366846 w 6524"/>
              <a:gd name="T81" fmla="*/ 1068131 h 4376"/>
              <a:gd name="T82" fmla="*/ 1666145 w 6524"/>
              <a:gd name="T83" fmla="*/ 1034843 h 4376"/>
              <a:gd name="T84" fmla="*/ 1606285 w 6524"/>
              <a:gd name="T85" fmla="*/ 986663 h 4376"/>
              <a:gd name="T86" fmla="*/ 1881932 w 6524"/>
              <a:gd name="T87" fmla="*/ 971187 h 4376"/>
              <a:gd name="T88" fmla="*/ 1692425 w 6524"/>
              <a:gd name="T89" fmla="*/ 895852 h 4376"/>
              <a:gd name="T90" fmla="*/ 1646873 w 6524"/>
              <a:gd name="T91" fmla="*/ 837160 h 4376"/>
              <a:gd name="T92" fmla="*/ 1666145 w 6524"/>
              <a:gd name="T93" fmla="*/ 787812 h 4376"/>
              <a:gd name="T94" fmla="*/ 1689213 w 6524"/>
              <a:gd name="T95" fmla="*/ 752772 h 4376"/>
              <a:gd name="T96" fmla="*/ 1703813 w 6524"/>
              <a:gd name="T97" fmla="*/ 691161 h 4376"/>
              <a:gd name="T98" fmla="*/ 1691549 w 6524"/>
              <a:gd name="T99" fmla="*/ 638893 h 4376"/>
              <a:gd name="T100" fmla="*/ 1686877 w 6524"/>
              <a:gd name="T101" fmla="*/ 515962 h 4376"/>
              <a:gd name="T102" fmla="*/ 1612709 w 6524"/>
              <a:gd name="T103" fmla="*/ 468950 h 4376"/>
              <a:gd name="T104" fmla="*/ 1509926 w 6524"/>
              <a:gd name="T105" fmla="*/ 478002 h 4376"/>
              <a:gd name="T106" fmla="*/ 1453862 w 6524"/>
              <a:gd name="T107" fmla="*/ 522678 h 4376"/>
              <a:gd name="T108" fmla="*/ 1439554 w 6524"/>
              <a:gd name="T109" fmla="*/ 618161 h 4376"/>
              <a:gd name="T110" fmla="*/ 1437218 w 6524"/>
              <a:gd name="T111" fmla="*/ 679481 h 4376"/>
              <a:gd name="T112" fmla="*/ 1455322 w 6524"/>
              <a:gd name="T113" fmla="*/ 756276 h 4376"/>
              <a:gd name="T114" fmla="*/ 1485398 w 6524"/>
              <a:gd name="T115" fmla="*/ 828692 h 4376"/>
              <a:gd name="T116" fmla="*/ 1457074 w 6524"/>
              <a:gd name="T117" fmla="*/ 891180 h 4376"/>
              <a:gd name="T118" fmla="*/ 1654757 w 6524"/>
              <a:gd name="T119" fmla="*/ 974691 h 4376"/>
              <a:gd name="T120" fmla="*/ 1699725 w 6524"/>
              <a:gd name="T121" fmla="*/ 1038931 h 437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524" h="4376">
                <a:moveTo>
                  <a:pt x="4032" y="3336"/>
                </a:moveTo>
                <a:lnTo>
                  <a:pt x="4032" y="3336"/>
                </a:lnTo>
                <a:lnTo>
                  <a:pt x="3856" y="3260"/>
                </a:lnTo>
                <a:lnTo>
                  <a:pt x="3674" y="3182"/>
                </a:lnTo>
                <a:lnTo>
                  <a:pt x="3492" y="3105"/>
                </a:lnTo>
                <a:lnTo>
                  <a:pt x="3315" y="3031"/>
                </a:lnTo>
                <a:lnTo>
                  <a:pt x="3118" y="2977"/>
                </a:lnTo>
                <a:lnTo>
                  <a:pt x="3103" y="2966"/>
                </a:lnTo>
                <a:lnTo>
                  <a:pt x="3089" y="2952"/>
                </a:lnTo>
                <a:lnTo>
                  <a:pt x="3075" y="2934"/>
                </a:lnTo>
                <a:lnTo>
                  <a:pt x="3060" y="2916"/>
                </a:lnTo>
                <a:lnTo>
                  <a:pt x="3046" y="2896"/>
                </a:lnTo>
                <a:lnTo>
                  <a:pt x="3032" y="2875"/>
                </a:lnTo>
                <a:lnTo>
                  <a:pt x="3019" y="2852"/>
                </a:lnTo>
                <a:lnTo>
                  <a:pt x="3006" y="2829"/>
                </a:lnTo>
                <a:lnTo>
                  <a:pt x="2981" y="2781"/>
                </a:lnTo>
                <a:lnTo>
                  <a:pt x="2958" y="2735"/>
                </a:lnTo>
                <a:lnTo>
                  <a:pt x="2921" y="2655"/>
                </a:lnTo>
                <a:lnTo>
                  <a:pt x="2795" y="2636"/>
                </a:lnTo>
                <a:lnTo>
                  <a:pt x="2797" y="2612"/>
                </a:lnTo>
                <a:lnTo>
                  <a:pt x="2801" y="2591"/>
                </a:lnTo>
                <a:lnTo>
                  <a:pt x="2806" y="2571"/>
                </a:lnTo>
                <a:lnTo>
                  <a:pt x="2813" y="2554"/>
                </a:lnTo>
                <a:lnTo>
                  <a:pt x="2820" y="2538"/>
                </a:lnTo>
                <a:lnTo>
                  <a:pt x="2829" y="2525"/>
                </a:lnTo>
                <a:lnTo>
                  <a:pt x="2838" y="2511"/>
                </a:lnTo>
                <a:lnTo>
                  <a:pt x="2847" y="2498"/>
                </a:lnTo>
                <a:lnTo>
                  <a:pt x="2868" y="2475"/>
                </a:lnTo>
                <a:lnTo>
                  <a:pt x="2878" y="2463"/>
                </a:lnTo>
                <a:lnTo>
                  <a:pt x="2888" y="2450"/>
                </a:lnTo>
                <a:lnTo>
                  <a:pt x="2897" y="2436"/>
                </a:lnTo>
                <a:lnTo>
                  <a:pt x="2906" y="2421"/>
                </a:lnTo>
                <a:lnTo>
                  <a:pt x="2913" y="2404"/>
                </a:lnTo>
                <a:lnTo>
                  <a:pt x="2921" y="2386"/>
                </a:lnTo>
                <a:lnTo>
                  <a:pt x="2926" y="2367"/>
                </a:lnTo>
                <a:lnTo>
                  <a:pt x="2930" y="2349"/>
                </a:lnTo>
                <a:lnTo>
                  <a:pt x="2933" y="2331"/>
                </a:lnTo>
                <a:lnTo>
                  <a:pt x="2935" y="2312"/>
                </a:lnTo>
                <a:lnTo>
                  <a:pt x="2937" y="2272"/>
                </a:lnTo>
                <a:lnTo>
                  <a:pt x="2939" y="2233"/>
                </a:lnTo>
                <a:lnTo>
                  <a:pt x="2942" y="2194"/>
                </a:lnTo>
                <a:lnTo>
                  <a:pt x="2944" y="2175"/>
                </a:lnTo>
                <a:lnTo>
                  <a:pt x="2947" y="2155"/>
                </a:lnTo>
                <a:lnTo>
                  <a:pt x="2951" y="2137"/>
                </a:lnTo>
                <a:lnTo>
                  <a:pt x="2956" y="2119"/>
                </a:lnTo>
                <a:lnTo>
                  <a:pt x="2963" y="2102"/>
                </a:lnTo>
                <a:lnTo>
                  <a:pt x="2971" y="2085"/>
                </a:lnTo>
                <a:lnTo>
                  <a:pt x="2977" y="2074"/>
                </a:lnTo>
                <a:lnTo>
                  <a:pt x="2984" y="2065"/>
                </a:lnTo>
                <a:lnTo>
                  <a:pt x="2993" y="2057"/>
                </a:lnTo>
                <a:lnTo>
                  <a:pt x="3002" y="2050"/>
                </a:lnTo>
                <a:lnTo>
                  <a:pt x="3011" y="2043"/>
                </a:lnTo>
                <a:lnTo>
                  <a:pt x="3021" y="2038"/>
                </a:lnTo>
                <a:lnTo>
                  <a:pt x="3040" y="2027"/>
                </a:lnTo>
                <a:lnTo>
                  <a:pt x="3061" y="2015"/>
                </a:lnTo>
                <a:lnTo>
                  <a:pt x="3081" y="2004"/>
                </a:lnTo>
                <a:lnTo>
                  <a:pt x="3090" y="1998"/>
                </a:lnTo>
                <a:lnTo>
                  <a:pt x="3098" y="1991"/>
                </a:lnTo>
                <a:lnTo>
                  <a:pt x="3106" y="1983"/>
                </a:lnTo>
                <a:lnTo>
                  <a:pt x="3113" y="1974"/>
                </a:lnTo>
                <a:lnTo>
                  <a:pt x="3119" y="1965"/>
                </a:lnTo>
                <a:lnTo>
                  <a:pt x="3125" y="1955"/>
                </a:lnTo>
                <a:lnTo>
                  <a:pt x="3137" y="1933"/>
                </a:lnTo>
                <a:lnTo>
                  <a:pt x="3147" y="1910"/>
                </a:lnTo>
                <a:lnTo>
                  <a:pt x="3155" y="1886"/>
                </a:lnTo>
                <a:lnTo>
                  <a:pt x="3163" y="1860"/>
                </a:lnTo>
                <a:lnTo>
                  <a:pt x="3169" y="1836"/>
                </a:lnTo>
                <a:lnTo>
                  <a:pt x="3175" y="1812"/>
                </a:lnTo>
                <a:lnTo>
                  <a:pt x="3179" y="1789"/>
                </a:lnTo>
                <a:lnTo>
                  <a:pt x="3186" y="1749"/>
                </a:lnTo>
                <a:lnTo>
                  <a:pt x="3192" y="1705"/>
                </a:lnTo>
                <a:lnTo>
                  <a:pt x="3196" y="1659"/>
                </a:lnTo>
                <a:lnTo>
                  <a:pt x="3197" y="1637"/>
                </a:lnTo>
                <a:lnTo>
                  <a:pt x="3198" y="1614"/>
                </a:lnTo>
                <a:lnTo>
                  <a:pt x="3197" y="1590"/>
                </a:lnTo>
                <a:lnTo>
                  <a:pt x="3196" y="1568"/>
                </a:lnTo>
                <a:lnTo>
                  <a:pt x="3194" y="1545"/>
                </a:lnTo>
                <a:lnTo>
                  <a:pt x="3191" y="1522"/>
                </a:lnTo>
                <a:lnTo>
                  <a:pt x="3186" y="1501"/>
                </a:lnTo>
                <a:lnTo>
                  <a:pt x="3181" y="1480"/>
                </a:lnTo>
                <a:lnTo>
                  <a:pt x="3174" y="1459"/>
                </a:lnTo>
                <a:lnTo>
                  <a:pt x="3165" y="1439"/>
                </a:lnTo>
                <a:lnTo>
                  <a:pt x="3155" y="1419"/>
                </a:lnTo>
                <a:lnTo>
                  <a:pt x="3146" y="1403"/>
                </a:lnTo>
                <a:lnTo>
                  <a:pt x="3138" y="1389"/>
                </a:lnTo>
                <a:lnTo>
                  <a:pt x="3131" y="1375"/>
                </a:lnTo>
                <a:lnTo>
                  <a:pt x="3124" y="1361"/>
                </a:lnTo>
                <a:lnTo>
                  <a:pt x="3119" y="1345"/>
                </a:lnTo>
                <a:lnTo>
                  <a:pt x="3114" y="1326"/>
                </a:lnTo>
                <a:lnTo>
                  <a:pt x="3111" y="1302"/>
                </a:lnTo>
                <a:lnTo>
                  <a:pt x="3110" y="1283"/>
                </a:lnTo>
                <a:lnTo>
                  <a:pt x="3109" y="1261"/>
                </a:lnTo>
                <a:lnTo>
                  <a:pt x="3110" y="1234"/>
                </a:lnTo>
                <a:lnTo>
                  <a:pt x="3111" y="1206"/>
                </a:lnTo>
                <a:lnTo>
                  <a:pt x="3115" y="1143"/>
                </a:lnTo>
                <a:lnTo>
                  <a:pt x="3120" y="1075"/>
                </a:lnTo>
                <a:lnTo>
                  <a:pt x="3133" y="949"/>
                </a:lnTo>
                <a:lnTo>
                  <a:pt x="3137" y="901"/>
                </a:lnTo>
                <a:lnTo>
                  <a:pt x="3139" y="868"/>
                </a:lnTo>
                <a:lnTo>
                  <a:pt x="3140" y="809"/>
                </a:lnTo>
                <a:lnTo>
                  <a:pt x="3140" y="751"/>
                </a:lnTo>
                <a:lnTo>
                  <a:pt x="3138" y="694"/>
                </a:lnTo>
                <a:lnTo>
                  <a:pt x="3135" y="637"/>
                </a:lnTo>
                <a:lnTo>
                  <a:pt x="3130" y="580"/>
                </a:lnTo>
                <a:lnTo>
                  <a:pt x="3126" y="552"/>
                </a:lnTo>
                <a:lnTo>
                  <a:pt x="3122" y="523"/>
                </a:lnTo>
                <a:lnTo>
                  <a:pt x="3117" y="495"/>
                </a:lnTo>
                <a:lnTo>
                  <a:pt x="3112" y="465"/>
                </a:lnTo>
                <a:lnTo>
                  <a:pt x="3106" y="437"/>
                </a:lnTo>
                <a:lnTo>
                  <a:pt x="3099" y="408"/>
                </a:lnTo>
                <a:lnTo>
                  <a:pt x="3091" y="385"/>
                </a:lnTo>
                <a:lnTo>
                  <a:pt x="3081" y="361"/>
                </a:lnTo>
                <a:lnTo>
                  <a:pt x="3067" y="333"/>
                </a:lnTo>
                <a:lnTo>
                  <a:pt x="3058" y="317"/>
                </a:lnTo>
                <a:lnTo>
                  <a:pt x="3049" y="301"/>
                </a:lnTo>
                <a:lnTo>
                  <a:pt x="3039" y="286"/>
                </a:lnTo>
                <a:lnTo>
                  <a:pt x="3029" y="272"/>
                </a:lnTo>
                <a:lnTo>
                  <a:pt x="3017" y="258"/>
                </a:lnTo>
                <a:lnTo>
                  <a:pt x="3005" y="244"/>
                </a:lnTo>
                <a:lnTo>
                  <a:pt x="2993" y="234"/>
                </a:lnTo>
                <a:lnTo>
                  <a:pt x="2979" y="225"/>
                </a:lnTo>
                <a:lnTo>
                  <a:pt x="2832" y="200"/>
                </a:lnTo>
                <a:lnTo>
                  <a:pt x="2742" y="116"/>
                </a:lnTo>
                <a:lnTo>
                  <a:pt x="2707" y="95"/>
                </a:lnTo>
                <a:lnTo>
                  <a:pt x="2673" y="78"/>
                </a:lnTo>
                <a:lnTo>
                  <a:pt x="2638" y="62"/>
                </a:lnTo>
                <a:lnTo>
                  <a:pt x="2604" y="48"/>
                </a:lnTo>
                <a:lnTo>
                  <a:pt x="2568" y="36"/>
                </a:lnTo>
                <a:lnTo>
                  <a:pt x="2534" y="26"/>
                </a:lnTo>
                <a:lnTo>
                  <a:pt x="2500" y="18"/>
                </a:lnTo>
                <a:lnTo>
                  <a:pt x="2466" y="11"/>
                </a:lnTo>
                <a:lnTo>
                  <a:pt x="2432" y="6"/>
                </a:lnTo>
                <a:lnTo>
                  <a:pt x="2397" y="3"/>
                </a:lnTo>
                <a:lnTo>
                  <a:pt x="2364" y="1"/>
                </a:lnTo>
                <a:lnTo>
                  <a:pt x="2330" y="0"/>
                </a:lnTo>
                <a:lnTo>
                  <a:pt x="2297" y="0"/>
                </a:lnTo>
                <a:lnTo>
                  <a:pt x="2264" y="2"/>
                </a:lnTo>
                <a:lnTo>
                  <a:pt x="2232" y="4"/>
                </a:lnTo>
                <a:lnTo>
                  <a:pt x="2199" y="8"/>
                </a:lnTo>
                <a:lnTo>
                  <a:pt x="2168" y="13"/>
                </a:lnTo>
                <a:lnTo>
                  <a:pt x="2136" y="18"/>
                </a:lnTo>
                <a:lnTo>
                  <a:pt x="2106" y="24"/>
                </a:lnTo>
                <a:lnTo>
                  <a:pt x="2076" y="31"/>
                </a:lnTo>
                <a:lnTo>
                  <a:pt x="2047" y="38"/>
                </a:lnTo>
                <a:lnTo>
                  <a:pt x="2018" y="47"/>
                </a:lnTo>
                <a:lnTo>
                  <a:pt x="1963" y="63"/>
                </a:lnTo>
                <a:lnTo>
                  <a:pt x="1910" y="81"/>
                </a:lnTo>
                <a:lnTo>
                  <a:pt x="1861" y="98"/>
                </a:lnTo>
                <a:lnTo>
                  <a:pt x="1816" y="117"/>
                </a:lnTo>
                <a:lnTo>
                  <a:pt x="1774" y="133"/>
                </a:lnTo>
                <a:lnTo>
                  <a:pt x="1747" y="143"/>
                </a:lnTo>
                <a:lnTo>
                  <a:pt x="1719" y="155"/>
                </a:lnTo>
                <a:lnTo>
                  <a:pt x="1692" y="169"/>
                </a:lnTo>
                <a:lnTo>
                  <a:pt x="1667" y="186"/>
                </a:lnTo>
                <a:lnTo>
                  <a:pt x="1641" y="203"/>
                </a:lnTo>
                <a:lnTo>
                  <a:pt x="1618" y="222"/>
                </a:lnTo>
                <a:lnTo>
                  <a:pt x="1595" y="243"/>
                </a:lnTo>
                <a:lnTo>
                  <a:pt x="1572" y="267"/>
                </a:lnTo>
                <a:lnTo>
                  <a:pt x="1550" y="291"/>
                </a:lnTo>
                <a:lnTo>
                  <a:pt x="1530" y="318"/>
                </a:lnTo>
                <a:lnTo>
                  <a:pt x="1510" y="346"/>
                </a:lnTo>
                <a:lnTo>
                  <a:pt x="1492" y="376"/>
                </a:lnTo>
                <a:lnTo>
                  <a:pt x="1475" y="408"/>
                </a:lnTo>
                <a:lnTo>
                  <a:pt x="1460" y="441"/>
                </a:lnTo>
                <a:lnTo>
                  <a:pt x="1444" y="476"/>
                </a:lnTo>
                <a:lnTo>
                  <a:pt x="1431" y="512"/>
                </a:lnTo>
                <a:lnTo>
                  <a:pt x="1419" y="550"/>
                </a:lnTo>
                <a:lnTo>
                  <a:pt x="1408" y="589"/>
                </a:lnTo>
                <a:lnTo>
                  <a:pt x="1398" y="631"/>
                </a:lnTo>
                <a:lnTo>
                  <a:pt x="1390" y="673"/>
                </a:lnTo>
                <a:lnTo>
                  <a:pt x="1383" y="717"/>
                </a:lnTo>
                <a:lnTo>
                  <a:pt x="1377" y="763"/>
                </a:lnTo>
                <a:lnTo>
                  <a:pt x="1373" y="809"/>
                </a:lnTo>
                <a:lnTo>
                  <a:pt x="1371" y="857"/>
                </a:lnTo>
                <a:lnTo>
                  <a:pt x="1371" y="907"/>
                </a:lnTo>
                <a:lnTo>
                  <a:pt x="1372" y="958"/>
                </a:lnTo>
                <a:lnTo>
                  <a:pt x="1374" y="1010"/>
                </a:lnTo>
                <a:lnTo>
                  <a:pt x="1378" y="1064"/>
                </a:lnTo>
                <a:lnTo>
                  <a:pt x="1385" y="1119"/>
                </a:lnTo>
                <a:lnTo>
                  <a:pt x="1393" y="1176"/>
                </a:lnTo>
                <a:lnTo>
                  <a:pt x="1403" y="1232"/>
                </a:lnTo>
                <a:lnTo>
                  <a:pt x="1414" y="1291"/>
                </a:lnTo>
                <a:lnTo>
                  <a:pt x="1417" y="1311"/>
                </a:lnTo>
                <a:lnTo>
                  <a:pt x="1418" y="1330"/>
                </a:lnTo>
                <a:lnTo>
                  <a:pt x="1417" y="1346"/>
                </a:lnTo>
                <a:lnTo>
                  <a:pt x="1415" y="1362"/>
                </a:lnTo>
                <a:lnTo>
                  <a:pt x="1411" y="1377"/>
                </a:lnTo>
                <a:lnTo>
                  <a:pt x="1406" y="1392"/>
                </a:lnTo>
                <a:lnTo>
                  <a:pt x="1400" y="1405"/>
                </a:lnTo>
                <a:lnTo>
                  <a:pt x="1394" y="1418"/>
                </a:lnTo>
                <a:lnTo>
                  <a:pt x="1382" y="1441"/>
                </a:lnTo>
                <a:lnTo>
                  <a:pt x="1369" y="1464"/>
                </a:lnTo>
                <a:lnTo>
                  <a:pt x="1365" y="1474"/>
                </a:lnTo>
                <a:lnTo>
                  <a:pt x="1362" y="1485"/>
                </a:lnTo>
                <a:lnTo>
                  <a:pt x="1360" y="1496"/>
                </a:lnTo>
                <a:lnTo>
                  <a:pt x="1360" y="1507"/>
                </a:lnTo>
                <a:lnTo>
                  <a:pt x="1364" y="1563"/>
                </a:lnTo>
                <a:lnTo>
                  <a:pt x="1369" y="1631"/>
                </a:lnTo>
                <a:lnTo>
                  <a:pt x="1372" y="1668"/>
                </a:lnTo>
                <a:lnTo>
                  <a:pt x="1376" y="1706"/>
                </a:lnTo>
                <a:lnTo>
                  <a:pt x="1382" y="1746"/>
                </a:lnTo>
                <a:lnTo>
                  <a:pt x="1387" y="1784"/>
                </a:lnTo>
                <a:lnTo>
                  <a:pt x="1395" y="1823"/>
                </a:lnTo>
                <a:lnTo>
                  <a:pt x="1403" y="1859"/>
                </a:lnTo>
                <a:lnTo>
                  <a:pt x="1413" y="1895"/>
                </a:lnTo>
                <a:lnTo>
                  <a:pt x="1419" y="1911"/>
                </a:lnTo>
                <a:lnTo>
                  <a:pt x="1425" y="1927"/>
                </a:lnTo>
                <a:lnTo>
                  <a:pt x="1432" y="1942"/>
                </a:lnTo>
                <a:lnTo>
                  <a:pt x="1439" y="1957"/>
                </a:lnTo>
                <a:lnTo>
                  <a:pt x="1447" y="1971"/>
                </a:lnTo>
                <a:lnTo>
                  <a:pt x="1456" y="1983"/>
                </a:lnTo>
                <a:lnTo>
                  <a:pt x="1465" y="1994"/>
                </a:lnTo>
                <a:lnTo>
                  <a:pt x="1475" y="2005"/>
                </a:lnTo>
                <a:lnTo>
                  <a:pt x="1485" y="2014"/>
                </a:lnTo>
                <a:lnTo>
                  <a:pt x="1496" y="2022"/>
                </a:lnTo>
                <a:lnTo>
                  <a:pt x="1504" y="2026"/>
                </a:lnTo>
                <a:lnTo>
                  <a:pt x="1516" y="2030"/>
                </a:lnTo>
                <a:lnTo>
                  <a:pt x="1550" y="2038"/>
                </a:lnTo>
                <a:lnTo>
                  <a:pt x="1580" y="2045"/>
                </a:lnTo>
                <a:lnTo>
                  <a:pt x="1591" y="2046"/>
                </a:lnTo>
                <a:lnTo>
                  <a:pt x="1593" y="2046"/>
                </a:lnTo>
                <a:lnTo>
                  <a:pt x="1594" y="2045"/>
                </a:lnTo>
                <a:lnTo>
                  <a:pt x="1629" y="2421"/>
                </a:lnTo>
                <a:lnTo>
                  <a:pt x="1635" y="2436"/>
                </a:lnTo>
                <a:lnTo>
                  <a:pt x="1642" y="2450"/>
                </a:lnTo>
                <a:lnTo>
                  <a:pt x="1650" y="2462"/>
                </a:lnTo>
                <a:lnTo>
                  <a:pt x="1658" y="2473"/>
                </a:lnTo>
                <a:lnTo>
                  <a:pt x="1677" y="2493"/>
                </a:lnTo>
                <a:lnTo>
                  <a:pt x="1695" y="2514"/>
                </a:lnTo>
                <a:lnTo>
                  <a:pt x="1704" y="2524"/>
                </a:lnTo>
                <a:lnTo>
                  <a:pt x="1713" y="2536"/>
                </a:lnTo>
                <a:lnTo>
                  <a:pt x="1721" y="2548"/>
                </a:lnTo>
                <a:lnTo>
                  <a:pt x="1730" y="2561"/>
                </a:lnTo>
                <a:lnTo>
                  <a:pt x="1738" y="2575"/>
                </a:lnTo>
                <a:lnTo>
                  <a:pt x="1744" y="2593"/>
                </a:lnTo>
                <a:lnTo>
                  <a:pt x="1750" y="2611"/>
                </a:lnTo>
                <a:lnTo>
                  <a:pt x="1754" y="2631"/>
                </a:lnTo>
                <a:lnTo>
                  <a:pt x="1661" y="2655"/>
                </a:lnTo>
                <a:lnTo>
                  <a:pt x="1623" y="2735"/>
                </a:lnTo>
                <a:lnTo>
                  <a:pt x="1601" y="2781"/>
                </a:lnTo>
                <a:lnTo>
                  <a:pt x="1575" y="2829"/>
                </a:lnTo>
                <a:lnTo>
                  <a:pt x="1563" y="2852"/>
                </a:lnTo>
                <a:lnTo>
                  <a:pt x="1549" y="2875"/>
                </a:lnTo>
                <a:lnTo>
                  <a:pt x="1536" y="2896"/>
                </a:lnTo>
                <a:lnTo>
                  <a:pt x="1522" y="2916"/>
                </a:lnTo>
                <a:lnTo>
                  <a:pt x="1507" y="2934"/>
                </a:lnTo>
                <a:lnTo>
                  <a:pt x="1493" y="2952"/>
                </a:lnTo>
                <a:lnTo>
                  <a:pt x="1478" y="2966"/>
                </a:lnTo>
                <a:lnTo>
                  <a:pt x="1464" y="2977"/>
                </a:lnTo>
                <a:lnTo>
                  <a:pt x="1266" y="3031"/>
                </a:lnTo>
                <a:lnTo>
                  <a:pt x="1089" y="3105"/>
                </a:lnTo>
                <a:lnTo>
                  <a:pt x="908" y="3182"/>
                </a:lnTo>
                <a:lnTo>
                  <a:pt x="726" y="3260"/>
                </a:lnTo>
                <a:lnTo>
                  <a:pt x="549" y="3336"/>
                </a:lnTo>
                <a:lnTo>
                  <a:pt x="509" y="3352"/>
                </a:lnTo>
                <a:lnTo>
                  <a:pt x="469" y="3367"/>
                </a:lnTo>
                <a:lnTo>
                  <a:pt x="386" y="3396"/>
                </a:lnTo>
                <a:lnTo>
                  <a:pt x="346" y="3410"/>
                </a:lnTo>
                <a:lnTo>
                  <a:pt x="306" y="3424"/>
                </a:lnTo>
                <a:lnTo>
                  <a:pt x="267" y="3440"/>
                </a:lnTo>
                <a:lnTo>
                  <a:pt x="229" y="3457"/>
                </a:lnTo>
                <a:lnTo>
                  <a:pt x="194" y="3475"/>
                </a:lnTo>
                <a:lnTo>
                  <a:pt x="175" y="3485"/>
                </a:lnTo>
                <a:lnTo>
                  <a:pt x="159" y="3495"/>
                </a:lnTo>
                <a:lnTo>
                  <a:pt x="143" y="3507"/>
                </a:lnTo>
                <a:lnTo>
                  <a:pt x="127" y="3518"/>
                </a:lnTo>
                <a:lnTo>
                  <a:pt x="111" y="3530"/>
                </a:lnTo>
                <a:lnTo>
                  <a:pt x="97" y="3543"/>
                </a:lnTo>
                <a:lnTo>
                  <a:pt x="83" y="3556"/>
                </a:lnTo>
                <a:lnTo>
                  <a:pt x="71" y="3571"/>
                </a:lnTo>
                <a:lnTo>
                  <a:pt x="59" y="3586"/>
                </a:lnTo>
                <a:lnTo>
                  <a:pt x="46" y="3602"/>
                </a:lnTo>
                <a:lnTo>
                  <a:pt x="36" y="3619"/>
                </a:lnTo>
                <a:lnTo>
                  <a:pt x="27" y="3637"/>
                </a:lnTo>
                <a:lnTo>
                  <a:pt x="18" y="3657"/>
                </a:lnTo>
                <a:lnTo>
                  <a:pt x="11" y="3677"/>
                </a:lnTo>
                <a:lnTo>
                  <a:pt x="10" y="3742"/>
                </a:lnTo>
                <a:lnTo>
                  <a:pt x="9" y="3821"/>
                </a:lnTo>
                <a:lnTo>
                  <a:pt x="4" y="4009"/>
                </a:lnTo>
                <a:lnTo>
                  <a:pt x="1" y="4204"/>
                </a:lnTo>
                <a:lnTo>
                  <a:pt x="0" y="4296"/>
                </a:lnTo>
                <a:lnTo>
                  <a:pt x="1" y="4376"/>
                </a:lnTo>
                <a:lnTo>
                  <a:pt x="4581" y="4376"/>
                </a:lnTo>
                <a:lnTo>
                  <a:pt x="4581" y="4296"/>
                </a:lnTo>
                <a:lnTo>
                  <a:pt x="4581" y="4204"/>
                </a:lnTo>
                <a:lnTo>
                  <a:pt x="4577" y="4009"/>
                </a:lnTo>
                <a:lnTo>
                  <a:pt x="4573" y="3821"/>
                </a:lnTo>
                <a:lnTo>
                  <a:pt x="4571" y="3742"/>
                </a:lnTo>
                <a:lnTo>
                  <a:pt x="4571" y="3677"/>
                </a:lnTo>
                <a:lnTo>
                  <a:pt x="4563" y="3657"/>
                </a:lnTo>
                <a:lnTo>
                  <a:pt x="4555" y="3637"/>
                </a:lnTo>
                <a:lnTo>
                  <a:pt x="4545" y="3619"/>
                </a:lnTo>
                <a:lnTo>
                  <a:pt x="4535" y="3602"/>
                </a:lnTo>
                <a:lnTo>
                  <a:pt x="4523" y="3586"/>
                </a:lnTo>
                <a:lnTo>
                  <a:pt x="4511" y="3571"/>
                </a:lnTo>
                <a:lnTo>
                  <a:pt x="4498" y="3556"/>
                </a:lnTo>
                <a:lnTo>
                  <a:pt x="4484" y="3543"/>
                </a:lnTo>
                <a:lnTo>
                  <a:pt x="4470" y="3530"/>
                </a:lnTo>
                <a:lnTo>
                  <a:pt x="4454" y="3518"/>
                </a:lnTo>
                <a:lnTo>
                  <a:pt x="4439" y="3507"/>
                </a:lnTo>
                <a:lnTo>
                  <a:pt x="4423" y="3495"/>
                </a:lnTo>
                <a:lnTo>
                  <a:pt x="4406" y="3485"/>
                </a:lnTo>
                <a:lnTo>
                  <a:pt x="4388" y="3475"/>
                </a:lnTo>
                <a:lnTo>
                  <a:pt x="4352" y="3457"/>
                </a:lnTo>
                <a:lnTo>
                  <a:pt x="4314" y="3440"/>
                </a:lnTo>
                <a:lnTo>
                  <a:pt x="4275" y="3424"/>
                </a:lnTo>
                <a:lnTo>
                  <a:pt x="4235" y="3410"/>
                </a:lnTo>
                <a:lnTo>
                  <a:pt x="4195" y="3396"/>
                </a:lnTo>
                <a:lnTo>
                  <a:pt x="4113" y="3367"/>
                </a:lnTo>
                <a:lnTo>
                  <a:pt x="4073" y="3352"/>
                </a:lnTo>
                <a:lnTo>
                  <a:pt x="4032" y="3336"/>
                </a:lnTo>
                <a:close/>
                <a:moveTo>
                  <a:pt x="5329" y="3316"/>
                </a:moveTo>
                <a:lnTo>
                  <a:pt x="5329" y="3316"/>
                </a:lnTo>
                <a:lnTo>
                  <a:pt x="5202" y="3262"/>
                </a:lnTo>
                <a:lnTo>
                  <a:pt x="5073" y="3206"/>
                </a:lnTo>
                <a:lnTo>
                  <a:pt x="4943" y="3151"/>
                </a:lnTo>
                <a:lnTo>
                  <a:pt x="4818" y="3098"/>
                </a:lnTo>
                <a:lnTo>
                  <a:pt x="4677" y="3060"/>
                </a:lnTo>
                <a:lnTo>
                  <a:pt x="4666" y="3052"/>
                </a:lnTo>
                <a:lnTo>
                  <a:pt x="4656" y="3042"/>
                </a:lnTo>
                <a:lnTo>
                  <a:pt x="4645" y="3030"/>
                </a:lnTo>
                <a:lnTo>
                  <a:pt x="4635" y="3017"/>
                </a:lnTo>
                <a:lnTo>
                  <a:pt x="4625" y="3002"/>
                </a:lnTo>
                <a:lnTo>
                  <a:pt x="4616" y="2987"/>
                </a:lnTo>
                <a:lnTo>
                  <a:pt x="4596" y="2955"/>
                </a:lnTo>
                <a:lnTo>
                  <a:pt x="4579" y="2920"/>
                </a:lnTo>
                <a:lnTo>
                  <a:pt x="4563" y="2887"/>
                </a:lnTo>
                <a:lnTo>
                  <a:pt x="4536" y="2830"/>
                </a:lnTo>
                <a:lnTo>
                  <a:pt x="4446" y="2817"/>
                </a:lnTo>
                <a:lnTo>
                  <a:pt x="4448" y="2800"/>
                </a:lnTo>
                <a:lnTo>
                  <a:pt x="4450" y="2784"/>
                </a:lnTo>
                <a:lnTo>
                  <a:pt x="4454" y="2770"/>
                </a:lnTo>
                <a:lnTo>
                  <a:pt x="4459" y="2758"/>
                </a:lnTo>
                <a:lnTo>
                  <a:pt x="4465" y="2747"/>
                </a:lnTo>
                <a:lnTo>
                  <a:pt x="4471" y="2737"/>
                </a:lnTo>
                <a:lnTo>
                  <a:pt x="4477" y="2728"/>
                </a:lnTo>
                <a:lnTo>
                  <a:pt x="4484" y="2718"/>
                </a:lnTo>
                <a:lnTo>
                  <a:pt x="4498" y="2702"/>
                </a:lnTo>
                <a:lnTo>
                  <a:pt x="4512" y="2684"/>
                </a:lnTo>
                <a:lnTo>
                  <a:pt x="4519" y="2674"/>
                </a:lnTo>
                <a:lnTo>
                  <a:pt x="4525" y="2664"/>
                </a:lnTo>
                <a:lnTo>
                  <a:pt x="4532" y="2651"/>
                </a:lnTo>
                <a:lnTo>
                  <a:pt x="4536" y="2638"/>
                </a:lnTo>
                <a:lnTo>
                  <a:pt x="4540" y="2625"/>
                </a:lnTo>
                <a:lnTo>
                  <a:pt x="4543" y="2612"/>
                </a:lnTo>
                <a:lnTo>
                  <a:pt x="4545" y="2599"/>
                </a:lnTo>
                <a:lnTo>
                  <a:pt x="4546" y="2586"/>
                </a:lnTo>
                <a:lnTo>
                  <a:pt x="4548" y="2557"/>
                </a:lnTo>
                <a:lnTo>
                  <a:pt x="4549" y="2530"/>
                </a:lnTo>
                <a:lnTo>
                  <a:pt x="4551" y="2501"/>
                </a:lnTo>
                <a:lnTo>
                  <a:pt x="4553" y="2488"/>
                </a:lnTo>
                <a:lnTo>
                  <a:pt x="4555" y="2474"/>
                </a:lnTo>
                <a:lnTo>
                  <a:pt x="4558" y="2461"/>
                </a:lnTo>
                <a:lnTo>
                  <a:pt x="4562" y="2449"/>
                </a:lnTo>
                <a:lnTo>
                  <a:pt x="4566" y="2436"/>
                </a:lnTo>
                <a:lnTo>
                  <a:pt x="4572" y="2424"/>
                </a:lnTo>
                <a:lnTo>
                  <a:pt x="4576" y="2417"/>
                </a:lnTo>
                <a:lnTo>
                  <a:pt x="4581" y="2410"/>
                </a:lnTo>
                <a:lnTo>
                  <a:pt x="4587" y="2404"/>
                </a:lnTo>
                <a:lnTo>
                  <a:pt x="4593" y="2399"/>
                </a:lnTo>
                <a:lnTo>
                  <a:pt x="4608" y="2390"/>
                </a:lnTo>
                <a:lnTo>
                  <a:pt x="4622" y="2383"/>
                </a:lnTo>
                <a:lnTo>
                  <a:pt x="4636" y="2375"/>
                </a:lnTo>
                <a:lnTo>
                  <a:pt x="4650" y="2366"/>
                </a:lnTo>
                <a:lnTo>
                  <a:pt x="4656" y="2362"/>
                </a:lnTo>
                <a:lnTo>
                  <a:pt x="4662" y="2357"/>
                </a:lnTo>
                <a:lnTo>
                  <a:pt x="4668" y="2351"/>
                </a:lnTo>
                <a:lnTo>
                  <a:pt x="4674" y="2345"/>
                </a:lnTo>
                <a:lnTo>
                  <a:pt x="4682" y="2331"/>
                </a:lnTo>
                <a:lnTo>
                  <a:pt x="4690" y="2316"/>
                </a:lnTo>
                <a:lnTo>
                  <a:pt x="4697" y="2299"/>
                </a:lnTo>
                <a:lnTo>
                  <a:pt x="4703" y="2281"/>
                </a:lnTo>
                <a:lnTo>
                  <a:pt x="4709" y="2264"/>
                </a:lnTo>
                <a:lnTo>
                  <a:pt x="4713" y="2246"/>
                </a:lnTo>
                <a:lnTo>
                  <a:pt x="4720" y="2213"/>
                </a:lnTo>
                <a:lnTo>
                  <a:pt x="4725" y="2184"/>
                </a:lnTo>
                <a:lnTo>
                  <a:pt x="4729" y="2153"/>
                </a:lnTo>
                <a:lnTo>
                  <a:pt x="4732" y="2121"/>
                </a:lnTo>
                <a:lnTo>
                  <a:pt x="4733" y="2088"/>
                </a:lnTo>
                <a:lnTo>
                  <a:pt x="4733" y="2071"/>
                </a:lnTo>
                <a:lnTo>
                  <a:pt x="4732" y="2055"/>
                </a:lnTo>
                <a:lnTo>
                  <a:pt x="4731" y="2039"/>
                </a:lnTo>
                <a:lnTo>
                  <a:pt x="4728" y="2024"/>
                </a:lnTo>
                <a:lnTo>
                  <a:pt x="4725" y="2007"/>
                </a:lnTo>
                <a:lnTo>
                  <a:pt x="4721" y="1992"/>
                </a:lnTo>
                <a:lnTo>
                  <a:pt x="4716" y="1978"/>
                </a:lnTo>
                <a:lnTo>
                  <a:pt x="4710" y="1964"/>
                </a:lnTo>
                <a:lnTo>
                  <a:pt x="4703" y="1950"/>
                </a:lnTo>
                <a:lnTo>
                  <a:pt x="4697" y="1937"/>
                </a:lnTo>
                <a:lnTo>
                  <a:pt x="4686" y="1918"/>
                </a:lnTo>
                <a:lnTo>
                  <a:pt x="4682" y="1908"/>
                </a:lnTo>
                <a:lnTo>
                  <a:pt x="4678" y="1897"/>
                </a:lnTo>
                <a:lnTo>
                  <a:pt x="4675" y="1883"/>
                </a:lnTo>
                <a:lnTo>
                  <a:pt x="4672" y="1865"/>
                </a:lnTo>
                <a:lnTo>
                  <a:pt x="4671" y="1852"/>
                </a:lnTo>
                <a:lnTo>
                  <a:pt x="4671" y="1836"/>
                </a:lnTo>
                <a:lnTo>
                  <a:pt x="4672" y="1797"/>
                </a:lnTo>
                <a:lnTo>
                  <a:pt x="4675" y="1752"/>
                </a:lnTo>
                <a:lnTo>
                  <a:pt x="4679" y="1704"/>
                </a:lnTo>
                <a:lnTo>
                  <a:pt x="4687" y="1615"/>
                </a:lnTo>
                <a:lnTo>
                  <a:pt x="4690" y="1580"/>
                </a:lnTo>
                <a:lnTo>
                  <a:pt x="4691" y="1557"/>
                </a:lnTo>
                <a:lnTo>
                  <a:pt x="4692" y="1514"/>
                </a:lnTo>
                <a:lnTo>
                  <a:pt x="4692" y="1473"/>
                </a:lnTo>
                <a:lnTo>
                  <a:pt x="4691" y="1432"/>
                </a:lnTo>
                <a:lnTo>
                  <a:pt x="4689" y="1392"/>
                </a:lnTo>
                <a:lnTo>
                  <a:pt x="4685" y="1351"/>
                </a:lnTo>
                <a:lnTo>
                  <a:pt x="4680" y="1310"/>
                </a:lnTo>
                <a:lnTo>
                  <a:pt x="4673" y="1270"/>
                </a:lnTo>
                <a:lnTo>
                  <a:pt x="4663" y="1228"/>
                </a:lnTo>
                <a:lnTo>
                  <a:pt x="4657" y="1212"/>
                </a:lnTo>
                <a:lnTo>
                  <a:pt x="4650" y="1195"/>
                </a:lnTo>
                <a:lnTo>
                  <a:pt x="4640" y="1175"/>
                </a:lnTo>
                <a:lnTo>
                  <a:pt x="4628" y="1152"/>
                </a:lnTo>
                <a:lnTo>
                  <a:pt x="4621" y="1142"/>
                </a:lnTo>
                <a:lnTo>
                  <a:pt x="4613" y="1131"/>
                </a:lnTo>
                <a:lnTo>
                  <a:pt x="4605" y="1121"/>
                </a:lnTo>
                <a:lnTo>
                  <a:pt x="4596" y="1112"/>
                </a:lnTo>
                <a:lnTo>
                  <a:pt x="4587" y="1105"/>
                </a:lnTo>
                <a:lnTo>
                  <a:pt x="4577" y="1097"/>
                </a:lnTo>
                <a:lnTo>
                  <a:pt x="4473" y="1080"/>
                </a:lnTo>
                <a:lnTo>
                  <a:pt x="4408" y="1020"/>
                </a:lnTo>
                <a:lnTo>
                  <a:pt x="4383" y="1006"/>
                </a:lnTo>
                <a:lnTo>
                  <a:pt x="4359" y="993"/>
                </a:lnTo>
                <a:lnTo>
                  <a:pt x="4335" y="982"/>
                </a:lnTo>
                <a:lnTo>
                  <a:pt x="4310" y="972"/>
                </a:lnTo>
                <a:lnTo>
                  <a:pt x="4285" y="964"/>
                </a:lnTo>
                <a:lnTo>
                  <a:pt x="4261" y="956"/>
                </a:lnTo>
                <a:lnTo>
                  <a:pt x="4236" y="950"/>
                </a:lnTo>
                <a:lnTo>
                  <a:pt x="4212" y="946"/>
                </a:lnTo>
                <a:lnTo>
                  <a:pt x="4188" y="942"/>
                </a:lnTo>
                <a:lnTo>
                  <a:pt x="4163" y="940"/>
                </a:lnTo>
                <a:lnTo>
                  <a:pt x="4139" y="938"/>
                </a:lnTo>
                <a:lnTo>
                  <a:pt x="4115" y="937"/>
                </a:lnTo>
                <a:lnTo>
                  <a:pt x="4091" y="938"/>
                </a:lnTo>
                <a:lnTo>
                  <a:pt x="4068" y="939"/>
                </a:lnTo>
                <a:lnTo>
                  <a:pt x="4045" y="941"/>
                </a:lnTo>
                <a:lnTo>
                  <a:pt x="4022" y="943"/>
                </a:lnTo>
                <a:lnTo>
                  <a:pt x="3999" y="946"/>
                </a:lnTo>
                <a:lnTo>
                  <a:pt x="3978" y="950"/>
                </a:lnTo>
                <a:lnTo>
                  <a:pt x="3934" y="959"/>
                </a:lnTo>
                <a:lnTo>
                  <a:pt x="3892" y="971"/>
                </a:lnTo>
                <a:lnTo>
                  <a:pt x="3853" y="983"/>
                </a:lnTo>
                <a:lnTo>
                  <a:pt x="3815" y="995"/>
                </a:lnTo>
                <a:lnTo>
                  <a:pt x="3781" y="1008"/>
                </a:lnTo>
                <a:lnTo>
                  <a:pt x="3719" y="1033"/>
                </a:lnTo>
                <a:lnTo>
                  <a:pt x="3699" y="1040"/>
                </a:lnTo>
                <a:lnTo>
                  <a:pt x="3679" y="1049"/>
                </a:lnTo>
                <a:lnTo>
                  <a:pt x="3661" y="1059"/>
                </a:lnTo>
                <a:lnTo>
                  <a:pt x="3642" y="1070"/>
                </a:lnTo>
                <a:lnTo>
                  <a:pt x="3625" y="1082"/>
                </a:lnTo>
                <a:lnTo>
                  <a:pt x="3607" y="1096"/>
                </a:lnTo>
                <a:lnTo>
                  <a:pt x="3590" y="1112"/>
                </a:lnTo>
                <a:lnTo>
                  <a:pt x="3575" y="1128"/>
                </a:lnTo>
                <a:lnTo>
                  <a:pt x="3560" y="1145"/>
                </a:lnTo>
                <a:lnTo>
                  <a:pt x="3544" y="1164"/>
                </a:lnTo>
                <a:lnTo>
                  <a:pt x="3531" y="1185"/>
                </a:lnTo>
                <a:lnTo>
                  <a:pt x="3518" y="1206"/>
                </a:lnTo>
                <a:lnTo>
                  <a:pt x="3506" y="1228"/>
                </a:lnTo>
                <a:lnTo>
                  <a:pt x="3495" y="1252"/>
                </a:lnTo>
                <a:lnTo>
                  <a:pt x="3484" y="1277"/>
                </a:lnTo>
                <a:lnTo>
                  <a:pt x="3474" y="1302"/>
                </a:lnTo>
                <a:lnTo>
                  <a:pt x="3465" y="1330"/>
                </a:lnTo>
                <a:lnTo>
                  <a:pt x="3457" y="1358"/>
                </a:lnTo>
                <a:lnTo>
                  <a:pt x="3451" y="1388"/>
                </a:lnTo>
                <a:lnTo>
                  <a:pt x="3445" y="1417"/>
                </a:lnTo>
                <a:lnTo>
                  <a:pt x="3440" y="1448"/>
                </a:lnTo>
                <a:lnTo>
                  <a:pt x="3436" y="1481"/>
                </a:lnTo>
                <a:lnTo>
                  <a:pt x="3434" y="1514"/>
                </a:lnTo>
                <a:lnTo>
                  <a:pt x="3432" y="1549"/>
                </a:lnTo>
                <a:lnTo>
                  <a:pt x="3432" y="1584"/>
                </a:lnTo>
                <a:lnTo>
                  <a:pt x="3432" y="1621"/>
                </a:lnTo>
                <a:lnTo>
                  <a:pt x="3434" y="1658"/>
                </a:lnTo>
                <a:lnTo>
                  <a:pt x="3437" y="1696"/>
                </a:lnTo>
                <a:lnTo>
                  <a:pt x="3442" y="1735"/>
                </a:lnTo>
                <a:lnTo>
                  <a:pt x="3447" y="1775"/>
                </a:lnTo>
                <a:lnTo>
                  <a:pt x="3454" y="1817"/>
                </a:lnTo>
                <a:lnTo>
                  <a:pt x="3462" y="1858"/>
                </a:lnTo>
                <a:lnTo>
                  <a:pt x="3464" y="1872"/>
                </a:lnTo>
                <a:lnTo>
                  <a:pt x="3465" y="1886"/>
                </a:lnTo>
                <a:lnTo>
                  <a:pt x="3464" y="1898"/>
                </a:lnTo>
                <a:lnTo>
                  <a:pt x="3462" y="1909"/>
                </a:lnTo>
                <a:lnTo>
                  <a:pt x="3460" y="1919"/>
                </a:lnTo>
                <a:lnTo>
                  <a:pt x="3456" y="1929"/>
                </a:lnTo>
                <a:lnTo>
                  <a:pt x="3448" y="1949"/>
                </a:lnTo>
                <a:lnTo>
                  <a:pt x="3439" y="1965"/>
                </a:lnTo>
                <a:lnTo>
                  <a:pt x="3431" y="1981"/>
                </a:lnTo>
                <a:lnTo>
                  <a:pt x="3428" y="1988"/>
                </a:lnTo>
                <a:lnTo>
                  <a:pt x="3425" y="1996"/>
                </a:lnTo>
                <a:lnTo>
                  <a:pt x="3424" y="2004"/>
                </a:lnTo>
                <a:lnTo>
                  <a:pt x="3424" y="2011"/>
                </a:lnTo>
                <a:lnTo>
                  <a:pt x="3431" y="2101"/>
                </a:lnTo>
                <a:lnTo>
                  <a:pt x="3435" y="2153"/>
                </a:lnTo>
                <a:lnTo>
                  <a:pt x="3439" y="2182"/>
                </a:lnTo>
                <a:lnTo>
                  <a:pt x="3443" y="2209"/>
                </a:lnTo>
                <a:lnTo>
                  <a:pt x="3448" y="2237"/>
                </a:lnTo>
                <a:lnTo>
                  <a:pt x="3454" y="2263"/>
                </a:lnTo>
                <a:lnTo>
                  <a:pt x="3461" y="2288"/>
                </a:lnTo>
                <a:lnTo>
                  <a:pt x="3470" y="2312"/>
                </a:lnTo>
                <a:lnTo>
                  <a:pt x="3475" y="2323"/>
                </a:lnTo>
                <a:lnTo>
                  <a:pt x="3481" y="2333"/>
                </a:lnTo>
                <a:lnTo>
                  <a:pt x="3486" y="2342"/>
                </a:lnTo>
                <a:lnTo>
                  <a:pt x="3492" y="2351"/>
                </a:lnTo>
                <a:lnTo>
                  <a:pt x="3499" y="2359"/>
                </a:lnTo>
                <a:lnTo>
                  <a:pt x="3506" y="2366"/>
                </a:lnTo>
                <a:lnTo>
                  <a:pt x="3513" y="2374"/>
                </a:lnTo>
                <a:lnTo>
                  <a:pt x="3521" y="2379"/>
                </a:lnTo>
                <a:lnTo>
                  <a:pt x="3526" y="2382"/>
                </a:lnTo>
                <a:lnTo>
                  <a:pt x="3535" y="2384"/>
                </a:lnTo>
                <a:lnTo>
                  <a:pt x="3559" y="2391"/>
                </a:lnTo>
                <a:lnTo>
                  <a:pt x="3581" y="2395"/>
                </a:lnTo>
                <a:lnTo>
                  <a:pt x="3588" y="2396"/>
                </a:lnTo>
                <a:lnTo>
                  <a:pt x="3589" y="2396"/>
                </a:lnTo>
                <a:lnTo>
                  <a:pt x="3590" y="2395"/>
                </a:lnTo>
                <a:lnTo>
                  <a:pt x="3615" y="2664"/>
                </a:lnTo>
                <a:lnTo>
                  <a:pt x="3621" y="2674"/>
                </a:lnTo>
                <a:lnTo>
                  <a:pt x="3625" y="2684"/>
                </a:lnTo>
                <a:lnTo>
                  <a:pt x="3631" y="2692"/>
                </a:lnTo>
                <a:lnTo>
                  <a:pt x="3637" y="2700"/>
                </a:lnTo>
                <a:lnTo>
                  <a:pt x="3649" y="2715"/>
                </a:lnTo>
                <a:lnTo>
                  <a:pt x="3662" y="2730"/>
                </a:lnTo>
                <a:lnTo>
                  <a:pt x="3675" y="2745"/>
                </a:lnTo>
                <a:lnTo>
                  <a:pt x="3681" y="2754"/>
                </a:lnTo>
                <a:lnTo>
                  <a:pt x="3687" y="2763"/>
                </a:lnTo>
                <a:lnTo>
                  <a:pt x="3693" y="2773"/>
                </a:lnTo>
                <a:lnTo>
                  <a:pt x="3698" y="2785"/>
                </a:lnTo>
                <a:lnTo>
                  <a:pt x="3702" y="2799"/>
                </a:lnTo>
                <a:lnTo>
                  <a:pt x="3705" y="2814"/>
                </a:lnTo>
                <a:lnTo>
                  <a:pt x="3638" y="2830"/>
                </a:lnTo>
                <a:lnTo>
                  <a:pt x="3619" y="2869"/>
                </a:lnTo>
                <a:lnTo>
                  <a:pt x="3597" y="2915"/>
                </a:lnTo>
                <a:lnTo>
                  <a:pt x="3585" y="2940"/>
                </a:lnTo>
                <a:lnTo>
                  <a:pt x="3572" y="2963"/>
                </a:lnTo>
                <a:lnTo>
                  <a:pt x="3559" y="2986"/>
                </a:lnTo>
                <a:lnTo>
                  <a:pt x="3544" y="3008"/>
                </a:lnTo>
                <a:lnTo>
                  <a:pt x="3793" y="3114"/>
                </a:lnTo>
                <a:lnTo>
                  <a:pt x="3936" y="3176"/>
                </a:lnTo>
                <a:lnTo>
                  <a:pt x="4076" y="3235"/>
                </a:lnTo>
                <a:lnTo>
                  <a:pt x="4109" y="3248"/>
                </a:lnTo>
                <a:lnTo>
                  <a:pt x="4143" y="3261"/>
                </a:lnTo>
                <a:lnTo>
                  <a:pt x="4214" y="3285"/>
                </a:lnTo>
                <a:lnTo>
                  <a:pt x="4282" y="3310"/>
                </a:lnTo>
                <a:lnTo>
                  <a:pt x="4316" y="3323"/>
                </a:lnTo>
                <a:lnTo>
                  <a:pt x="4351" y="3336"/>
                </a:lnTo>
                <a:lnTo>
                  <a:pt x="4385" y="3351"/>
                </a:lnTo>
                <a:lnTo>
                  <a:pt x="4419" y="3368"/>
                </a:lnTo>
                <a:lnTo>
                  <a:pt x="4451" y="3385"/>
                </a:lnTo>
                <a:lnTo>
                  <a:pt x="4483" y="3404"/>
                </a:lnTo>
                <a:lnTo>
                  <a:pt x="4514" y="3424"/>
                </a:lnTo>
                <a:lnTo>
                  <a:pt x="4528" y="3436"/>
                </a:lnTo>
                <a:lnTo>
                  <a:pt x="4543" y="3448"/>
                </a:lnTo>
                <a:lnTo>
                  <a:pt x="4557" y="3460"/>
                </a:lnTo>
                <a:lnTo>
                  <a:pt x="4570" y="3473"/>
                </a:lnTo>
                <a:lnTo>
                  <a:pt x="4583" y="3486"/>
                </a:lnTo>
                <a:lnTo>
                  <a:pt x="4596" y="3501"/>
                </a:lnTo>
                <a:lnTo>
                  <a:pt x="4609" y="3516"/>
                </a:lnTo>
                <a:lnTo>
                  <a:pt x="4620" y="3531"/>
                </a:lnTo>
                <a:lnTo>
                  <a:pt x="4631" y="3547"/>
                </a:lnTo>
                <a:lnTo>
                  <a:pt x="4641" y="3564"/>
                </a:lnTo>
                <a:lnTo>
                  <a:pt x="4650" y="3583"/>
                </a:lnTo>
                <a:lnTo>
                  <a:pt x="4659" y="3601"/>
                </a:lnTo>
                <a:lnTo>
                  <a:pt x="4667" y="3620"/>
                </a:lnTo>
                <a:lnTo>
                  <a:pt x="4676" y="3640"/>
                </a:lnTo>
                <a:lnTo>
                  <a:pt x="4681" y="3658"/>
                </a:lnTo>
                <a:lnTo>
                  <a:pt x="4681" y="3677"/>
                </a:lnTo>
                <a:lnTo>
                  <a:pt x="4683" y="3786"/>
                </a:lnTo>
                <a:lnTo>
                  <a:pt x="4686" y="3924"/>
                </a:lnTo>
                <a:lnTo>
                  <a:pt x="4689" y="4056"/>
                </a:lnTo>
                <a:lnTo>
                  <a:pt x="5719" y="4056"/>
                </a:lnTo>
                <a:lnTo>
                  <a:pt x="5719" y="4000"/>
                </a:lnTo>
                <a:lnTo>
                  <a:pt x="5719" y="3935"/>
                </a:lnTo>
                <a:lnTo>
                  <a:pt x="5716" y="3796"/>
                </a:lnTo>
                <a:lnTo>
                  <a:pt x="5713" y="3662"/>
                </a:lnTo>
                <a:lnTo>
                  <a:pt x="5712" y="3558"/>
                </a:lnTo>
                <a:lnTo>
                  <a:pt x="5706" y="3544"/>
                </a:lnTo>
                <a:lnTo>
                  <a:pt x="5700" y="3531"/>
                </a:lnTo>
                <a:lnTo>
                  <a:pt x="5694" y="3518"/>
                </a:lnTo>
                <a:lnTo>
                  <a:pt x="5686" y="3506"/>
                </a:lnTo>
                <a:lnTo>
                  <a:pt x="5678" y="3494"/>
                </a:lnTo>
                <a:lnTo>
                  <a:pt x="5670" y="3483"/>
                </a:lnTo>
                <a:lnTo>
                  <a:pt x="5661" y="3473"/>
                </a:lnTo>
                <a:lnTo>
                  <a:pt x="5650" y="3463"/>
                </a:lnTo>
                <a:lnTo>
                  <a:pt x="5640" y="3454"/>
                </a:lnTo>
                <a:lnTo>
                  <a:pt x="5629" y="3445"/>
                </a:lnTo>
                <a:lnTo>
                  <a:pt x="5618" y="3437"/>
                </a:lnTo>
                <a:lnTo>
                  <a:pt x="5607" y="3430"/>
                </a:lnTo>
                <a:lnTo>
                  <a:pt x="5583" y="3414"/>
                </a:lnTo>
                <a:lnTo>
                  <a:pt x="5556" y="3402"/>
                </a:lnTo>
                <a:lnTo>
                  <a:pt x="5530" y="3390"/>
                </a:lnTo>
                <a:lnTo>
                  <a:pt x="5501" y="3379"/>
                </a:lnTo>
                <a:lnTo>
                  <a:pt x="5445" y="3358"/>
                </a:lnTo>
                <a:lnTo>
                  <a:pt x="5386" y="3337"/>
                </a:lnTo>
                <a:lnTo>
                  <a:pt x="5357" y="3327"/>
                </a:lnTo>
                <a:lnTo>
                  <a:pt x="5329" y="3316"/>
                </a:lnTo>
                <a:close/>
                <a:moveTo>
                  <a:pt x="6518" y="3416"/>
                </a:moveTo>
                <a:lnTo>
                  <a:pt x="6518" y="3416"/>
                </a:lnTo>
                <a:lnTo>
                  <a:pt x="6515" y="3406"/>
                </a:lnTo>
                <a:lnTo>
                  <a:pt x="6510" y="3397"/>
                </a:lnTo>
                <a:lnTo>
                  <a:pt x="6506" y="3388"/>
                </a:lnTo>
                <a:lnTo>
                  <a:pt x="6501" y="3380"/>
                </a:lnTo>
                <a:lnTo>
                  <a:pt x="6488" y="3364"/>
                </a:lnTo>
                <a:lnTo>
                  <a:pt x="6475" y="3350"/>
                </a:lnTo>
                <a:lnTo>
                  <a:pt x="6460" y="3337"/>
                </a:lnTo>
                <a:lnTo>
                  <a:pt x="6445" y="3326"/>
                </a:lnTo>
                <a:lnTo>
                  <a:pt x="6428" y="3316"/>
                </a:lnTo>
                <a:lnTo>
                  <a:pt x="6409" y="3307"/>
                </a:lnTo>
                <a:lnTo>
                  <a:pt x="6391" y="3299"/>
                </a:lnTo>
                <a:lnTo>
                  <a:pt x="6372" y="3292"/>
                </a:lnTo>
                <a:lnTo>
                  <a:pt x="6331" y="3276"/>
                </a:lnTo>
                <a:lnTo>
                  <a:pt x="6291" y="3262"/>
                </a:lnTo>
                <a:lnTo>
                  <a:pt x="6270" y="3255"/>
                </a:lnTo>
                <a:lnTo>
                  <a:pt x="6251" y="3247"/>
                </a:lnTo>
                <a:lnTo>
                  <a:pt x="6073" y="3171"/>
                </a:lnTo>
                <a:lnTo>
                  <a:pt x="5982" y="3132"/>
                </a:lnTo>
                <a:lnTo>
                  <a:pt x="5894" y="3096"/>
                </a:lnTo>
                <a:lnTo>
                  <a:pt x="5796" y="3068"/>
                </a:lnTo>
                <a:lnTo>
                  <a:pt x="5788" y="3063"/>
                </a:lnTo>
                <a:lnTo>
                  <a:pt x="5781" y="3056"/>
                </a:lnTo>
                <a:lnTo>
                  <a:pt x="5774" y="3048"/>
                </a:lnTo>
                <a:lnTo>
                  <a:pt x="5767" y="3039"/>
                </a:lnTo>
                <a:lnTo>
                  <a:pt x="5753" y="3018"/>
                </a:lnTo>
                <a:lnTo>
                  <a:pt x="5740" y="2995"/>
                </a:lnTo>
                <a:lnTo>
                  <a:pt x="5728" y="2971"/>
                </a:lnTo>
                <a:lnTo>
                  <a:pt x="5716" y="2948"/>
                </a:lnTo>
                <a:lnTo>
                  <a:pt x="5697" y="2908"/>
                </a:lnTo>
                <a:lnTo>
                  <a:pt x="5635" y="2899"/>
                </a:lnTo>
                <a:lnTo>
                  <a:pt x="5636" y="2887"/>
                </a:lnTo>
                <a:lnTo>
                  <a:pt x="5638" y="2877"/>
                </a:lnTo>
                <a:lnTo>
                  <a:pt x="5640" y="2867"/>
                </a:lnTo>
                <a:lnTo>
                  <a:pt x="5643" y="2858"/>
                </a:lnTo>
                <a:lnTo>
                  <a:pt x="5647" y="2850"/>
                </a:lnTo>
                <a:lnTo>
                  <a:pt x="5652" y="2843"/>
                </a:lnTo>
                <a:lnTo>
                  <a:pt x="5662" y="2831"/>
                </a:lnTo>
                <a:lnTo>
                  <a:pt x="5671" y="2819"/>
                </a:lnTo>
                <a:lnTo>
                  <a:pt x="5681" y="2807"/>
                </a:lnTo>
                <a:lnTo>
                  <a:pt x="5686" y="2800"/>
                </a:lnTo>
                <a:lnTo>
                  <a:pt x="5690" y="2792"/>
                </a:lnTo>
                <a:lnTo>
                  <a:pt x="5694" y="2783"/>
                </a:lnTo>
                <a:lnTo>
                  <a:pt x="5697" y="2774"/>
                </a:lnTo>
                <a:lnTo>
                  <a:pt x="5700" y="2765"/>
                </a:lnTo>
                <a:lnTo>
                  <a:pt x="5702" y="2756"/>
                </a:lnTo>
                <a:lnTo>
                  <a:pt x="5704" y="2738"/>
                </a:lnTo>
                <a:lnTo>
                  <a:pt x="5706" y="2698"/>
                </a:lnTo>
                <a:lnTo>
                  <a:pt x="5708" y="2679"/>
                </a:lnTo>
                <a:lnTo>
                  <a:pt x="5710" y="2660"/>
                </a:lnTo>
                <a:lnTo>
                  <a:pt x="5712" y="2650"/>
                </a:lnTo>
                <a:lnTo>
                  <a:pt x="5715" y="2642"/>
                </a:lnTo>
                <a:lnTo>
                  <a:pt x="5718" y="2633"/>
                </a:lnTo>
                <a:lnTo>
                  <a:pt x="5723" y="2625"/>
                </a:lnTo>
                <a:lnTo>
                  <a:pt x="5726" y="2620"/>
                </a:lnTo>
                <a:lnTo>
                  <a:pt x="5730" y="2615"/>
                </a:lnTo>
                <a:lnTo>
                  <a:pt x="5738" y="2608"/>
                </a:lnTo>
                <a:lnTo>
                  <a:pt x="5747" y="2601"/>
                </a:lnTo>
                <a:lnTo>
                  <a:pt x="5757" y="2596"/>
                </a:lnTo>
                <a:lnTo>
                  <a:pt x="5767" y="2591"/>
                </a:lnTo>
                <a:lnTo>
                  <a:pt x="5777" y="2585"/>
                </a:lnTo>
                <a:lnTo>
                  <a:pt x="5785" y="2578"/>
                </a:lnTo>
                <a:lnTo>
                  <a:pt x="5789" y="2574"/>
                </a:lnTo>
                <a:lnTo>
                  <a:pt x="5794" y="2569"/>
                </a:lnTo>
                <a:lnTo>
                  <a:pt x="5800" y="2560"/>
                </a:lnTo>
                <a:lnTo>
                  <a:pt x="5805" y="2549"/>
                </a:lnTo>
                <a:lnTo>
                  <a:pt x="5810" y="2538"/>
                </a:lnTo>
                <a:lnTo>
                  <a:pt x="5814" y="2526"/>
                </a:lnTo>
                <a:lnTo>
                  <a:pt x="5821" y="2500"/>
                </a:lnTo>
                <a:lnTo>
                  <a:pt x="5826" y="2478"/>
                </a:lnTo>
                <a:lnTo>
                  <a:pt x="5830" y="2458"/>
                </a:lnTo>
                <a:lnTo>
                  <a:pt x="5832" y="2435"/>
                </a:lnTo>
                <a:lnTo>
                  <a:pt x="5835" y="2413"/>
                </a:lnTo>
                <a:lnTo>
                  <a:pt x="5835" y="2391"/>
                </a:lnTo>
                <a:lnTo>
                  <a:pt x="5835" y="2367"/>
                </a:lnTo>
                <a:lnTo>
                  <a:pt x="5832" y="2345"/>
                </a:lnTo>
                <a:lnTo>
                  <a:pt x="5830" y="2334"/>
                </a:lnTo>
                <a:lnTo>
                  <a:pt x="5827" y="2324"/>
                </a:lnTo>
                <a:lnTo>
                  <a:pt x="5823" y="2314"/>
                </a:lnTo>
                <a:lnTo>
                  <a:pt x="5819" y="2304"/>
                </a:lnTo>
                <a:lnTo>
                  <a:pt x="5810" y="2285"/>
                </a:lnTo>
                <a:lnTo>
                  <a:pt x="5802" y="2272"/>
                </a:lnTo>
                <a:lnTo>
                  <a:pt x="5799" y="2265"/>
                </a:lnTo>
                <a:lnTo>
                  <a:pt x="5797" y="2257"/>
                </a:lnTo>
                <a:lnTo>
                  <a:pt x="5794" y="2248"/>
                </a:lnTo>
                <a:lnTo>
                  <a:pt x="5793" y="2236"/>
                </a:lnTo>
                <a:lnTo>
                  <a:pt x="5792" y="2215"/>
                </a:lnTo>
                <a:lnTo>
                  <a:pt x="5793" y="2188"/>
                </a:lnTo>
                <a:lnTo>
                  <a:pt x="5795" y="2156"/>
                </a:lnTo>
                <a:lnTo>
                  <a:pt x="5797" y="2123"/>
                </a:lnTo>
                <a:lnTo>
                  <a:pt x="5803" y="2060"/>
                </a:lnTo>
                <a:lnTo>
                  <a:pt x="5806" y="2020"/>
                </a:lnTo>
                <a:lnTo>
                  <a:pt x="5807" y="1961"/>
                </a:lnTo>
                <a:lnTo>
                  <a:pt x="5806" y="1932"/>
                </a:lnTo>
                <a:lnTo>
                  <a:pt x="5804" y="1904"/>
                </a:lnTo>
                <a:lnTo>
                  <a:pt x="5802" y="1876"/>
                </a:lnTo>
                <a:lnTo>
                  <a:pt x="5798" y="1848"/>
                </a:lnTo>
                <a:lnTo>
                  <a:pt x="5793" y="1820"/>
                </a:lnTo>
                <a:lnTo>
                  <a:pt x="5786" y="1790"/>
                </a:lnTo>
                <a:lnTo>
                  <a:pt x="5782" y="1779"/>
                </a:lnTo>
                <a:lnTo>
                  <a:pt x="5777" y="1767"/>
                </a:lnTo>
                <a:lnTo>
                  <a:pt x="5770" y="1753"/>
                </a:lnTo>
                <a:lnTo>
                  <a:pt x="5761" y="1738"/>
                </a:lnTo>
                <a:lnTo>
                  <a:pt x="5751" y="1722"/>
                </a:lnTo>
                <a:lnTo>
                  <a:pt x="5746" y="1716"/>
                </a:lnTo>
                <a:lnTo>
                  <a:pt x="5740" y="1709"/>
                </a:lnTo>
                <a:lnTo>
                  <a:pt x="5733" y="1704"/>
                </a:lnTo>
                <a:lnTo>
                  <a:pt x="5727" y="1700"/>
                </a:lnTo>
                <a:lnTo>
                  <a:pt x="5654" y="1687"/>
                </a:lnTo>
                <a:lnTo>
                  <a:pt x="5609" y="1645"/>
                </a:lnTo>
                <a:lnTo>
                  <a:pt x="5592" y="1635"/>
                </a:lnTo>
                <a:lnTo>
                  <a:pt x="5574" y="1626"/>
                </a:lnTo>
                <a:lnTo>
                  <a:pt x="5557" y="1619"/>
                </a:lnTo>
                <a:lnTo>
                  <a:pt x="5540" y="1612"/>
                </a:lnTo>
                <a:lnTo>
                  <a:pt x="5523" y="1606"/>
                </a:lnTo>
                <a:lnTo>
                  <a:pt x="5505" y="1601"/>
                </a:lnTo>
                <a:lnTo>
                  <a:pt x="5488" y="1597"/>
                </a:lnTo>
                <a:lnTo>
                  <a:pt x="5471" y="1593"/>
                </a:lnTo>
                <a:lnTo>
                  <a:pt x="5454" y="1590"/>
                </a:lnTo>
                <a:lnTo>
                  <a:pt x="5437" y="1589"/>
                </a:lnTo>
                <a:lnTo>
                  <a:pt x="5420" y="1588"/>
                </a:lnTo>
                <a:lnTo>
                  <a:pt x="5404" y="1587"/>
                </a:lnTo>
                <a:lnTo>
                  <a:pt x="5371" y="1588"/>
                </a:lnTo>
                <a:lnTo>
                  <a:pt x="5339" y="1591"/>
                </a:lnTo>
                <a:lnTo>
                  <a:pt x="5308" y="1597"/>
                </a:lnTo>
                <a:lnTo>
                  <a:pt x="5277" y="1603"/>
                </a:lnTo>
                <a:lnTo>
                  <a:pt x="5249" y="1611"/>
                </a:lnTo>
                <a:lnTo>
                  <a:pt x="5221" y="1619"/>
                </a:lnTo>
                <a:lnTo>
                  <a:pt x="5195" y="1628"/>
                </a:lnTo>
                <a:lnTo>
                  <a:pt x="5171" y="1637"/>
                </a:lnTo>
                <a:lnTo>
                  <a:pt x="5127" y="1654"/>
                </a:lnTo>
                <a:lnTo>
                  <a:pt x="5114" y="1659"/>
                </a:lnTo>
                <a:lnTo>
                  <a:pt x="5100" y="1665"/>
                </a:lnTo>
                <a:lnTo>
                  <a:pt x="5086" y="1672"/>
                </a:lnTo>
                <a:lnTo>
                  <a:pt x="5073" y="1680"/>
                </a:lnTo>
                <a:lnTo>
                  <a:pt x="5061" y="1689"/>
                </a:lnTo>
                <a:lnTo>
                  <a:pt x="5049" y="1698"/>
                </a:lnTo>
                <a:lnTo>
                  <a:pt x="5038" y="1709"/>
                </a:lnTo>
                <a:lnTo>
                  <a:pt x="5027" y="1720"/>
                </a:lnTo>
                <a:lnTo>
                  <a:pt x="5015" y="1732"/>
                </a:lnTo>
                <a:lnTo>
                  <a:pt x="5005" y="1746"/>
                </a:lnTo>
                <a:lnTo>
                  <a:pt x="4996" y="1760"/>
                </a:lnTo>
                <a:lnTo>
                  <a:pt x="4987" y="1775"/>
                </a:lnTo>
                <a:lnTo>
                  <a:pt x="4979" y="1790"/>
                </a:lnTo>
                <a:lnTo>
                  <a:pt x="4971" y="1806"/>
                </a:lnTo>
                <a:lnTo>
                  <a:pt x="4963" y="1825"/>
                </a:lnTo>
                <a:lnTo>
                  <a:pt x="4957" y="1842"/>
                </a:lnTo>
                <a:lnTo>
                  <a:pt x="4951" y="1861"/>
                </a:lnTo>
                <a:lnTo>
                  <a:pt x="4944" y="1881"/>
                </a:lnTo>
                <a:lnTo>
                  <a:pt x="4940" y="1901"/>
                </a:lnTo>
                <a:lnTo>
                  <a:pt x="4936" y="1922"/>
                </a:lnTo>
                <a:lnTo>
                  <a:pt x="4932" y="1944"/>
                </a:lnTo>
                <a:lnTo>
                  <a:pt x="4930" y="1967"/>
                </a:lnTo>
                <a:lnTo>
                  <a:pt x="4928" y="1990"/>
                </a:lnTo>
                <a:lnTo>
                  <a:pt x="4927" y="2014"/>
                </a:lnTo>
                <a:lnTo>
                  <a:pt x="4927" y="2039"/>
                </a:lnTo>
                <a:lnTo>
                  <a:pt x="4927" y="2064"/>
                </a:lnTo>
                <a:lnTo>
                  <a:pt x="4928" y="2091"/>
                </a:lnTo>
                <a:lnTo>
                  <a:pt x="4930" y="2117"/>
                </a:lnTo>
                <a:lnTo>
                  <a:pt x="4933" y="2144"/>
                </a:lnTo>
                <a:lnTo>
                  <a:pt x="4937" y="2173"/>
                </a:lnTo>
                <a:lnTo>
                  <a:pt x="4942" y="2201"/>
                </a:lnTo>
                <a:lnTo>
                  <a:pt x="4948" y="2231"/>
                </a:lnTo>
                <a:lnTo>
                  <a:pt x="4949" y="2240"/>
                </a:lnTo>
                <a:lnTo>
                  <a:pt x="4951" y="2249"/>
                </a:lnTo>
                <a:lnTo>
                  <a:pt x="4949" y="2258"/>
                </a:lnTo>
                <a:lnTo>
                  <a:pt x="4948" y="2265"/>
                </a:lnTo>
                <a:lnTo>
                  <a:pt x="4946" y="2273"/>
                </a:lnTo>
                <a:lnTo>
                  <a:pt x="4944" y="2280"/>
                </a:lnTo>
                <a:lnTo>
                  <a:pt x="4938" y="2292"/>
                </a:lnTo>
                <a:lnTo>
                  <a:pt x="4931" y="2305"/>
                </a:lnTo>
                <a:lnTo>
                  <a:pt x="4926" y="2316"/>
                </a:lnTo>
                <a:lnTo>
                  <a:pt x="4922" y="2327"/>
                </a:lnTo>
                <a:lnTo>
                  <a:pt x="4921" y="2332"/>
                </a:lnTo>
                <a:lnTo>
                  <a:pt x="4921" y="2337"/>
                </a:lnTo>
                <a:lnTo>
                  <a:pt x="4926" y="2399"/>
                </a:lnTo>
                <a:lnTo>
                  <a:pt x="4929" y="2436"/>
                </a:lnTo>
                <a:lnTo>
                  <a:pt x="4934" y="2475"/>
                </a:lnTo>
                <a:lnTo>
                  <a:pt x="4938" y="2494"/>
                </a:lnTo>
                <a:lnTo>
                  <a:pt x="4942" y="2513"/>
                </a:lnTo>
                <a:lnTo>
                  <a:pt x="4947" y="2530"/>
                </a:lnTo>
                <a:lnTo>
                  <a:pt x="4954" y="2546"/>
                </a:lnTo>
                <a:lnTo>
                  <a:pt x="4961" y="2561"/>
                </a:lnTo>
                <a:lnTo>
                  <a:pt x="4969" y="2574"/>
                </a:lnTo>
                <a:lnTo>
                  <a:pt x="4974" y="2579"/>
                </a:lnTo>
                <a:lnTo>
                  <a:pt x="4978" y="2585"/>
                </a:lnTo>
                <a:lnTo>
                  <a:pt x="4984" y="2590"/>
                </a:lnTo>
                <a:lnTo>
                  <a:pt x="4989" y="2594"/>
                </a:lnTo>
                <a:lnTo>
                  <a:pt x="4999" y="2597"/>
                </a:lnTo>
                <a:lnTo>
                  <a:pt x="5015" y="2602"/>
                </a:lnTo>
                <a:lnTo>
                  <a:pt x="5031" y="2605"/>
                </a:lnTo>
                <a:lnTo>
                  <a:pt x="5036" y="2606"/>
                </a:lnTo>
                <a:lnTo>
                  <a:pt x="5038" y="2605"/>
                </a:lnTo>
                <a:lnTo>
                  <a:pt x="5055" y="2792"/>
                </a:lnTo>
                <a:lnTo>
                  <a:pt x="5058" y="2800"/>
                </a:lnTo>
                <a:lnTo>
                  <a:pt x="5062" y="2806"/>
                </a:lnTo>
                <a:lnTo>
                  <a:pt x="5070" y="2818"/>
                </a:lnTo>
                <a:lnTo>
                  <a:pt x="5078" y="2828"/>
                </a:lnTo>
                <a:lnTo>
                  <a:pt x="5087" y="2838"/>
                </a:lnTo>
                <a:lnTo>
                  <a:pt x="5097" y="2849"/>
                </a:lnTo>
                <a:lnTo>
                  <a:pt x="5105" y="2861"/>
                </a:lnTo>
                <a:lnTo>
                  <a:pt x="5109" y="2869"/>
                </a:lnTo>
                <a:lnTo>
                  <a:pt x="5112" y="2877"/>
                </a:lnTo>
                <a:lnTo>
                  <a:pt x="5115" y="2887"/>
                </a:lnTo>
                <a:lnTo>
                  <a:pt x="5117" y="2897"/>
                </a:lnTo>
                <a:lnTo>
                  <a:pt x="5071" y="2908"/>
                </a:lnTo>
                <a:lnTo>
                  <a:pt x="5055" y="2942"/>
                </a:lnTo>
                <a:lnTo>
                  <a:pt x="5036" y="2980"/>
                </a:lnTo>
                <a:lnTo>
                  <a:pt x="5026" y="3000"/>
                </a:lnTo>
                <a:lnTo>
                  <a:pt x="5014" y="3020"/>
                </a:lnTo>
                <a:lnTo>
                  <a:pt x="5002" y="3037"/>
                </a:lnTo>
                <a:lnTo>
                  <a:pt x="4990" y="3052"/>
                </a:lnTo>
                <a:lnTo>
                  <a:pt x="5169" y="3128"/>
                </a:lnTo>
                <a:lnTo>
                  <a:pt x="5371" y="3214"/>
                </a:lnTo>
                <a:lnTo>
                  <a:pt x="5394" y="3224"/>
                </a:lnTo>
                <a:lnTo>
                  <a:pt x="5417" y="3233"/>
                </a:lnTo>
                <a:lnTo>
                  <a:pt x="5467" y="3250"/>
                </a:lnTo>
                <a:lnTo>
                  <a:pt x="5517" y="3267"/>
                </a:lnTo>
                <a:lnTo>
                  <a:pt x="5542" y="3277"/>
                </a:lnTo>
                <a:lnTo>
                  <a:pt x="5567" y="3287"/>
                </a:lnTo>
                <a:lnTo>
                  <a:pt x="5593" y="3299"/>
                </a:lnTo>
                <a:lnTo>
                  <a:pt x="5618" y="3311"/>
                </a:lnTo>
                <a:lnTo>
                  <a:pt x="5642" y="3324"/>
                </a:lnTo>
                <a:lnTo>
                  <a:pt x="5667" y="3338"/>
                </a:lnTo>
                <a:lnTo>
                  <a:pt x="5690" y="3354"/>
                </a:lnTo>
                <a:lnTo>
                  <a:pt x="5712" y="3373"/>
                </a:lnTo>
                <a:lnTo>
                  <a:pt x="5734" y="3392"/>
                </a:lnTo>
                <a:lnTo>
                  <a:pt x="5744" y="3402"/>
                </a:lnTo>
                <a:lnTo>
                  <a:pt x="5754" y="3413"/>
                </a:lnTo>
                <a:lnTo>
                  <a:pt x="5763" y="3425"/>
                </a:lnTo>
                <a:lnTo>
                  <a:pt x="5772" y="3438"/>
                </a:lnTo>
                <a:lnTo>
                  <a:pt x="5780" y="3450"/>
                </a:lnTo>
                <a:lnTo>
                  <a:pt x="5788" y="3463"/>
                </a:lnTo>
                <a:lnTo>
                  <a:pt x="5796" y="3477"/>
                </a:lnTo>
                <a:lnTo>
                  <a:pt x="5803" y="3491"/>
                </a:lnTo>
                <a:lnTo>
                  <a:pt x="5810" y="3507"/>
                </a:lnTo>
                <a:lnTo>
                  <a:pt x="5815" y="3523"/>
                </a:lnTo>
                <a:lnTo>
                  <a:pt x="5821" y="3540"/>
                </a:lnTo>
                <a:lnTo>
                  <a:pt x="5821" y="3558"/>
                </a:lnTo>
                <a:lnTo>
                  <a:pt x="5822" y="3635"/>
                </a:lnTo>
                <a:lnTo>
                  <a:pt x="5824" y="3733"/>
                </a:lnTo>
                <a:lnTo>
                  <a:pt x="5825" y="3764"/>
                </a:lnTo>
                <a:lnTo>
                  <a:pt x="6523" y="3764"/>
                </a:lnTo>
                <a:lnTo>
                  <a:pt x="6524" y="3725"/>
                </a:lnTo>
                <a:lnTo>
                  <a:pt x="6524" y="3679"/>
                </a:lnTo>
                <a:lnTo>
                  <a:pt x="6522" y="3582"/>
                </a:lnTo>
                <a:lnTo>
                  <a:pt x="6519" y="3488"/>
                </a:lnTo>
                <a:lnTo>
                  <a:pt x="6518" y="3416"/>
                </a:lnTo>
                <a:close/>
              </a:path>
            </a:pathLst>
          </a:custGeom>
          <a:extLst>
            <a:ext uri="{91240B29-F687-4F45-9708-019B960494DF}">
              <a14:hiddenLine xmlns:a14="http://schemas.microsoft.com/office/drawing/2010/main" w="9525">
                <a:solidFill>
                  <a:srgbClr val="000000"/>
                </a:solidFill>
                <a:round/>
              </a14:hiddenLine>
            </a:ext>
          </a:extLst>
        </p:spPr>
        <p:style>
          <a:lnRef idx="2">
            <a:schemeClr val="accent1"/>
          </a:lnRef>
          <a:fillRef idx="1">
            <a:schemeClr val="lt1"/>
          </a:fillRef>
          <a:effectRef idx="0">
            <a:schemeClr val="accent1"/>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8" name=" 8"/>
          <p:cNvSpPr/>
          <p:nvPr/>
        </p:nvSpPr>
        <p:spPr bwMode="auto">
          <a:xfrm>
            <a:off x="7515225" y="1293495"/>
            <a:ext cx="1660525" cy="99885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accent1"/>
          </a:lnRef>
          <a:fillRef idx="1">
            <a:schemeClr val="lt1"/>
          </a:fillRef>
          <a:effectRef idx="0">
            <a:schemeClr val="accent1"/>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flipV="1">
            <a:off x="635" y="6212840"/>
            <a:ext cx="12192000" cy="645160"/>
          </a:xfrm>
          <a:prstGeom prst="rect">
            <a:avLst/>
          </a:prstGeom>
          <a:solidFill>
            <a:srgbClr val="1A1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29" name="TextBox 155"/>
          <p:cNvSpPr txBox="1"/>
          <p:nvPr/>
        </p:nvSpPr>
        <p:spPr>
          <a:xfrm>
            <a:off x="523240" y="672465"/>
            <a:ext cx="3562350" cy="706755"/>
          </a:xfrm>
          <a:prstGeom prst="rect">
            <a:avLst/>
          </a:prstGeom>
          <a:noFill/>
          <a:effectLst/>
        </p:spPr>
        <p:txBody>
          <a:bodyPr wrap="square" rtlCol="0">
            <a:spAutoFit/>
          </a:bodyPr>
          <a:lstStyle/>
          <a:p>
            <a:pPr algn="r" defTabSz="1218565"/>
            <a:r>
              <a:rPr lang="zh-CN" altLang="en-US" sz="4000" b="1" dirty="0">
                <a:solidFill>
                  <a:prstClr val="black">
                    <a:lumMod val="85000"/>
                    <a:lumOff val="15000"/>
                  </a:prstClr>
                </a:solidFill>
                <a:latin typeface="Arial" panose="020B0604020202020204"/>
                <a:ea typeface="微软雅黑" panose="020B0503020204020204" charset="-122"/>
              </a:rPr>
              <a:t>四、开发环境</a:t>
            </a:r>
            <a:endParaRPr lang="zh-CN" altLang="en-US" sz="4000" b="1" dirty="0">
              <a:solidFill>
                <a:prstClr val="black">
                  <a:lumMod val="85000"/>
                  <a:lumOff val="15000"/>
                </a:prstClr>
              </a:solidFill>
              <a:latin typeface="Arial" panose="020B0604020202020204"/>
              <a:ea typeface="微软雅黑" panose="020B0503020204020204" charset="-122"/>
            </a:endParaRPr>
          </a:p>
        </p:txBody>
      </p:sp>
      <p:sp>
        <p:nvSpPr>
          <p:cNvPr id="32" name="矩形 31"/>
          <p:cNvSpPr/>
          <p:nvPr/>
        </p:nvSpPr>
        <p:spPr>
          <a:xfrm>
            <a:off x="937895" y="1561465"/>
            <a:ext cx="9607550" cy="4651375"/>
          </a:xfrm>
          <a:prstGeom prst="rect">
            <a:avLst/>
          </a:prstGeom>
          <a:noFill/>
        </p:spPr>
        <p:txBody>
          <a:bodyPr wrap="square">
            <a:spAutoFit/>
          </a:bodyPr>
          <a:lstStyle/>
          <a:p>
            <a:pPr marL="285750" indent="-285750" defTabSz="1218565">
              <a:lnSpc>
                <a:spcPct val="150000"/>
              </a:lnSpc>
              <a:spcBef>
                <a:spcPts val="800"/>
              </a:spcBef>
              <a:buFont typeface="Wingdings" panose="05000000000000000000" charset="0"/>
              <a:buChar char="l"/>
            </a:pPr>
            <a:r>
              <a:rPr lang="zh-CN" altLang="en-US" sz="1800" dirty="0">
                <a:solidFill>
                  <a:prstClr val="black">
                    <a:lumMod val="85000"/>
                    <a:lumOff val="15000"/>
                  </a:prstClr>
                </a:solidFill>
                <a:latin typeface="Arial" panose="020B0604020202020204"/>
              </a:rPr>
              <a:t>IOC容器：Spring</a:t>
            </a:r>
            <a:endParaRPr lang="zh-CN" altLang="en-US" sz="1800" dirty="0">
              <a:solidFill>
                <a:prstClr val="black">
                  <a:lumMod val="85000"/>
                  <a:lumOff val="15000"/>
                </a:prstClr>
              </a:solidFill>
              <a:latin typeface="Arial" panose="020B0604020202020204"/>
            </a:endParaRPr>
          </a:p>
          <a:p>
            <a:pPr marL="285750" indent="-285750" defTabSz="1218565">
              <a:lnSpc>
                <a:spcPct val="150000"/>
              </a:lnSpc>
              <a:spcBef>
                <a:spcPts val="800"/>
              </a:spcBef>
              <a:buFont typeface="Wingdings" panose="05000000000000000000" charset="0"/>
              <a:buChar char="l"/>
            </a:pPr>
            <a:r>
              <a:rPr lang="zh-CN" altLang="en-US" sz="1800" dirty="0">
                <a:solidFill>
                  <a:prstClr val="black">
                    <a:lumMod val="85000"/>
                    <a:lumOff val="15000"/>
                  </a:prstClr>
                </a:solidFill>
                <a:latin typeface="Arial" panose="020B0604020202020204"/>
              </a:rPr>
              <a:t>Web框架：SpringMVC</a:t>
            </a:r>
            <a:endParaRPr lang="zh-CN" altLang="en-US" sz="1800" dirty="0">
              <a:solidFill>
                <a:prstClr val="black">
                  <a:lumMod val="85000"/>
                  <a:lumOff val="15000"/>
                </a:prstClr>
              </a:solidFill>
              <a:latin typeface="Arial" panose="020B0604020202020204"/>
            </a:endParaRPr>
          </a:p>
          <a:p>
            <a:pPr marL="285750" indent="-285750" defTabSz="1218565">
              <a:lnSpc>
                <a:spcPct val="150000"/>
              </a:lnSpc>
              <a:spcBef>
                <a:spcPts val="800"/>
              </a:spcBef>
              <a:buFont typeface="Wingdings" panose="05000000000000000000" charset="0"/>
              <a:buChar char="l"/>
            </a:pPr>
            <a:r>
              <a:rPr lang="zh-CN" altLang="en-US" sz="1800" dirty="0">
                <a:solidFill>
                  <a:prstClr val="black">
                    <a:lumMod val="85000"/>
                    <a:lumOff val="15000"/>
                  </a:prstClr>
                </a:solidFill>
                <a:latin typeface="Arial" panose="020B0604020202020204"/>
              </a:rPr>
              <a:t>ORM框架：Mybatis</a:t>
            </a:r>
            <a:endParaRPr lang="zh-CN" altLang="en-US" sz="1800" dirty="0">
              <a:solidFill>
                <a:prstClr val="black">
                  <a:lumMod val="85000"/>
                  <a:lumOff val="15000"/>
                </a:prstClr>
              </a:solidFill>
              <a:latin typeface="Arial" panose="020B0604020202020204"/>
            </a:endParaRPr>
          </a:p>
          <a:p>
            <a:pPr marL="285750" indent="-285750" defTabSz="1218565">
              <a:lnSpc>
                <a:spcPct val="150000"/>
              </a:lnSpc>
              <a:spcBef>
                <a:spcPts val="800"/>
              </a:spcBef>
              <a:buFont typeface="Wingdings" panose="05000000000000000000" charset="0"/>
              <a:buChar char="l"/>
            </a:pPr>
            <a:r>
              <a:rPr lang="zh-CN" altLang="en-US" sz="1800" dirty="0">
                <a:solidFill>
                  <a:prstClr val="black">
                    <a:lumMod val="85000"/>
                    <a:lumOff val="15000"/>
                  </a:prstClr>
                </a:solidFill>
                <a:latin typeface="Arial" panose="020B0604020202020204"/>
              </a:rPr>
              <a:t>数据源：C3P0</a:t>
            </a:r>
            <a:endParaRPr lang="zh-CN" altLang="en-US" sz="1800" dirty="0">
              <a:solidFill>
                <a:prstClr val="black">
                  <a:lumMod val="85000"/>
                  <a:lumOff val="15000"/>
                </a:prstClr>
              </a:solidFill>
              <a:latin typeface="Arial" panose="020B0604020202020204"/>
            </a:endParaRPr>
          </a:p>
          <a:p>
            <a:pPr marL="285750" indent="-285750" defTabSz="1218565">
              <a:lnSpc>
                <a:spcPct val="150000"/>
              </a:lnSpc>
              <a:spcBef>
                <a:spcPts val="800"/>
              </a:spcBef>
              <a:buFont typeface="Wingdings" panose="05000000000000000000" charset="0"/>
              <a:buChar char="l"/>
            </a:pPr>
            <a:r>
              <a:rPr lang="zh-CN" altLang="en-US" sz="1800" dirty="0">
                <a:solidFill>
                  <a:prstClr val="black">
                    <a:lumMod val="85000"/>
                    <a:lumOff val="15000"/>
                  </a:prstClr>
                </a:solidFill>
                <a:latin typeface="Arial" panose="020B0604020202020204"/>
              </a:rPr>
              <a:t>前端框架：Bootstrap</a:t>
            </a:r>
            <a:endParaRPr lang="zh-CN" altLang="en-US" sz="1800" dirty="0">
              <a:solidFill>
                <a:prstClr val="black">
                  <a:lumMod val="85000"/>
                  <a:lumOff val="15000"/>
                </a:prstClr>
              </a:solidFill>
              <a:latin typeface="Arial" panose="020B0604020202020204"/>
            </a:endParaRPr>
          </a:p>
          <a:p>
            <a:pPr marL="285750" indent="-285750" defTabSz="1218565">
              <a:lnSpc>
                <a:spcPct val="150000"/>
              </a:lnSpc>
              <a:spcBef>
                <a:spcPts val="800"/>
              </a:spcBef>
              <a:buFont typeface="Wingdings" panose="05000000000000000000" charset="0"/>
              <a:buChar char="l"/>
            </a:pPr>
            <a:r>
              <a:rPr lang="zh-CN" altLang="en-US" sz="1800" dirty="0">
                <a:solidFill>
                  <a:prstClr val="black">
                    <a:lumMod val="85000"/>
                    <a:lumOff val="15000"/>
                  </a:prstClr>
                </a:solidFill>
                <a:latin typeface="Arial" panose="020B0604020202020204"/>
              </a:rPr>
              <a:t>运行环境：jdk8+tomcat8+mysql+IntelliJ IDEA+maven</a:t>
            </a:r>
            <a:endParaRPr lang="zh-CN" altLang="en-US" sz="1800" dirty="0">
              <a:solidFill>
                <a:prstClr val="black">
                  <a:lumMod val="85000"/>
                  <a:lumOff val="15000"/>
                </a:prstClr>
              </a:solidFill>
              <a:latin typeface="Arial" panose="020B0604020202020204"/>
            </a:endParaRPr>
          </a:p>
          <a:p>
            <a:pPr marL="285750" indent="-285750" defTabSz="1218565">
              <a:lnSpc>
                <a:spcPct val="150000"/>
              </a:lnSpc>
              <a:spcBef>
                <a:spcPts val="800"/>
              </a:spcBef>
              <a:buFont typeface="Wingdings" panose="05000000000000000000" charset="0"/>
              <a:buChar char="l"/>
            </a:pPr>
            <a:r>
              <a:rPr lang="zh-CN" altLang="en-US" sz="1800" dirty="0">
                <a:solidFill>
                  <a:prstClr val="black">
                    <a:lumMod val="85000"/>
                    <a:lumOff val="15000"/>
                  </a:prstClr>
                </a:solidFill>
                <a:latin typeface="Arial" panose="020B0604020202020204"/>
              </a:rPr>
              <a:t>项目技术：Spring+spring MVC+mybatis+bootstrap+jquery+Apache Shiro</a:t>
            </a:r>
            <a:endParaRPr lang="zh-CN" altLang="en-US" sz="1800" dirty="0">
              <a:solidFill>
                <a:prstClr val="black">
                  <a:lumMod val="85000"/>
                  <a:lumOff val="15000"/>
                </a:prstClr>
              </a:solidFill>
              <a:latin typeface="Arial" panose="020B0604020202020204"/>
            </a:endParaRPr>
          </a:p>
          <a:p>
            <a:pPr marL="285750" indent="-285750" defTabSz="1218565">
              <a:lnSpc>
                <a:spcPct val="150000"/>
              </a:lnSpc>
              <a:spcBef>
                <a:spcPts val="800"/>
              </a:spcBef>
              <a:buFont typeface="Wingdings" panose="05000000000000000000" charset="0"/>
              <a:buChar char="l"/>
            </a:pPr>
            <a:r>
              <a:rPr lang="zh-CN" altLang="en-US" sz="1800" dirty="0">
                <a:solidFill>
                  <a:prstClr val="black">
                    <a:lumMod val="85000"/>
                    <a:lumOff val="15000"/>
                  </a:prstClr>
                </a:solidFill>
                <a:latin typeface="Arial" panose="020B0604020202020204"/>
              </a:rPr>
              <a:t>jar包文件</a:t>
            </a:r>
            <a:endParaRPr lang="zh-CN" altLang="en-US" sz="1800" dirty="0">
              <a:solidFill>
                <a:prstClr val="black">
                  <a:lumMod val="85000"/>
                  <a:lumOff val="15000"/>
                </a:prstClr>
              </a:solidFill>
              <a:latin typeface="Arial" panose="020B0604020202020204"/>
            </a:endParaRPr>
          </a:p>
          <a:p>
            <a:pPr marL="285750" indent="-285750" defTabSz="1218565">
              <a:lnSpc>
                <a:spcPct val="150000"/>
              </a:lnSpc>
              <a:spcBef>
                <a:spcPts val="800"/>
              </a:spcBef>
              <a:buFont typeface="Wingdings" panose="05000000000000000000" charset="0"/>
              <a:buChar char="l"/>
            </a:pPr>
            <a:r>
              <a:rPr lang="zh-CN" altLang="en-US" sz="1800" dirty="0">
                <a:solidFill>
                  <a:prstClr val="black">
                    <a:lumMod val="85000"/>
                    <a:lumOff val="15000"/>
                  </a:prstClr>
                </a:solidFill>
                <a:latin typeface="Arial" panose="020B0604020202020204"/>
              </a:rPr>
              <a:t>Maven搭建</a:t>
            </a:r>
            <a:endParaRPr lang="zh-CN" altLang="en-US" sz="1800" dirty="0">
              <a:solidFill>
                <a:prstClr val="black">
                  <a:lumMod val="85000"/>
                  <a:lumOff val="15000"/>
                </a:prstClr>
              </a:solidFill>
              <a:latin typeface="Arial" panose="020B0604020202020204"/>
            </a:endParaRPr>
          </a:p>
        </p:txBody>
      </p:sp>
      <p:sp>
        <p:nvSpPr>
          <p:cNvPr id="56" name="矩形 55"/>
          <p:cNvSpPr/>
          <p:nvPr/>
        </p:nvSpPr>
        <p:spPr>
          <a:xfrm flipV="1">
            <a:off x="7655436" y="790429"/>
            <a:ext cx="893745" cy="609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2" name="文本框 1"/>
          <p:cNvSpPr txBox="1"/>
          <p:nvPr/>
        </p:nvSpPr>
        <p:spPr>
          <a:xfrm>
            <a:off x="4858201" y="41776"/>
            <a:ext cx="1047082" cy="625684"/>
          </a:xfrm>
          <a:prstGeom prst="rect">
            <a:avLst/>
          </a:prstGeom>
          <a:noFill/>
        </p:spPr>
        <p:txBody>
          <a:bodyPr wrap="none" rtlCol="0">
            <a:spAutoFit/>
          </a:bodyPr>
          <a:p>
            <a:pPr algn="ctr">
              <a:lnSpc>
                <a:spcPct val="130000"/>
              </a:lnSpc>
            </a:pPr>
            <a:r>
              <a:rPr kumimoji="1" lang="en-US" altLang="zh-CN" sz="1335" dirty="0">
                <a:solidFill>
                  <a:schemeClr val="tx1"/>
                </a:solidFill>
              </a:rPr>
              <a:t>CONTENTS</a:t>
            </a:r>
            <a:endParaRPr kumimoji="1" lang="en-US" altLang="zh-CN" sz="1335" dirty="0">
              <a:solidFill>
                <a:schemeClr val="tx1"/>
              </a:solidFill>
            </a:endParaRPr>
          </a:p>
          <a:p>
            <a:pPr algn="ctr">
              <a:lnSpc>
                <a:spcPct val="130000"/>
              </a:lnSpc>
            </a:pPr>
            <a:r>
              <a:rPr kumimoji="1" lang="zh-CN" altLang="en-US" sz="1335" dirty="0">
                <a:solidFill>
                  <a:schemeClr val="tx1"/>
                </a:solidFill>
              </a:rPr>
              <a:t>目录</a:t>
            </a:r>
            <a:endParaRPr kumimoji="1" lang="zh-CN" altLang="en-US" sz="1335" dirty="0">
              <a:solidFill>
                <a:schemeClr val="tx1"/>
              </a:solidFill>
            </a:endParaRPr>
          </a:p>
        </p:txBody>
      </p:sp>
      <p:sp>
        <p:nvSpPr>
          <p:cNvPr id="55" name="文本框 54"/>
          <p:cNvSpPr txBox="1"/>
          <p:nvPr/>
        </p:nvSpPr>
        <p:spPr>
          <a:xfrm>
            <a:off x="6034222" y="45242"/>
            <a:ext cx="1429385"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ONE</a:t>
            </a:r>
            <a:endParaRPr kumimoji="1" lang="en-US" altLang="zh-CN" sz="1335" dirty="0">
              <a:solidFill>
                <a:schemeClr val="tx1"/>
              </a:solidFill>
            </a:endParaRPr>
          </a:p>
          <a:p>
            <a:pPr lvl="0" algn="ctr">
              <a:lnSpc>
                <a:spcPct val="130000"/>
              </a:lnSpc>
            </a:pPr>
            <a:r>
              <a:rPr kumimoji="1" lang="zh-CN" altLang="en-US" sz="1335" dirty="0">
                <a:solidFill>
                  <a:schemeClr val="tx1"/>
                </a:solidFill>
              </a:rPr>
              <a:t>项目背景</a:t>
            </a:r>
            <a:r>
              <a:rPr kumimoji="1" lang="en-US" altLang="zh-CN" sz="1335" dirty="0">
                <a:solidFill>
                  <a:schemeClr val="tx1"/>
                </a:solidFill>
              </a:rPr>
              <a:t>&amp;</a:t>
            </a:r>
            <a:r>
              <a:rPr kumimoji="1" lang="zh-CN" altLang="en-US" sz="1335" dirty="0">
                <a:solidFill>
                  <a:schemeClr val="tx1"/>
                </a:solidFill>
              </a:rPr>
              <a:t>期望 </a:t>
            </a:r>
            <a:endParaRPr kumimoji="1" lang="zh-CN" altLang="en-US" sz="1335" dirty="0">
              <a:solidFill>
                <a:schemeClr val="tx1"/>
              </a:solidFill>
            </a:endParaRPr>
          </a:p>
        </p:txBody>
      </p:sp>
      <p:sp>
        <p:nvSpPr>
          <p:cNvPr id="73" name="文本框 72"/>
          <p:cNvSpPr txBox="1"/>
          <p:nvPr/>
        </p:nvSpPr>
        <p:spPr>
          <a:xfrm>
            <a:off x="7515321" y="63775"/>
            <a:ext cx="1163955" cy="627380"/>
          </a:xfrm>
          <a:prstGeom prst="rect">
            <a:avLst/>
          </a:prstGeom>
          <a:noFill/>
        </p:spPr>
        <p:txBody>
          <a:bodyPr wrap="none" rtlCol="0">
            <a:spAutoFit/>
          </a:bodyPr>
          <a:p>
            <a:pPr algn="ctr">
              <a:lnSpc>
                <a:spcPct val="130000"/>
              </a:lnSpc>
            </a:pPr>
            <a:r>
              <a:rPr kumimoji="1" lang="en-US" altLang="zh-CN" sz="1335" b="1" dirty="0">
                <a:solidFill>
                  <a:schemeClr val="tx1"/>
                </a:solidFill>
              </a:rPr>
              <a:t>PART</a:t>
            </a:r>
            <a:r>
              <a:rPr kumimoji="1" lang="zh-CN" altLang="en-US" sz="1335" b="1" dirty="0">
                <a:solidFill>
                  <a:schemeClr val="tx1"/>
                </a:solidFill>
              </a:rPr>
              <a:t> </a:t>
            </a:r>
            <a:r>
              <a:rPr kumimoji="1" lang="en-US" altLang="zh-CN" sz="1335" b="1" dirty="0">
                <a:solidFill>
                  <a:schemeClr val="tx1"/>
                </a:solidFill>
              </a:rPr>
              <a:t>TWO</a:t>
            </a:r>
            <a:endParaRPr kumimoji="1" lang="en-US" altLang="zh-CN" sz="1335" b="1" dirty="0">
              <a:solidFill>
                <a:schemeClr val="tx1"/>
              </a:solidFill>
            </a:endParaRPr>
          </a:p>
          <a:p>
            <a:pPr lvl="0" algn="ctr">
              <a:lnSpc>
                <a:spcPct val="130000"/>
              </a:lnSpc>
            </a:pPr>
            <a:r>
              <a:rPr kumimoji="1" lang="zh-CN" altLang="en-US" sz="1335" b="1" dirty="0">
                <a:solidFill>
                  <a:schemeClr val="tx1"/>
                </a:solidFill>
              </a:rPr>
              <a:t>解决方案 </a:t>
            </a:r>
            <a:endParaRPr kumimoji="1" lang="zh-CN" altLang="en-US" sz="1335" b="1" dirty="0">
              <a:solidFill>
                <a:schemeClr val="tx1"/>
              </a:solidFill>
            </a:endParaRPr>
          </a:p>
        </p:txBody>
      </p:sp>
      <p:sp>
        <p:nvSpPr>
          <p:cNvPr id="74" name="文本框 73"/>
          <p:cNvSpPr txBox="1"/>
          <p:nvPr/>
        </p:nvSpPr>
        <p:spPr>
          <a:xfrm>
            <a:off x="8824373" y="63775"/>
            <a:ext cx="1348740"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THREE</a:t>
            </a:r>
            <a:endParaRPr kumimoji="1" lang="en-US" altLang="zh-CN" sz="1335" dirty="0">
              <a:solidFill>
                <a:schemeClr val="tx1"/>
              </a:solidFill>
            </a:endParaRPr>
          </a:p>
          <a:p>
            <a:pPr algn="ctr">
              <a:lnSpc>
                <a:spcPct val="130000"/>
              </a:lnSpc>
            </a:pPr>
            <a:r>
              <a:rPr kumimoji="1" lang="zh-CN" altLang="en-US" sz="1335" dirty="0">
                <a:solidFill>
                  <a:schemeClr val="tx1"/>
                </a:solidFill>
              </a:rPr>
              <a:t>项目优势 </a:t>
            </a:r>
            <a:endParaRPr kumimoji="1" lang="zh-CN" altLang="en-US" sz="1335" dirty="0">
              <a:solidFill>
                <a:schemeClr val="tx1"/>
              </a:solidFill>
            </a:endParaRPr>
          </a:p>
        </p:txBody>
      </p:sp>
      <p:sp>
        <p:nvSpPr>
          <p:cNvPr id="75" name="文本框 74"/>
          <p:cNvSpPr txBox="1"/>
          <p:nvPr/>
        </p:nvSpPr>
        <p:spPr>
          <a:xfrm>
            <a:off x="10295083" y="63775"/>
            <a:ext cx="1271905"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FOUR</a:t>
            </a:r>
            <a:endParaRPr kumimoji="1" lang="en-US" altLang="zh-CN" sz="1335" dirty="0">
              <a:solidFill>
                <a:schemeClr val="tx1"/>
              </a:solidFill>
            </a:endParaRPr>
          </a:p>
          <a:p>
            <a:pPr algn="ctr">
              <a:lnSpc>
                <a:spcPct val="130000"/>
              </a:lnSpc>
            </a:pPr>
            <a:r>
              <a:rPr kumimoji="1" lang="zh-CN" altLang="en-US" sz="1335" dirty="0">
                <a:solidFill>
                  <a:schemeClr val="tx1"/>
                </a:solidFill>
              </a:rPr>
              <a:t>项目技术简介 </a:t>
            </a:r>
            <a:endParaRPr kumimoji="1" lang="zh-CN" altLang="en-US" sz="1335"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5240920" y="1245315"/>
            <a:ext cx="1711749" cy="1711749"/>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kumimoji="1" lang="en-US" altLang="zh-CN" sz="12000" dirty="0">
                <a:solidFill>
                  <a:schemeClr val="bg1"/>
                </a:solidFill>
              </a:rPr>
              <a:t>3</a:t>
            </a:r>
            <a:endParaRPr kumimoji="1" lang="zh-CN" altLang="en-US" sz="12000" dirty="0">
              <a:solidFill>
                <a:schemeClr val="bg1"/>
              </a:solidFill>
            </a:endParaRPr>
          </a:p>
        </p:txBody>
      </p:sp>
      <p:sp>
        <p:nvSpPr>
          <p:cNvPr id="4" name="文本框 3"/>
          <p:cNvSpPr txBox="1"/>
          <p:nvPr/>
        </p:nvSpPr>
        <p:spPr>
          <a:xfrm>
            <a:off x="4633754" y="3876164"/>
            <a:ext cx="2926080" cy="922020"/>
          </a:xfrm>
          <a:prstGeom prst="rect">
            <a:avLst/>
          </a:prstGeom>
          <a:noFill/>
        </p:spPr>
        <p:txBody>
          <a:bodyPr wrap="none" rtlCol="0">
            <a:spAutoFit/>
          </a:bodyPr>
          <a:lstStyle/>
          <a:p>
            <a:pPr algn="ctr"/>
            <a:r>
              <a:rPr kumimoji="1" lang="zh-CN" altLang="en-US" sz="5400" dirty="0">
                <a:solidFill>
                  <a:srgbClr val="FFFFFF"/>
                </a:solidFill>
              </a:rPr>
              <a:t>项目优势</a:t>
            </a:r>
            <a:endParaRPr kumimoji="1" lang="zh-CN" altLang="en-US" sz="3200" dirty="0">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8085" y="1486535"/>
            <a:ext cx="4717415" cy="46602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1A1E21"/>
              </a:solidFill>
            </a:endParaRPr>
          </a:p>
        </p:txBody>
      </p:sp>
      <p:sp>
        <p:nvSpPr>
          <p:cNvPr id="11" name="TextBox 30"/>
          <p:cNvSpPr txBox="1"/>
          <p:nvPr/>
        </p:nvSpPr>
        <p:spPr>
          <a:xfrm>
            <a:off x="1493520" y="1678940"/>
            <a:ext cx="4105910" cy="3830955"/>
          </a:xfrm>
          <a:prstGeom prst="rect">
            <a:avLst/>
          </a:prstGeom>
          <a:noFill/>
          <a:effectLst/>
        </p:spPr>
        <p:txBody>
          <a:bodyPr wrap="square" rtlCol="0">
            <a:spAutoFit/>
          </a:bodyPr>
          <a:lstStyle/>
          <a:p>
            <a:pPr algn="l">
              <a:lnSpc>
                <a:spcPct val="150000"/>
              </a:lnSpc>
            </a:pPr>
            <a:r>
              <a:rPr lang="en-US" altLang="zh-CN" sz="1800" dirty="0">
                <a:solidFill>
                  <a:srgbClr val="1A1E21"/>
                </a:solidFill>
              </a:rPr>
              <a:t>     </a:t>
            </a:r>
            <a:r>
              <a:rPr lang="zh-CN" altLang="en-US" sz="1800" dirty="0">
                <a:solidFill>
                  <a:srgbClr val="1A1E21"/>
                </a:solidFill>
              </a:rPr>
              <a:t>本系统的设计与实现从三个界面对教育教学信息进行日常管理，它们分别是学生端、教师端和管理员端。系统涵盖教师开课、学生选课、成绩查询和教师学生信息管理等主要功能，直接帮助教务管理人员从繁杂的教务教学中解脱出来，有效地提高了教学管理水平，进而真正达到教学管理的系统化、信息化和高效化。</a:t>
            </a:r>
            <a:endParaRPr lang="zh-CN" altLang="en-US" sz="1800" dirty="0">
              <a:solidFill>
                <a:srgbClr val="1A1E21"/>
              </a:solidFill>
            </a:endParaRPr>
          </a:p>
        </p:txBody>
      </p:sp>
      <p:sp>
        <p:nvSpPr>
          <p:cNvPr id="5" name="矩形 4"/>
          <p:cNvSpPr/>
          <p:nvPr/>
        </p:nvSpPr>
        <p:spPr>
          <a:xfrm>
            <a:off x="6893560" y="1485900"/>
            <a:ext cx="4579620" cy="4660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1A1E21"/>
              </a:solidFill>
            </a:endParaRPr>
          </a:p>
        </p:txBody>
      </p:sp>
      <p:sp>
        <p:nvSpPr>
          <p:cNvPr id="17" name="TextBox 36"/>
          <p:cNvSpPr txBox="1"/>
          <p:nvPr/>
        </p:nvSpPr>
        <p:spPr>
          <a:xfrm>
            <a:off x="7038975" y="1486535"/>
            <a:ext cx="4289425" cy="4661535"/>
          </a:xfrm>
          <a:prstGeom prst="rect">
            <a:avLst/>
          </a:prstGeom>
          <a:noFill/>
          <a:effectLst/>
        </p:spPr>
        <p:txBody>
          <a:bodyPr wrap="square" rtlCol="0">
            <a:spAutoFit/>
          </a:bodyPr>
          <a:lstStyle/>
          <a:p>
            <a:pPr lvl="0" algn="l">
              <a:lnSpc>
                <a:spcPct val="150000"/>
              </a:lnSpc>
            </a:pPr>
            <a:r>
              <a:rPr lang="en-US" altLang="zh-CN" sz="1800" dirty="0">
                <a:solidFill>
                  <a:srgbClr val="1A1E21"/>
                </a:solidFill>
              </a:rPr>
              <a:t>     </a:t>
            </a:r>
            <a:r>
              <a:rPr lang="zh-CN" altLang="en-US" sz="1800" dirty="0">
                <a:solidFill>
                  <a:srgbClr val="1A1E21"/>
                </a:solidFill>
              </a:rPr>
              <a:t>在技术上，本系统使用了当下流行SSM框架，采用标准的MVC模式，将整个系统划分为表现层，controller层，service层，DAO层四层，以使得开发人员的分工更加明确。教务管理系统中三个角色所对应的功能实现类似，每个功能模块定义好统一的接口，就可以被各个模块所调用，而不用为相同的功能进行重复地开发。一旦定义好各层次之间的接口，负责不同逻辑设计的开发人员就可以分散关注，齐头并进。</a:t>
            </a:r>
            <a:endParaRPr lang="zh-CN" altLang="en-US" sz="1800" dirty="0">
              <a:solidFill>
                <a:srgbClr val="1A1E21"/>
              </a:solidFill>
            </a:endParaRPr>
          </a:p>
        </p:txBody>
      </p:sp>
      <p:sp>
        <p:nvSpPr>
          <p:cNvPr id="33" name="矩形 32"/>
          <p:cNvSpPr/>
          <p:nvPr/>
        </p:nvSpPr>
        <p:spPr>
          <a:xfrm flipV="1">
            <a:off x="9040456" y="820909"/>
            <a:ext cx="893745" cy="609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18" name="文本框 17"/>
          <p:cNvSpPr txBox="1"/>
          <p:nvPr/>
        </p:nvSpPr>
        <p:spPr>
          <a:xfrm>
            <a:off x="4858201" y="41776"/>
            <a:ext cx="1047082" cy="625684"/>
          </a:xfrm>
          <a:prstGeom prst="rect">
            <a:avLst/>
          </a:prstGeom>
          <a:noFill/>
        </p:spPr>
        <p:txBody>
          <a:bodyPr wrap="none" rtlCol="0">
            <a:spAutoFit/>
          </a:bodyPr>
          <a:p>
            <a:pPr algn="ctr">
              <a:lnSpc>
                <a:spcPct val="130000"/>
              </a:lnSpc>
            </a:pPr>
            <a:r>
              <a:rPr kumimoji="1" lang="en-US" altLang="zh-CN" sz="1335" dirty="0">
                <a:solidFill>
                  <a:schemeClr val="bg1">
                    <a:lumMod val="85000"/>
                  </a:schemeClr>
                </a:solidFill>
              </a:rPr>
              <a:t>CONTENTS</a:t>
            </a:r>
            <a:endParaRPr kumimoji="1" lang="en-US" altLang="zh-CN" sz="1335" dirty="0">
              <a:solidFill>
                <a:schemeClr val="bg1">
                  <a:lumMod val="85000"/>
                </a:schemeClr>
              </a:solidFill>
            </a:endParaRPr>
          </a:p>
          <a:p>
            <a:pPr algn="ctr">
              <a:lnSpc>
                <a:spcPct val="130000"/>
              </a:lnSpc>
            </a:pPr>
            <a:r>
              <a:rPr kumimoji="1" lang="zh-CN" altLang="en-US" sz="1335" dirty="0">
                <a:solidFill>
                  <a:schemeClr val="bg1">
                    <a:lumMod val="85000"/>
                  </a:schemeClr>
                </a:solidFill>
              </a:rPr>
              <a:t>目录</a:t>
            </a:r>
            <a:endParaRPr kumimoji="1" lang="zh-CN" altLang="en-US" sz="1335" dirty="0">
              <a:solidFill>
                <a:schemeClr val="bg1">
                  <a:lumMod val="85000"/>
                </a:schemeClr>
              </a:solidFill>
            </a:endParaRPr>
          </a:p>
        </p:txBody>
      </p:sp>
      <p:sp>
        <p:nvSpPr>
          <p:cNvPr id="55" name="文本框 54"/>
          <p:cNvSpPr txBox="1"/>
          <p:nvPr/>
        </p:nvSpPr>
        <p:spPr>
          <a:xfrm>
            <a:off x="6034222" y="45242"/>
            <a:ext cx="1429385" cy="627380"/>
          </a:xfrm>
          <a:prstGeom prst="rect">
            <a:avLst/>
          </a:prstGeom>
          <a:noFill/>
        </p:spPr>
        <p:txBody>
          <a:bodyPr wrap="none" rtlCol="0">
            <a:spAutoFit/>
          </a:bodyPr>
          <a:p>
            <a:pPr algn="ctr">
              <a:lnSpc>
                <a:spcPct val="130000"/>
              </a:lnSpc>
            </a:pPr>
            <a:r>
              <a:rPr kumimoji="1" lang="en-US" altLang="zh-CN" sz="1335" dirty="0">
                <a:solidFill>
                  <a:schemeClr val="bg1">
                    <a:lumMod val="85000"/>
                  </a:schemeClr>
                </a:solidFill>
              </a:rPr>
              <a:t>PART</a:t>
            </a:r>
            <a:r>
              <a:rPr kumimoji="1" lang="zh-CN" altLang="en-US" sz="1335" dirty="0">
                <a:solidFill>
                  <a:schemeClr val="bg1">
                    <a:lumMod val="85000"/>
                  </a:schemeClr>
                </a:solidFill>
              </a:rPr>
              <a:t> </a:t>
            </a:r>
            <a:r>
              <a:rPr kumimoji="1" lang="en-US" altLang="zh-CN" sz="1335" dirty="0">
                <a:solidFill>
                  <a:schemeClr val="bg1">
                    <a:lumMod val="85000"/>
                  </a:schemeClr>
                </a:solidFill>
              </a:rPr>
              <a:t>ONE</a:t>
            </a:r>
            <a:endParaRPr kumimoji="1" lang="en-US" altLang="zh-CN" sz="1335" dirty="0">
              <a:solidFill>
                <a:schemeClr val="bg1">
                  <a:lumMod val="85000"/>
                </a:schemeClr>
              </a:solidFill>
            </a:endParaRPr>
          </a:p>
          <a:p>
            <a:pPr lvl="0" algn="ctr">
              <a:lnSpc>
                <a:spcPct val="130000"/>
              </a:lnSpc>
            </a:pPr>
            <a:r>
              <a:rPr kumimoji="1" lang="zh-CN" altLang="en-US" sz="1335" dirty="0">
                <a:solidFill>
                  <a:schemeClr val="bg1">
                    <a:lumMod val="85000"/>
                  </a:schemeClr>
                </a:solidFill>
              </a:rPr>
              <a:t>项目背景</a:t>
            </a:r>
            <a:r>
              <a:rPr kumimoji="1" lang="en-US" altLang="zh-CN" sz="1335" dirty="0">
                <a:solidFill>
                  <a:schemeClr val="bg1">
                    <a:lumMod val="85000"/>
                  </a:schemeClr>
                </a:solidFill>
              </a:rPr>
              <a:t>&amp;</a:t>
            </a:r>
            <a:r>
              <a:rPr kumimoji="1" lang="zh-CN" altLang="en-US" sz="1335" dirty="0">
                <a:solidFill>
                  <a:schemeClr val="bg1">
                    <a:lumMod val="85000"/>
                  </a:schemeClr>
                </a:solidFill>
              </a:rPr>
              <a:t>期望 </a:t>
            </a:r>
            <a:endParaRPr kumimoji="1" lang="zh-CN" altLang="en-US" sz="1335" dirty="0">
              <a:solidFill>
                <a:schemeClr val="bg1">
                  <a:lumMod val="85000"/>
                </a:schemeClr>
              </a:solidFill>
            </a:endParaRPr>
          </a:p>
        </p:txBody>
      </p:sp>
      <p:sp>
        <p:nvSpPr>
          <p:cNvPr id="73" name="文本框 72"/>
          <p:cNvSpPr txBox="1"/>
          <p:nvPr/>
        </p:nvSpPr>
        <p:spPr>
          <a:xfrm>
            <a:off x="7515321" y="63775"/>
            <a:ext cx="1163955" cy="627380"/>
          </a:xfrm>
          <a:prstGeom prst="rect">
            <a:avLst/>
          </a:prstGeom>
          <a:noFill/>
        </p:spPr>
        <p:txBody>
          <a:bodyPr wrap="none" rtlCol="0">
            <a:spAutoFit/>
          </a:bodyPr>
          <a:p>
            <a:pPr algn="ctr">
              <a:lnSpc>
                <a:spcPct val="130000"/>
              </a:lnSpc>
            </a:pPr>
            <a:r>
              <a:rPr kumimoji="1" lang="en-US" altLang="zh-CN" sz="1335" b="1" dirty="0">
                <a:solidFill>
                  <a:schemeClr val="bg1">
                    <a:lumMod val="85000"/>
                  </a:schemeClr>
                </a:solidFill>
              </a:rPr>
              <a:t>PART</a:t>
            </a:r>
            <a:r>
              <a:rPr kumimoji="1" lang="zh-CN" altLang="en-US" sz="1335" b="1" dirty="0">
                <a:solidFill>
                  <a:schemeClr val="bg1">
                    <a:lumMod val="85000"/>
                  </a:schemeClr>
                </a:solidFill>
              </a:rPr>
              <a:t> </a:t>
            </a:r>
            <a:r>
              <a:rPr kumimoji="1" lang="en-US" altLang="zh-CN" sz="1335" b="1" dirty="0">
                <a:solidFill>
                  <a:schemeClr val="bg1">
                    <a:lumMod val="85000"/>
                  </a:schemeClr>
                </a:solidFill>
              </a:rPr>
              <a:t>TWO</a:t>
            </a:r>
            <a:endParaRPr kumimoji="1" lang="en-US" altLang="zh-CN" sz="1335" b="1" dirty="0">
              <a:solidFill>
                <a:schemeClr val="bg1">
                  <a:lumMod val="85000"/>
                </a:schemeClr>
              </a:solidFill>
            </a:endParaRPr>
          </a:p>
          <a:p>
            <a:pPr lvl="0" algn="ctr">
              <a:lnSpc>
                <a:spcPct val="130000"/>
              </a:lnSpc>
            </a:pPr>
            <a:r>
              <a:rPr kumimoji="1" lang="zh-CN" altLang="en-US" sz="1335" b="1" dirty="0">
                <a:solidFill>
                  <a:schemeClr val="bg1">
                    <a:lumMod val="85000"/>
                  </a:schemeClr>
                </a:solidFill>
              </a:rPr>
              <a:t>解决方案 </a:t>
            </a:r>
            <a:endParaRPr kumimoji="1" lang="zh-CN" altLang="en-US" sz="1335" b="1" dirty="0">
              <a:solidFill>
                <a:schemeClr val="bg1">
                  <a:lumMod val="85000"/>
                </a:schemeClr>
              </a:solidFill>
            </a:endParaRPr>
          </a:p>
        </p:txBody>
      </p:sp>
      <p:sp>
        <p:nvSpPr>
          <p:cNvPr id="74" name="文本框 73"/>
          <p:cNvSpPr txBox="1"/>
          <p:nvPr/>
        </p:nvSpPr>
        <p:spPr>
          <a:xfrm>
            <a:off x="8824373" y="63775"/>
            <a:ext cx="1348740" cy="627380"/>
          </a:xfrm>
          <a:prstGeom prst="rect">
            <a:avLst/>
          </a:prstGeom>
          <a:noFill/>
        </p:spPr>
        <p:txBody>
          <a:bodyPr wrap="none" rtlCol="0">
            <a:spAutoFit/>
          </a:bodyPr>
          <a:p>
            <a:pPr algn="ctr">
              <a:lnSpc>
                <a:spcPct val="130000"/>
              </a:lnSpc>
            </a:pPr>
            <a:r>
              <a:rPr kumimoji="1" lang="en-US" altLang="zh-CN" sz="1335" dirty="0">
                <a:solidFill>
                  <a:schemeClr val="bg1">
                    <a:lumMod val="85000"/>
                  </a:schemeClr>
                </a:solidFill>
              </a:rPr>
              <a:t>PART</a:t>
            </a:r>
            <a:r>
              <a:rPr kumimoji="1" lang="zh-CN" altLang="en-US" sz="1335" dirty="0">
                <a:solidFill>
                  <a:schemeClr val="bg1">
                    <a:lumMod val="85000"/>
                  </a:schemeClr>
                </a:solidFill>
              </a:rPr>
              <a:t> </a:t>
            </a:r>
            <a:r>
              <a:rPr kumimoji="1" lang="en-US" altLang="zh-CN" sz="1335" dirty="0">
                <a:solidFill>
                  <a:schemeClr val="bg1">
                    <a:lumMod val="85000"/>
                  </a:schemeClr>
                </a:solidFill>
              </a:rPr>
              <a:t>THREE</a:t>
            </a:r>
            <a:endParaRPr kumimoji="1" lang="en-US" altLang="zh-CN" sz="1335" dirty="0">
              <a:solidFill>
                <a:schemeClr val="bg1">
                  <a:lumMod val="85000"/>
                </a:schemeClr>
              </a:solidFill>
            </a:endParaRPr>
          </a:p>
          <a:p>
            <a:pPr algn="ctr">
              <a:lnSpc>
                <a:spcPct val="130000"/>
              </a:lnSpc>
            </a:pPr>
            <a:r>
              <a:rPr kumimoji="1" lang="zh-CN" altLang="en-US" sz="1335" dirty="0">
                <a:solidFill>
                  <a:schemeClr val="bg1">
                    <a:lumMod val="85000"/>
                  </a:schemeClr>
                </a:solidFill>
              </a:rPr>
              <a:t>项目优势 </a:t>
            </a:r>
            <a:endParaRPr kumimoji="1" lang="zh-CN" altLang="en-US" sz="1335" dirty="0">
              <a:solidFill>
                <a:schemeClr val="bg1">
                  <a:lumMod val="85000"/>
                </a:schemeClr>
              </a:solidFill>
            </a:endParaRPr>
          </a:p>
        </p:txBody>
      </p:sp>
      <p:sp>
        <p:nvSpPr>
          <p:cNvPr id="75" name="文本框 74"/>
          <p:cNvSpPr txBox="1"/>
          <p:nvPr/>
        </p:nvSpPr>
        <p:spPr>
          <a:xfrm>
            <a:off x="10295083" y="63775"/>
            <a:ext cx="1271905" cy="627380"/>
          </a:xfrm>
          <a:prstGeom prst="rect">
            <a:avLst/>
          </a:prstGeom>
          <a:noFill/>
        </p:spPr>
        <p:txBody>
          <a:bodyPr wrap="none" rtlCol="0">
            <a:spAutoFit/>
          </a:bodyPr>
          <a:p>
            <a:pPr algn="ctr">
              <a:lnSpc>
                <a:spcPct val="130000"/>
              </a:lnSpc>
            </a:pPr>
            <a:r>
              <a:rPr kumimoji="1" lang="en-US" altLang="zh-CN" sz="1335" dirty="0">
                <a:solidFill>
                  <a:schemeClr val="bg1">
                    <a:lumMod val="85000"/>
                  </a:schemeClr>
                </a:solidFill>
              </a:rPr>
              <a:t>PART</a:t>
            </a:r>
            <a:r>
              <a:rPr kumimoji="1" lang="zh-CN" altLang="en-US" sz="1335" dirty="0">
                <a:solidFill>
                  <a:schemeClr val="bg1">
                    <a:lumMod val="85000"/>
                  </a:schemeClr>
                </a:solidFill>
              </a:rPr>
              <a:t> </a:t>
            </a:r>
            <a:r>
              <a:rPr kumimoji="1" lang="en-US" altLang="zh-CN" sz="1335" dirty="0">
                <a:solidFill>
                  <a:schemeClr val="bg1">
                    <a:lumMod val="85000"/>
                  </a:schemeClr>
                </a:solidFill>
              </a:rPr>
              <a:t>FOUR</a:t>
            </a:r>
            <a:endParaRPr kumimoji="1" lang="en-US" altLang="zh-CN" sz="1335" dirty="0">
              <a:solidFill>
                <a:schemeClr val="bg1">
                  <a:lumMod val="85000"/>
                </a:schemeClr>
              </a:solidFill>
            </a:endParaRPr>
          </a:p>
          <a:p>
            <a:pPr algn="ctr">
              <a:lnSpc>
                <a:spcPct val="130000"/>
              </a:lnSpc>
            </a:pPr>
            <a:r>
              <a:rPr kumimoji="1" lang="zh-CN" altLang="en-US" sz="1335" dirty="0">
                <a:solidFill>
                  <a:schemeClr val="bg1">
                    <a:lumMod val="85000"/>
                  </a:schemeClr>
                </a:solidFill>
              </a:rPr>
              <a:t>项目技术简介 </a:t>
            </a:r>
            <a:endParaRPr kumimoji="1" lang="zh-CN" altLang="en-US" sz="1335" dirty="0">
              <a:solidFill>
                <a:schemeClr val="bg1">
                  <a:lumMod val="85000"/>
                </a:schemeClr>
              </a:solidFill>
            </a:endParaRPr>
          </a:p>
        </p:txBody>
      </p:sp>
      <p:sp>
        <p:nvSpPr>
          <p:cNvPr id="2050" name=" 2050"/>
          <p:cNvSpPr/>
          <p:nvPr/>
        </p:nvSpPr>
        <p:spPr bwMode="auto">
          <a:xfrm>
            <a:off x="252095" y="882015"/>
            <a:ext cx="640080" cy="818515"/>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extLst>
            <a:ext uri="{91240B29-F687-4F45-9708-019B960494DF}">
              <a14:hiddenLine xmlns:a14="http://schemas.microsoft.com/office/drawing/2010/main" w="9525">
                <a:solidFill>
                  <a:srgbClr val="000000"/>
                </a:solidFill>
                <a:round/>
              </a14:hiddenLine>
            </a:ext>
          </a:extLst>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19" name=" 2050"/>
          <p:cNvSpPr/>
          <p:nvPr/>
        </p:nvSpPr>
        <p:spPr bwMode="auto">
          <a:xfrm>
            <a:off x="6034405" y="882015"/>
            <a:ext cx="640080" cy="818515"/>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extLst>
            <a:ext uri="{91240B29-F687-4F45-9708-019B960494DF}">
              <a14:hiddenLine xmlns:a14="http://schemas.microsoft.com/office/drawing/2010/main" w="9525">
                <a:solidFill>
                  <a:srgbClr val="000000"/>
                </a:solidFill>
                <a:round/>
              </a14:hiddenLine>
            </a:ext>
          </a:extLst>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5240920" y="1245315"/>
            <a:ext cx="1711749" cy="1711749"/>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kumimoji="1" lang="en-US" altLang="zh-CN" sz="12000" dirty="0">
                <a:solidFill>
                  <a:schemeClr val="bg1"/>
                </a:solidFill>
              </a:rPr>
              <a:t>4</a:t>
            </a:r>
            <a:endParaRPr kumimoji="1" lang="zh-CN" altLang="en-US" sz="12000" dirty="0">
              <a:solidFill>
                <a:schemeClr val="bg1"/>
              </a:solidFill>
            </a:endParaRPr>
          </a:p>
        </p:txBody>
      </p:sp>
      <p:sp>
        <p:nvSpPr>
          <p:cNvPr id="7" name="文本框 6"/>
          <p:cNvSpPr txBox="1"/>
          <p:nvPr/>
        </p:nvSpPr>
        <p:spPr>
          <a:xfrm>
            <a:off x="3947954" y="4057139"/>
            <a:ext cx="4297680" cy="922020"/>
          </a:xfrm>
          <a:prstGeom prst="rect">
            <a:avLst/>
          </a:prstGeom>
          <a:noFill/>
        </p:spPr>
        <p:txBody>
          <a:bodyPr wrap="none" rtlCol="0">
            <a:spAutoFit/>
          </a:bodyPr>
          <a:lstStyle/>
          <a:p>
            <a:pPr algn="ctr"/>
            <a:r>
              <a:rPr kumimoji="1" lang="zh-CN" altLang="en-US" sz="5400" dirty="0">
                <a:solidFill>
                  <a:srgbClr val="FFFFFF"/>
                </a:solidFill>
              </a:rPr>
              <a:t>项目技术简介</a:t>
            </a:r>
            <a:endParaRPr kumimoji="1" lang="zh-CN" altLang="en-US" sz="6000" dirty="0">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flipV="1">
            <a:off x="635" y="6212840"/>
            <a:ext cx="12192000" cy="645160"/>
          </a:xfrm>
          <a:prstGeom prst="rect">
            <a:avLst/>
          </a:prstGeom>
          <a:solidFill>
            <a:srgbClr val="1A1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32" name="矩形 31"/>
          <p:cNvSpPr/>
          <p:nvPr/>
        </p:nvSpPr>
        <p:spPr>
          <a:xfrm>
            <a:off x="352425" y="1722120"/>
            <a:ext cx="11652250" cy="3897630"/>
          </a:xfrm>
          <a:prstGeom prst="rect">
            <a:avLst/>
          </a:prstGeom>
          <a:noFill/>
        </p:spPr>
        <p:txBody>
          <a:bodyPr wrap="square">
            <a:spAutoFit/>
          </a:bodyPr>
          <a:lstStyle/>
          <a:p>
            <a:pPr defTabSz="1218565" fontAlgn="auto">
              <a:lnSpc>
                <a:spcPct val="200000"/>
              </a:lnSpc>
              <a:spcBef>
                <a:spcPts val="800"/>
              </a:spcBef>
            </a:pPr>
            <a:r>
              <a:rPr lang="en-US" altLang="zh-CN" sz="1800" dirty="0">
                <a:solidFill>
                  <a:prstClr val="black">
                    <a:lumMod val="85000"/>
                    <a:lumOff val="15000"/>
                  </a:prstClr>
                </a:solidFill>
                <a:latin typeface="Arial" panose="020B0604020202020204"/>
              </a:rPr>
              <a:t>       </a:t>
            </a:r>
            <a:r>
              <a:rPr lang="zh-CN" altLang="en-US" sz="1800" dirty="0">
                <a:solidFill>
                  <a:prstClr val="black">
                    <a:lumMod val="85000"/>
                    <a:lumOff val="15000"/>
                  </a:prstClr>
                </a:solidFill>
                <a:latin typeface="Arial" panose="020B0604020202020204"/>
              </a:rPr>
              <a:t>本系统采用经典的B/S框架开发实现方式，用户可通过浏览网页的形成使用本系统，根据系统的实现方式，可将具体的开发技术方案分为前端技术方案和后端技术两个模块。前端技术方案负责实现web端的页面展示和用户交互功能。在实际开发过程中，前端技术方案主要包括前端UI框架、JavaScript框架、页面布局、前后端数据交互。后端技术方案主要基于J2EE平台实现，根据Spring MVC思想，将后端技术方案分为表示层、业务层逻辑、持久层、控制层四个技术层面，每一层都有面向上一层的接口，实现了不同层之间的“高內聚-低耦合”。</a:t>
            </a:r>
            <a:endParaRPr lang="zh-CN" altLang="en-US" sz="1800" dirty="0">
              <a:solidFill>
                <a:prstClr val="black">
                  <a:lumMod val="85000"/>
                  <a:lumOff val="15000"/>
                </a:prstClr>
              </a:solidFill>
              <a:latin typeface="Arial" panose="020B0604020202020204"/>
            </a:endParaRPr>
          </a:p>
          <a:p>
            <a:pPr defTabSz="1218565" fontAlgn="auto">
              <a:lnSpc>
                <a:spcPct val="150000"/>
              </a:lnSpc>
              <a:spcBef>
                <a:spcPts val="800"/>
              </a:spcBef>
            </a:pPr>
            <a:r>
              <a:rPr lang="zh-CN" altLang="en-US" sz="1800" dirty="0">
                <a:solidFill>
                  <a:prstClr val="black">
                    <a:lumMod val="85000"/>
                    <a:lumOff val="15000"/>
                  </a:prstClr>
                </a:solidFill>
                <a:latin typeface="Arial" panose="020B0604020202020204"/>
              </a:rPr>
              <a:t>应用开发框架的技术主要包括：前台展现技术：JSP、jQuery、JSTL</a:t>
            </a:r>
            <a:endParaRPr lang="zh-CN" altLang="en-US" sz="1800" dirty="0">
              <a:solidFill>
                <a:prstClr val="black">
                  <a:lumMod val="85000"/>
                  <a:lumOff val="15000"/>
                </a:prstClr>
              </a:solidFill>
              <a:latin typeface="Arial" panose="020B0604020202020204"/>
            </a:endParaRPr>
          </a:p>
          <a:p>
            <a:pPr defTabSz="1218565" fontAlgn="auto">
              <a:lnSpc>
                <a:spcPct val="150000"/>
              </a:lnSpc>
              <a:spcBef>
                <a:spcPts val="800"/>
              </a:spcBef>
            </a:pPr>
            <a:r>
              <a:rPr lang="zh-CN" altLang="en-US" sz="1800" dirty="0">
                <a:solidFill>
                  <a:prstClr val="black">
                    <a:lumMod val="85000"/>
                    <a:lumOff val="15000"/>
                  </a:prstClr>
                </a:solidFill>
                <a:latin typeface="Arial" panose="020B0604020202020204"/>
              </a:rPr>
              <a:t>后台业务逻辑技术：Spring、HttpClient、Dubbo/osgi、Mybatis、Log4j、shiro</a:t>
            </a:r>
            <a:endParaRPr lang="zh-CN" altLang="en-US" sz="1800" dirty="0">
              <a:solidFill>
                <a:prstClr val="black">
                  <a:lumMod val="85000"/>
                  <a:lumOff val="15000"/>
                </a:prstClr>
              </a:solidFill>
              <a:latin typeface="Arial" panose="020B0604020202020204"/>
            </a:endParaRPr>
          </a:p>
        </p:txBody>
      </p:sp>
      <p:sp>
        <p:nvSpPr>
          <p:cNvPr id="33" name="TextBox 159"/>
          <p:cNvSpPr txBox="1"/>
          <p:nvPr/>
        </p:nvSpPr>
        <p:spPr>
          <a:xfrm>
            <a:off x="1480005" y="907571"/>
            <a:ext cx="2804928" cy="521970"/>
          </a:xfrm>
          <a:prstGeom prst="rect">
            <a:avLst/>
          </a:prstGeom>
          <a:noFill/>
          <a:effectLst/>
        </p:spPr>
        <p:txBody>
          <a:bodyPr wrap="square" rtlCol="0">
            <a:spAutoFit/>
          </a:bodyPr>
          <a:lstStyle/>
          <a:p>
            <a:pPr defTabSz="1218565"/>
            <a:r>
              <a:rPr lang="zh-CN" altLang="en-US" sz="2800" b="1" dirty="0">
                <a:solidFill>
                  <a:prstClr val="black">
                    <a:lumMod val="85000"/>
                    <a:lumOff val="15000"/>
                  </a:prstClr>
                </a:solidFill>
                <a:latin typeface="Arial" panose="020B0604020202020204"/>
              </a:rPr>
              <a:t>整体技术</a:t>
            </a:r>
            <a:endParaRPr lang="zh-CN" altLang="en-US" sz="2800" b="1" dirty="0">
              <a:solidFill>
                <a:prstClr val="black">
                  <a:lumMod val="85000"/>
                  <a:lumOff val="15000"/>
                </a:prstClr>
              </a:solidFill>
              <a:latin typeface="Arial" panose="020B0604020202020204"/>
            </a:endParaRPr>
          </a:p>
        </p:txBody>
      </p:sp>
      <p:sp>
        <p:nvSpPr>
          <p:cNvPr id="56" name="矩形 55"/>
          <p:cNvSpPr/>
          <p:nvPr/>
        </p:nvSpPr>
        <p:spPr>
          <a:xfrm flipV="1">
            <a:off x="10484361" y="846309"/>
            <a:ext cx="893745" cy="609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2" name="文本框 1"/>
          <p:cNvSpPr txBox="1"/>
          <p:nvPr/>
        </p:nvSpPr>
        <p:spPr>
          <a:xfrm>
            <a:off x="4858201" y="41776"/>
            <a:ext cx="1047082" cy="625684"/>
          </a:xfrm>
          <a:prstGeom prst="rect">
            <a:avLst/>
          </a:prstGeom>
          <a:noFill/>
        </p:spPr>
        <p:txBody>
          <a:bodyPr wrap="none" rtlCol="0">
            <a:spAutoFit/>
          </a:bodyPr>
          <a:p>
            <a:pPr algn="ctr">
              <a:lnSpc>
                <a:spcPct val="130000"/>
              </a:lnSpc>
            </a:pPr>
            <a:r>
              <a:rPr kumimoji="1" lang="en-US" altLang="zh-CN" sz="1335" dirty="0">
                <a:solidFill>
                  <a:schemeClr val="tx1"/>
                </a:solidFill>
              </a:rPr>
              <a:t>CONTENTS</a:t>
            </a:r>
            <a:endParaRPr kumimoji="1" lang="en-US" altLang="zh-CN" sz="1335" dirty="0">
              <a:solidFill>
                <a:schemeClr val="tx1"/>
              </a:solidFill>
            </a:endParaRPr>
          </a:p>
          <a:p>
            <a:pPr algn="ctr">
              <a:lnSpc>
                <a:spcPct val="130000"/>
              </a:lnSpc>
            </a:pPr>
            <a:r>
              <a:rPr kumimoji="1" lang="zh-CN" altLang="en-US" sz="1335" dirty="0">
                <a:solidFill>
                  <a:schemeClr val="tx1"/>
                </a:solidFill>
              </a:rPr>
              <a:t>目录</a:t>
            </a:r>
            <a:endParaRPr kumimoji="1" lang="zh-CN" altLang="en-US" sz="1335" dirty="0">
              <a:solidFill>
                <a:schemeClr val="tx1"/>
              </a:solidFill>
            </a:endParaRPr>
          </a:p>
        </p:txBody>
      </p:sp>
      <p:sp>
        <p:nvSpPr>
          <p:cNvPr id="55" name="文本框 54"/>
          <p:cNvSpPr txBox="1"/>
          <p:nvPr/>
        </p:nvSpPr>
        <p:spPr>
          <a:xfrm>
            <a:off x="6034222" y="45242"/>
            <a:ext cx="1429385"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ONE</a:t>
            </a:r>
            <a:endParaRPr kumimoji="1" lang="en-US" altLang="zh-CN" sz="1335" dirty="0">
              <a:solidFill>
                <a:schemeClr val="tx1"/>
              </a:solidFill>
            </a:endParaRPr>
          </a:p>
          <a:p>
            <a:pPr lvl="0" algn="ctr">
              <a:lnSpc>
                <a:spcPct val="130000"/>
              </a:lnSpc>
            </a:pPr>
            <a:r>
              <a:rPr kumimoji="1" lang="zh-CN" altLang="en-US" sz="1335" dirty="0">
                <a:solidFill>
                  <a:schemeClr val="tx1"/>
                </a:solidFill>
              </a:rPr>
              <a:t>项目背景</a:t>
            </a:r>
            <a:r>
              <a:rPr kumimoji="1" lang="en-US" altLang="zh-CN" sz="1335" dirty="0">
                <a:solidFill>
                  <a:schemeClr val="tx1"/>
                </a:solidFill>
              </a:rPr>
              <a:t>&amp;</a:t>
            </a:r>
            <a:r>
              <a:rPr kumimoji="1" lang="zh-CN" altLang="en-US" sz="1335" dirty="0">
                <a:solidFill>
                  <a:schemeClr val="tx1"/>
                </a:solidFill>
              </a:rPr>
              <a:t>期望 </a:t>
            </a:r>
            <a:endParaRPr kumimoji="1" lang="zh-CN" altLang="en-US" sz="1335" dirty="0">
              <a:solidFill>
                <a:schemeClr val="tx1"/>
              </a:solidFill>
            </a:endParaRPr>
          </a:p>
        </p:txBody>
      </p:sp>
      <p:sp>
        <p:nvSpPr>
          <p:cNvPr id="73" name="文本框 72"/>
          <p:cNvSpPr txBox="1"/>
          <p:nvPr/>
        </p:nvSpPr>
        <p:spPr>
          <a:xfrm>
            <a:off x="7515321" y="63775"/>
            <a:ext cx="1163955"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TWO</a:t>
            </a:r>
            <a:endParaRPr kumimoji="1" lang="en-US" altLang="zh-CN" sz="1335" dirty="0">
              <a:solidFill>
                <a:schemeClr val="tx1"/>
              </a:solidFill>
            </a:endParaRPr>
          </a:p>
          <a:p>
            <a:pPr lvl="0" algn="ctr">
              <a:lnSpc>
                <a:spcPct val="130000"/>
              </a:lnSpc>
            </a:pPr>
            <a:r>
              <a:rPr kumimoji="1" lang="zh-CN" altLang="en-US" sz="1335" dirty="0">
                <a:solidFill>
                  <a:schemeClr val="tx1"/>
                </a:solidFill>
              </a:rPr>
              <a:t>解决方案 </a:t>
            </a:r>
            <a:endParaRPr kumimoji="1" lang="zh-CN" altLang="en-US" sz="1335" dirty="0">
              <a:solidFill>
                <a:schemeClr val="tx1"/>
              </a:solidFill>
            </a:endParaRPr>
          </a:p>
        </p:txBody>
      </p:sp>
      <p:sp>
        <p:nvSpPr>
          <p:cNvPr id="74" name="文本框 73"/>
          <p:cNvSpPr txBox="1"/>
          <p:nvPr/>
        </p:nvSpPr>
        <p:spPr>
          <a:xfrm>
            <a:off x="8824373" y="63775"/>
            <a:ext cx="1348740"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THREE</a:t>
            </a:r>
            <a:endParaRPr kumimoji="1" lang="en-US" altLang="zh-CN" sz="1335" dirty="0">
              <a:solidFill>
                <a:schemeClr val="tx1"/>
              </a:solidFill>
            </a:endParaRPr>
          </a:p>
          <a:p>
            <a:pPr algn="ctr">
              <a:lnSpc>
                <a:spcPct val="130000"/>
              </a:lnSpc>
            </a:pPr>
            <a:r>
              <a:rPr kumimoji="1" lang="zh-CN" altLang="en-US" sz="1335" dirty="0">
                <a:solidFill>
                  <a:schemeClr val="tx1"/>
                </a:solidFill>
              </a:rPr>
              <a:t>项目优势 </a:t>
            </a:r>
            <a:endParaRPr kumimoji="1" lang="zh-CN" altLang="en-US" sz="1335" dirty="0">
              <a:solidFill>
                <a:schemeClr val="tx1"/>
              </a:solidFill>
            </a:endParaRPr>
          </a:p>
        </p:txBody>
      </p:sp>
      <p:sp>
        <p:nvSpPr>
          <p:cNvPr id="75" name="文本框 74"/>
          <p:cNvSpPr txBox="1"/>
          <p:nvPr/>
        </p:nvSpPr>
        <p:spPr>
          <a:xfrm>
            <a:off x="10295083" y="63775"/>
            <a:ext cx="1271905" cy="627380"/>
          </a:xfrm>
          <a:prstGeom prst="rect">
            <a:avLst/>
          </a:prstGeom>
          <a:noFill/>
        </p:spPr>
        <p:txBody>
          <a:bodyPr wrap="none" rtlCol="0">
            <a:spAutoFit/>
          </a:bodyPr>
          <a:p>
            <a:pPr algn="ctr">
              <a:lnSpc>
                <a:spcPct val="130000"/>
              </a:lnSpc>
            </a:pPr>
            <a:r>
              <a:rPr kumimoji="1" lang="en-US" altLang="zh-CN" sz="1335" b="1" dirty="0">
                <a:solidFill>
                  <a:schemeClr val="tx1"/>
                </a:solidFill>
              </a:rPr>
              <a:t>PART</a:t>
            </a:r>
            <a:r>
              <a:rPr kumimoji="1" lang="zh-CN" altLang="en-US" sz="1335" b="1" dirty="0">
                <a:solidFill>
                  <a:schemeClr val="tx1"/>
                </a:solidFill>
              </a:rPr>
              <a:t> </a:t>
            </a:r>
            <a:r>
              <a:rPr kumimoji="1" lang="en-US" altLang="zh-CN" sz="1335" b="1" dirty="0">
                <a:solidFill>
                  <a:schemeClr val="tx1"/>
                </a:solidFill>
              </a:rPr>
              <a:t>FOUR</a:t>
            </a:r>
            <a:endParaRPr kumimoji="1" lang="en-US" altLang="zh-CN" sz="1335" b="1" dirty="0">
              <a:solidFill>
                <a:schemeClr val="tx1"/>
              </a:solidFill>
            </a:endParaRPr>
          </a:p>
          <a:p>
            <a:pPr algn="ctr">
              <a:lnSpc>
                <a:spcPct val="130000"/>
              </a:lnSpc>
            </a:pPr>
            <a:r>
              <a:rPr kumimoji="1" lang="zh-CN" altLang="en-US" sz="1335" b="1" dirty="0">
                <a:solidFill>
                  <a:schemeClr val="tx1"/>
                </a:solidFill>
              </a:rPr>
              <a:t>项目技术简介 </a:t>
            </a:r>
            <a:endParaRPr kumimoji="1" lang="zh-CN" altLang="en-US" sz="1335" b="1" dirty="0">
              <a:solidFill>
                <a:schemeClr val="tx1"/>
              </a:solidFill>
            </a:endParaRPr>
          </a:p>
        </p:txBody>
      </p:sp>
      <p:grpSp>
        <p:nvGrpSpPr>
          <p:cNvPr id="39" name="组 40"/>
          <p:cNvGrpSpPr/>
          <p:nvPr/>
        </p:nvGrpSpPr>
        <p:grpSpPr>
          <a:xfrm>
            <a:off x="726385" y="866822"/>
            <a:ext cx="603451" cy="603451"/>
            <a:chOff x="2534442" y="2443198"/>
            <a:chExt cx="452588" cy="452588"/>
          </a:xfrm>
        </p:grpSpPr>
        <p:sp>
          <p:nvSpPr>
            <p:cNvPr id="45" name="椭圆 44"/>
            <p:cNvSpPr/>
            <p:nvPr/>
          </p:nvSpPr>
          <p:spPr>
            <a:xfrm>
              <a:off x="2534442" y="2443198"/>
              <a:ext cx="452588" cy="452588"/>
            </a:xfrm>
            <a:prstGeom prst="ellipse">
              <a:avLst/>
            </a:prstGeom>
            <a:noFill/>
            <a:ln w="6350" cmpd="sng">
              <a:solidFill>
                <a:srgbClr val="1A1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3200">
                <a:solidFill>
                  <a:prstClr val="white"/>
                </a:solidFill>
                <a:latin typeface="Arial" panose="020B0604020202020204"/>
                <a:ea typeface="微软雅黑" panose="020B0503020204020204" charset="-122"/>
              </a:endParaRPr>
            </a:p>
          </p:txBody>
        </p:sp>
        <p:sp>
          <p:nvSpPr>
            <p:cNvPr id="46" name="Freeform 10"/>
            <p:cNvSpPr/>
            <p:nvPr/>
          </p:nvSpPr>
          <p:spPr bwMode="auto">
            <a:xfrm>
              <a:off x="2630061" y="2546737"/>
              <a:ext cx="261349" cy="245511"/>
            </a:xfrm>
            <a:custGeom>
              <a:avLst/>
              <a:gdLst>
                <a:gd name="T0" fmla="*/ 40 w 128"/>
                <a:gd name="T1" fmla="*/ 120 h 120"/>
                <a:gd name="T2" fmla="*/ 12 w 128"/>
                <a:gd name="T3" fmla="*/ 108 h 120"/>
                <a:gd name="T4" fmla="*/ 0 w 128"/>
                <a:gd name="T5" fmla="*/ 80 h 120"/>
                <a:gd name="T6" fmla="*/ 12 w 128"/>
                <a:gd name="T7" fmla="*/ 52 h 120"/>
                <a:gd name="T8" fmla="*/ 58 w 128"/>
                <a:gd name="T9" fmla="*/ 2 h 120"/>
                <a:gd name="T10" fmla="*/ 64 w 128"/>
                <a:gd name="T11" fmla="*/ 8 h 120"/>
                <a:gd name="T12" fmla="*/ 17 w 128"/>
                <a:gd name="T13" fmla="*/ 57 h 120"/>
                <a:gd name="T14" fmla="*/ 8 w 128"/>
                <a:gd name="T15" fmla="*/ 80 h 120"/>
                <a:gd name="T16" fmla="*/ 17 w 128"/>
                <a:gd name="T17" fmla="*/ 103 h 120"/>
                <a:gd name="T18" fmla="*/ 40 w 128"/>
                <a:gd name="T19" fmla="*/ 112 h 120"/>
                <a:gd name="T20" fmla="*/ 63 w 128"/>
                <a:gd name="T21" fmla="*/ 103 h 120"/>
                <a:gd name="T22" fmla="*/ 113 w 128"/>
                <a:gd name="T23" fmla="*/ 49 h 120"/>
                <a:gd name="T24" fmla="*/ 120 w 128"/>
                <a:gd name="T25" fmla="*/ 32 h 120"/>
                <a:gd name="T26" fmla="*/ 113 w 128"/>
                <a:gd name="T27" fmla="*/ 15 h 120"/>
                <a:gd name="T28" fmla="*/ 96 w 128"/>
                <a:gd name="T29" fmla="*/ 8 h 120"/>
                <a:gd name="T30" fmla="*/ 79 w 128"/>
                <a:gd name="T31" fmla="*/ 15 h 120"/>
                <a:gd name="T32" fmla="*/ 29 w 128"/>
                <a:gd name="T33" fmla="*/ 69 h 120"/>
                <a:gd name="T34" fmla="*/ 29 w 128"/>
                <a:gd name="T35" fmla="*/ 91 h 120"/>
                <a:gd name="T36" fmla="*/ 40 w 128"/>
                <a:gd name="T37" fmla="*/ 96 h 120"/>
                <a:gd name="T38" fmla="*/ 40 w 128"/>
                <a:gd name="T39" fmla="*/ 96 h 120"/>
                <a:gd name="T40" fmla="*/ 51 w 128"/>
                <a:gd name="T41" fmla="*/ 91 h 120"/>
                <a:gd name="T42" fmla="*/ 100 w 128"/>
                <a:gd name="T43" fmla="*/ 41 h 120"/>
                <a:gd name="T44" fmla="*/ 105 w 128"/>
                <a:gd name="T45" fmla="*/ 47 h 120"/>
                <a:gd name="T46" fmla="*/ 57 w 128"/>
                <a:gd name="T47" fmla="*/ 97 h 120"/>
                <a:gd name="T48" fmla="*/ 40 w 128"/>
                <a:gd name="T49" fmla="*/ 104 h 120"/>
                <a:gd name="T50" fmla="*/ 40 w 128"/>
                <a:gd name="T51" fmla="*/ 104 h 120"/>
                <a:gd name="T52" fmla="*/ 23 w 128"/>
                <a:gd name="T53" fmla="*/ 97 h 120"/>
                <a:gd name="T54" fmla="*/ 23 w 128"/>
                <a:gd name="T55" fmla="*/ 63 h 120"/>
                <a:gd name="T56" fmla="*/ 73 w 128"/>
                <a:gd name="T57" fmla="*/ 9 h 120"/>
                <a:gd name="T58" fmla="*/ 96 w 128"/>
                <a:gd name="T59" fmla="*/ 0 h 120"/>
                <a:gd name="T60" fmla="*/ 119 w 128"/>
                <a:gd name="T61" fmla="*/ 9 h 120"/>
                <a:gd name="T62" fmla="*/ 128 w 128"/>
                <a:gd name="T63" fmla="*/ 32 h 120"/>
                <a:gd name="T64" fmla="*/ 119 w 128"/>
                <a:gd name="T65" fmla="*/ 55 h 120"/>
                <a:gd name="T66" fmla="*/ 68 w 128"/>
                <a:gd name="T67" fmla="*/ 108 h 120"/>
                <a:gd name="T68" fmla="*/ 40 w 128"/>
                <a:gd name="T6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0">
                  <a:moveTo>
                    <a:pt x="40" y="120"/>
                  </a:moveTo>
                  <a:cubicBezTo>
                    <a:pt x="29" y="120"/>
                    <a:pt x="19" y="116"/>
                    <a:pt x="12" y="108"/>
                  </a:cubicBezTo>
                  <a:cubicBezTo>
                    <a:pt x="4" y="101"/>
                    <a:pt x="0" y="91"/>
                    <a:pt x="0" y="80"/>
                  </a:cubicBezTo>
                  <a:cubicBezTo>
                    <a:pt x="0" y="69"/>
                    <a:pt x="4" y="59"/>
                    <a:pt x="12" y="52"/>
                  </a:cubicBezTo>
                  <a:cubicBezTo>
                    <a:pt x="58" y="2"/>
                    <a:pt x="58" y="2"/>
                    <a:pt x="58" y="2"/>
                  </a:cubicBezTo>
                  <a:cubicBezTo>
                    <a:pt x="64" y="8"/>
                    <a:pt x="64" y="8"/>
                    <a:pt x="64" y="8"/>
                  </a:cubicBezTo>
                  <a:cubicBezTo>
                    <a:pt x="17" y="57"/>
                    <a:pt x="17" y="57"/>
                    <a:pt x="17" y="57"/>
                  </a:cubicBezTo>
                  <a:cubicBezTo>
                    <a:pt x="11" y="63"/>
                    <a:pt x="8" y="71"/>
                    <a:pt x="8" y="80"/>
                  </a:cubicBezTo>
                  <a:cubicBezTo>
                    <a:pt x="8" y="89"/>
                    <a:pt x="11" y="97"/>
                    <a:pt x="17" y="103"/>
                  </a:cubicBezTo>
                  <a:cubicBezTo>
                    <a:pt x="23" y="109"/>
                    <a:pt x="31" y="112"/>
                    <a:pt x="40" y="112"/>
                  </a:cubicBezTo>
                  <a:cubicBezTo>
                    <a:pt x="49" y="112"/>
                    <a:pt x="57" y="109"/>
                    <a:pt x="63" y="103"/>
                  </a:cubicBezTo>
                  <a:cubicBezTo>
                    <a:pt x="113" y="49"/>
                    <a:pt x="113" y="49"/>
                    <a:pt x="113" y="49"/>
                  </a:cubicBezTo>
                  <a:cubicBezTo>
                    <a:pt x="118" y="44"/>
                    <a:pt x="120" y="38"/>
                    <a:pt x="120" y="32"/>
                  </a:cubicBezTo>
                  <a:cubicBezTo>
                    <a:pt x="120" y="26"/>
                    <a:pt x="118" y="20"/>
                    <a:pt x="113" y="15"/>
                  </a:cubicBezTo>
                  <a:cubicBezTo>
                    <a:pt x="108" y="10"/>
                    <a:pt x="102" y="8"/>
                    <a:pt x="96" y="8"/>
                  </a:cubicBezTo>
                  <a:cubicBezTo>
                    <a:pt x="90" y="8"/>
                    <a:pt x="84" y="10"/>
                    <a:pt x="79" y="15"/>
                  </a:cubicBezTo>
                  <a:cubicBezTo>
                    <a:pt x="29" y="69"/>
                    <a:pt x="29" y="69"/>
                    <a:pt x="29" y="69"/>
                  </a:cubicBezTo>
                  <a:cubicBezTo>
                    <a:pt x="22" y="75"/>
                    <a:pt x="22" y="85"/>
                    <a:pt x="29" y="91"/>
                  </a:cubicBezTo>
                  <a:cubicBezTo>
                    <a:pt x="32" y="94"/>
                    <a:pt x="36" y="96"/>
                    <a:pt x="40" y="96"/>
                  </a:cubicBezTo>
                  <a:cubicBezTo>
                    <a:pt x="40" y="96"/>
                    <a:pt x="40" y="96"/>
                    <a:pt x="40" y="96"/>
                  </a:cubicBezTo>
                  <a:cubicBezTo>
                    <a:pt x="44" y="96"/>
                    <a:pt x="48" y="94"/>
                    <a:pt x="51" y="91"/>
                  </a:cubicBezTo>
                  <a:cubicBezTo>
                    <a:pt x="100" y="41"/>
                    <a:pt x="100" y="41"/>
                    <a:pt x="100" y="41"/>
                  </a:cubicBezTo>
                  <a:cubicBezTo>
                    <a:pt x="105" y="47"/>
                    <a:pt x="105" y="47"/>
                    <a:pt x="105" y="47"/>
                  </a:cubicBezTo>
                  <a:cubicBezTo>
                    <a:pt x="57" y="97"/>
                    <a:pt x="57" y="97"/>
                    <a:pt x="57" y="97"/>
                  </a:cubicBezTo>
                  <a:cubicBezTo>
                    <a:pt x="52" y="102"/>
                    <a:pt x="46" y="104"/>
                    <a:pt x="40" y="104"/>
                  </a:cubicBezTo>
                  <a:cubicBezTo>
                    <a:pt x="40" y="104"/>
                    <a:pt x="40" y="104"/>
                    <a:pt x="40" y="104"/>
                  </a:cubicBezTo>
                  <a:cubicBezTo>
                    <a:pt x="34" y="104"/>
                    <a:pt x="28" y="102"/>
                    <a:pt x="23" y="97"/>
                  </a:cubicBezTo>
                  <a:cubicBezTo>
                    <a:pt x="14" y="88"/>
                    <a:pt x="14" y="72"/>
                    <a:pt x="23" y="63"/>
                  </a:cubicBezTo>
                  <a:cubicBezTo>
                    <a:pt x="73" y="9"/>
                    <a:pt x="73" y="9"/>
                    <a:pt x="73" y="9"/>
                  </a:cubicBezTo>
                  <a:cubicBezTo>
                    <a:pt x="79" y="3"/>
                    <a:pt x="87" y="0"/>
                    <a:pt x="96" y="0"/>
                  </a:cubicBezTo>
                  <a:cubicBezTo>
                    <a:pt x="105" y="0"/>
                    <a:pt x="113" y="3"/>
                    <a:pt x="119" y="9"/>
                  </a:cubicBezTo>
                  <a:cubicBezTo>
                    <a:pt x="125" y="15"/>
                    <a:pt x="128" y="23"/>
                    <a:pt x="128" y="32"/>
                  </a:cubicBezTo>
                  <a:cubicBezTo>
                    <a:pt x="128" y="41"/>
                    <a:pt x="125" y="49"/>
                    <a:pt x="119" y="55"/>
                  </a:cubicBezTo>
                  <a:cubicBezTo>
                    <a:pt x="68" y="108"/>
                    <a:pt x="68" y="108"/>
                    <a:pt x="68" y="108"/>
                  </a:cubicBezTo>
                  <a:cubicBezTo>
                    <a:pt x="61" y="116"/>
                    <a:pt x="51" y="120"/>
                    <a:pt x="40" y="120"/>
                  </a:cubicBezTo>
                </a:path>
              </a:pathLst>
            </a:custGeom>
            <a:solidFill>
              <a:srgbClr val="1A1E21"/>
            </a:solidFill>
            <a:ln w="6350" cmpd="sng">
              <a:noFill/>
            </a:ln>
            <a:effectLst/>
          </p:spPr>
          <p:txBody>
            <a:bodyPr vert="horz" wrap="square" lIns="121920" tIns="60960" rIns="121920" bIns="60960" numCol="1" anchor="t" anchorCtr="0" compatLnSpc="1"/>
            <a:lstStyle/>
            <a:p>
              <a:pPr defTabSz="1218565"/>
              <a:endParaRPr lang="zh-CN" altLang="en-US" sz="3200">
                <a:solidFill>
                  <a:prstClr val="black"/>
                </a:solidFill>
                <a:latin typeface="Arial" panose="020B0604020202020204"/>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flipV="1">
            <a:off x="635" y="6212840"/>
            <a:ext cx="12192000" cy="645160"/>
          </a:xfrm>
          <a:prstGeom prst="rect">
            <a:avLst/>
          </a:prstGeom>
          <a:solidFill>
            <a:srgbClr val="1A1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32" name="矩形 31"/>
          <p:cNvSpPr/>
          <p:nvPr/>
        </p:nvSpPr>
        <p:spPr>
          <a:xfrm>
            <a:off x="1383665" y="2178685"/>
            <a:ext cx="9426575" cy="3825875"/>
          </a:xfrm>
          <a:prstGeom prst="rect">
            <a:avLst/>
          </a:prstGeom>
          <a:noFill/>
        </p:spPr>
        <p:txBody>
          <a:bodyPr wrap="square">
            <a:spAutoFit/>
          </a:bodyPr>
          <a:lstStyle/>
          <a:p>
            <a:pPr marL="285750" indent="-285750" defTabSz="1218565">
              <a:lnSpc>
                <a:spcPct val="150000"/>
              </a:lnSpc>
              <a:spcBef>
                <a:spcPts val="800"/>
              </a:spcBef>
              <a:buFont typeface="Wingdings" panose="05000000000000000000" charset="0"/>
              <a:buChar char="l"/>
            </a:pPr>
            <a:r>
              <a:rPr lang="zh-CN" altLang="en-US" sz="1800" dirty="0">
                <a:solidFill>
                  <a:prstClr val="black">
                    <a:lumMod val="85000"/>
                    <a:lumOff val="15000"/>
                  </a:prstClr>
                </a:solidFill>
                <a:latin typeface="Arial" panose="020B0604020202020204"/>
              </a:rPr>
              <a:t>前端UI框架</a:t>
            </a:r>
            <a:endParaRPr lang="zh-CN" altLang="en-US" sz="1800" dirty="0">
              <a:solidFill>
                <a:prstClr val="black">
                  <a:lumMod val="85000"/>
                  <a:lumOff val="15000"/>
                </a:prstClr>
              </a:solidFill>
              <a:latin typeface="Arial" panose="020B0604020202020204"/>
            </a:endParaRPr>
          </a:p>
          <a:p>
            <a:pPr defTabSz="1218565">
              <a:lnSpc>
                <a:spcPct val="150000"/>
              </a:lnSpc>
              <a:spcBef>
                <a:spcPts val="800"/>
              </a:spcBef>
            </a:pPr>
            <a:r>
              <a:rPr lang="zh-CN" altLang="en-US" sz="1800" dirty="0">
                <a:solidFill>
                  <a:prstClr val="black">
                    <a:lumMod val="85000"/>
                    <a:lumOff val="15000"/>
                  </a:prstClr>
                </a:solidFill>
                <a:latin typeface="Arial" panose="020B0604020202020204"/>
              </a:rPr>
              <a:t>随着CSS和HTML的流行，web页面不仅需要合理的流程设计，更需要酷炫的页面风格和良好的用户体验，前端UI框架为用户提供了一整套风格一致，浏览器兼容性和的封装组件，在美化页面的同时，也大大提高了开发效率。本系统选择了Bootstrap作为前端UI框架。</a:t>
            </a:r>
            <a:endParaRPr lang="zh-CN" altLang="en-US" sz="1800" dirty="0">
              <a:solidFill>
                <a:prstClr val="black">
                  <a:lumMod val="85000"/>
                  <a:lumOff val="15000"/>
                </a:prstClr>
              </a:solidFill>
              <a:latin typeface="Arial" panose="020B0604020202020204"/>
            </a:endParaRPr>
          </a:p>
          <a:p>
            <a:pPr marL="285750" indent="-285750" defTabSz="1218565">
              <a:lnSpc>
                <a:spcPct val="150000"/>
              </a:lnSpc>
              <a:spcBef>
                <a:spcPts val="800"/>
              </a:spcBef>
              <a:buFont typeface="Wingdings" panose="05000000000000000000" charset="0"/>
              <a:buChar char="l"/>
            </a:pPr>
            <a:r>
              <a:rPr lang="zh-CN" altLang="en-US" sz="1800" dirty="0">
                <a:solidFill>
                  <a:prstClr val="black">
                    <a:lumMod val="85000"/>
                    <a:lumOff val="15000"/>
                  </a:prstClr>
                </a:solidFill>
                <a:latin typeface="Arial" panose="020B0604020202020204"/>
              </a:rPr>
              <a:t>前端JavaScript框架</a:t>
            </a:r>
            <a:endParaRPr lang="zh-CN" altLang="en-US" sz="1800" dirty="0">
              <a:solidFill>
                <a:prstClr val="black">
                  <a:lumMod val="85000"/>
                  <a:lumOff val="15000"/>
                </a:prstClr>
              </a:solidFill>
              <a:latin typeface="Arial" panose="020B0604020202020204"/>
            </a:endParaRPr>
          </a:p>
          <a:p>
            <a:pPr defTabSz="1218565">
              <a:lnSpc>
                <a:spcPct val="150000"/>
              </a:lnSpc>
              <a:spcBef>
                <a:spcPts val="800"/>
              </a:spcBef>
            </a:pPr>
            <a:r>
              <a:rPr lang="zh-CN" altLang="en-US" sz="1800" dirty="0">
                <a:solidFill>
                  <a:prstClr val="black">
                    <a:lumMod val="85000"/>
                    <a:lumOff val="15000"/>
                  </a:prstClr>
                </a:solidFill>
                <a:latin typeface="Arial" panose="020B0604020202020204"/>
              </a:rPr>
              <a:t>实现网页和用户之间实时、动态的、交互的关系。将其中一些借口暴露给开发人员，降低代码的重复率，提升开发效率。本系统选择JQuery作为前端JavaScript框架。</a:t>
            </a:r>
            <a:endParaRPr lang="zh-CN" altLang="en-US" sz="1800" dirty="0">
              <a:solidFill>
                <a:prstClr val="black">
                  <a:lumMod val="85000"/>
                  <a:lumOff val="15000"/>
                </a:prstClr>
              </a:solidFill>
              <a:latin typeface="Arial" panose="020B0604020202020204"/>
            </a:endParaRPr>
          </a:p>
          <a:p>
            <a:pPr defTabSz="1218565">
              <a:lnSpc>
                <a:spcPct val="150000"/>
              </a:lnSpc>
              <a:spcBef>
                <a:spcPts val="800"/>
              </a:spcBef>
            </a:pPr>
            <a:endParaRPr lang="zh-CN" altLang="en-US" sz="1800" dirty="0">
              <a:solidFill>
                <a:prstClr val="black">
                  <a:lumMod val="85000"/>
                  <a:lumOff val="15000"/>
                </a:prstClr>
              </a:solidFill>
              <a:latin typeface="Arial" panose="020B0604020202020204"/>
            </a:endParaRPr>
          </a:p>
        </p:txBody>
      </p:sp>
      <p:sp>
        <p:nvSpPr>
          <p:cNvPr id="33" name="TextBox 159"/>
          <p:cNvSpPr txBox="1"/>
          <p:nvPr/>
        </p:nvSpPr>
        <p:spPr>
          <a:xfrm>
            <a:off x="1341575" y="1185066"/>
            <a:ext cx="2804928" cy="521970"/>
          </a:xfrm>
          <a:prstGeom prst="rect">
            <a:avLst/>
          </a:prstGeom>
          <a:noFill/>
          <a:effectLst/>
        </p:spPr>
        <p:txBody>
          <a:bodyPr wrap="square" rtlCol="0">
            <a:spAutoFit/>
          </a:bodyPr>
          <a:lstStyle/>
          <a:p>
            <a:pPr defTabSz="1218565"/>
            <a:r>
              <a:rPr lang="zh-CN" altLang="en-US" sz="2800" b="1" dirty="0">
                <a:solidFill>
                  <a:prstClr val="black">
                    <a:lumMod val="85000"/>
                    <a:lumOff val="15000"/>
                  </a:prstClr>
                </a:solidFill>
                <a:latin typeface="Arial" panose="020B0604020202020204"/>
              </a:rPr>
              <a:t>前端技术</a:t>
            </a:r>
            <a:endParaRPr lang="zh-CN" altLang="en-US" sz="2800" b="1" dirty="0">
              <a:solidFill>
                <a:prstClr val="black">
                  <a:lumMod val="85000"/>
                  <a:lumOff val="15000"/>
                </a:prstClr>
              </a:solidFill>
              <a:latin typeface="Arial" panose="020B0604020202020204"/>
            </a:endParaRPr>
          </a:p>
        </p:txBody>
      </p:sp>
      <p:grpSp>
        <p:nvGrpSpPr>
          <p:cNvPr id="39" name="组 40"/>
          <p:cNvGrpSpPr/>
          <p:nvPr/>
        </p:nvGrpSpPr>
        <p:grpSpPr>
          <a:xfrm>
            <a:off x="587955" y="1144317"/>
            <a:ext cx="603451" cy="603451"/>
            <a:chOff x="2534442" y="2443198"/>
            <a:chExt cx="452588" cy="452588"/>
          </a:xfrm>
        </p:grpSpPr>
        <p:sp>
          <p:nvSpPr>
            <p:cNvPr id="45" name="椭圆 44"/>
            <p:cNvSpPr/>
            <p:nvPr/>
          </p:nvSpPr>
          <p:spPr>
            <a:xfrm>
              <a:off x="2534442" y="2443198"/>
              <a:ext cx="452588" cy="452588"/>
            </a:xfrm>
            <a:prstGeom prst="ellipse">
              <a:avLst/>
            </a:prstGeom>
            <a:noFill/>
            <a:ln w="6350" cmpd="sng">
              <a:solidFill>
                <a:srgbClr val="1A1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3200">
                <a:solidFill>
                  <a:prstClr val="white"/>
                </a:solidFill>
                <a:latin typeface="Arial" panose="020B0604020202020204"/>
                <a:ea typeface="微软雅黑" panose="020B0503020204020204" charset="-122"/>
              </a:endParaRPr>
            </a:p>
          </p:txBody>
        </p:sp>
        <p:sp>
          <p:nvSpPr>
            <p:cNvPr id="46" name="Freeform 10"/>
            <p:cNvSpPr/>
            <p:nvPr/>
          </p:nvSpPr>
          <p:spPr bwMode="auto">
            <a:xfrm>
              <a:off x="2630061" y="2546737"/>
              <a:ext cx="261349" cy="245511"/>
            </a:xfrm>
            <a:custGeom>
              <a:avLst/>
              <a:gdLst>
                <a:gd name="T0" fmla="*/ 40 w 128"/>
                <a:gd name="T1" fmla="*/ 120 h 120"/>
                <a:gd name="T2" fmla="*/ 12 w 128"/>
                <a:gd name="T3" fmla="*/ 108 h 120"/>
                <a:gd name="T4" fmla="*/ 0 w 128"/>
                <a:gd name="T5" fmla="*/ 80 h 120"/>
                <a:gd name="T6" fmla="*/ 12 w 128"/>
                <a:gd name="T7" fmla="*/ 52 h 120"/>
                <a:gd name="T8" fmla="*/ 58 w 128"/>
                <a:gd name="T9" fmla="*/ 2 h 120"/>
                <a:gd name="T10" fmla="*/ 64 w 128"/>
                <a:gd name="T11" fmla="*/ 8 h 120"/>
                <a:gd name="T12" fmla="*/ 17 w 128"/>
                <a:gd name="T13" fmla="*/ 57 h 120"/>
                <a:gd name="T14" fmla="*/ 8 w 128"/>
                <a:gd name="T15" fmla="*/ 80 h 120"/>
                <a:gd name="T16" fmla="*/ 17 w 128"/>
                <a:gd name="T17" fmla="*/ 103 h 120"/>
                <a:gd name="T18" fmla="*/ 40 w 128"/>
                <a:gd name="T19" fmla="*/ 112 h 120"/>
                <a:gd name="T20" fmla="*/ 63 w 128"/>
                <a:gd name="T21" fmla="*/ 103 h 120"/>
                <a:gd name="T22" fmla="*/ 113 w 128"/>
                <a:gd name="T23" fmla="*/ 49 h 120"/>
                <a:gd name="T24" fmla="*/ 120 w 128"/>
                <a:gd name="T25" fmla="*/ 32 h 120"/>
                <a:gd name="T26" fmla="*/ 113 w 128"/>
                <a:gd name="T27" fmla="*/ 15 h 120"/>
                <a:gd name="T28" fmla="*/ 96 w 128"/>
                <a:gd name="T29" fmla="*/ 8 h 120"/>
                <a:gd name="T30" fmla="*/ 79 w 128"/>
                <a:gd name="T31" fmla="*/ 15 h 120"/>
                <a:gd name="T32" fmla="*/ 29 w 128"/>
                <a:gd name="T33" fmla="*/ 69 h 120"/>
                <a:gd name="T34" fmla="*/ 29 w 128"/>
                <a:gd name="T35" fmla="*/ 91 h 120"/>
                <a:gd name="T36" fmla="*/ 40 w 128"/>
                <a:gd name="T37" fmla="*/ 96 h 120"/>
                <a:gd name="T38" fmla="*/ 40 w 128"/>
                <a:gd name="T39" fmla="*/ 96 h 120"/>
                <a:gd name="T40" fmla="*/ 51 w 128"/>
                <a:gd name="T41" fmla="*/ 91 h 120"/>
                <a:gd name="T42" fmla="*/ 100 w 128"/>
                <a:gd name="T43" fmla="*/ 41 h 120"/>
                <a:gd name="T44" fmla="*/ 105 w 128"/>
                <a:gd name="T45" fmla="*/ 47 h 120"/>
                <a:gd name="T46" fmla="*/ 57 w 128"/>
                <a:gd name="T47" fmla="*/ 97 h 120"/>
                <a:gd name="T48" fmla="*/ 40 w 128"/>
                <a:gd name="T49" fmla="*/ 104 h 120"/>
                <a:gd name="T50" fmla="*/ 40 w 128"/>
                <a:gd name="T51" fmla="*/ 104 h 120"/>
                <a:gd name="T52" fmla="*/ 23 w 128"/>
                <a:gd name="T53" fmla="*/ 97 h 120"/>
                <a:gd name="T54" fmla="*/ 23 w 128"/>
                <a:gd name="T55" fmla="*/ 63 h 120"/>
                <a:gd name="T56" fmla="*/ 73 w 128"/>
                <a:gd name="T57" fmla="*/ 9 h 120"/>
                <a:gd name="T58" fmla="*/ 96 w 128"/>
                <a:gd name="T59" fmla="*/ 0 h 120"/>
                <a:gd name="T60" fmla="*/ 119 w 128"/>
                <a:gd name="T61" fmla="*/ 9 h 120"/>
                <a:gd name="T62" fmla="*/ 128 w 128"/>
                <a:gd name="T63" fmla="*/ 32 h 120"/>
                <a:gd name="T64" fmla="*/ 119 w 128"/>
                <a:gd name="T65" fmla="*/ 55 h 120"/>
                <a:gd name="T66" fmla="*/ 68 w 128"/>
                <a:gd name="T67" fmla="*/ 108 h 120"/>
                <a:gd name="T68" fmla="*/ 40 w 128"/>
                <a:gd name="T6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0">
                  <a:moveTo>
                    <a:pt x="40" y="120"/>
                  </a:moveTo>
                  <a:cubicBezTo>
                    <a:pt x="29" y="120"/>
                    <a:pt x="19" y="116"/>
                    <a:pt x="12" y="108"/>
                  </a:cubicBezTo>
                  <a:cubicBezTo>
                    <a:pt x="4" y="101"/>
                    <a:pt x="0" y="91"/>
                    <a:pt x="0" y="80"/>
                  </a:cubicBezTo>
                  <a:cubicBezTo>
                    <a:pt x="0" y="69"/>
                    <a:pt x="4" y="59"/>
                    <a:pt x="12" y="52"/>
                  </a:cubicBezTo>
                  <a:cubicBezTo>
                    <a:pt x="58" y="2"/>
                    <a:pt x="58" y="2"/>
                    <a:pt x="58" y="2"/>
                  </a:cubicBezTo>
                  <a:cubicBezTo>
                    <a:pt x="64" y="8"/>
                    <a:pt x="64" y="8"/>
                    <a:pt x="64" y="8"/>
                  </a:cubicBezTo>
                  <a:cubicBezTo>
                    <a:pt x="17" y="57"/>
                    <a:pt x="17" y="57"/>
                    <a:pt x="17" y="57"/>
                  </a:cubicBezTo>
                  <a:cubicBezTo>
                    <a:pt x="11" y="63"/>
                    <a:pt x="8" y="71"/>
                    <a:pt x="8" y="80"/>
                  </a:cubicBezTo>
                  <a:cubicBezTo>
                    <a:pt x="8" y="89"/>
                    <a:pt x="11" y="97"/>
                    <a:pt x="17" y="103"/>
                  </a:cubicBezTo>
                  <a:cubicBezTo>
                    <a:pt x="23" y="109"/>
                    <a:pt x="31" y="112"/>
                    <a:pt x="40" y="112"/>
                  </a:cubicBezTo>
                  <a:cubicBezTo>
                    <a:pt x="49" y="112"/>
                    <a:pt x="57" y="109"/>
                    <a:pt x="63" y="103"/>
                  </a:cubicBezTo>
                  <a:cubicBezTo>
                    <a:pt x="113" y="49"/>
                    <a:pt x="113" y="49"/>
                    <a:pt x="113" y="49"/>
                  </a:cubicBezTo>
                  <a:cubicBezTo>
                    <a:pt x="118" y="44"/>
                    <a:pt x="120" y="38"/>
                    <a:pt x="120" y="32"/>
                  </a:cubicBezTo>
                  <a:cubicBezTo>
                    <a:pt x="120" y="26"/>
                    <a:pt x="118" y="20"/>
                    <a:pt x="113" y="15"/>
                  </a:cubicBezTo>
                  <a:cubicBezTo>
                    <a:pt x="108" y="10"/>
                    <a:pt x="102" y="8"/>
                    <a:pt x="96" y="8"/>
                  </a:cubicBezTo>
                  <a:cubicBezTo>
                    <a:pt x="90" y="8"/>
                    <a:pt x="84" y="10"/>
                    <a:pt x="79" y="15"/>
                  </a:cubicBezTo>
                  <a:cubicBezTo>
                    <a:pt x="29" y="69"/>
                    <a:pt x="29" y="69"/>
                    <a:pt x="29" y="69"/>
                  </a:cubicBezTo>
                  <a:cubicBezTo>
                    <a:pt x="22" y="75"/>
                    <a:pt x="22" y="85"/>
                    <a:pt x="29" y="91"/>
                  </a:cubicBezTo>
                  <a:cubicBezTo>
                    <a:pt x="32" y="94"/>
                    <a:pt x="36" y="96"/>
                    <a:pt x="40" y="96"/>
                  </a:cubicBezTo>
                  <a:cubicBezTo>
                    <a:pt x="40" y="96"/>
                    <a:pt x="40" y="96"/>
                    <a:pt x="40" y="96"/>
                  </a:cubicBezTo>
                  <a:cubicBezTo>
                    <a:pt x="44" y="96"/>
                    <a:pt x="48" y="94"/>
                    <a:pt x="51" y="91"/>
                  </a:cubicBezTo>
                  <a:cubicBezTo>
                    <a:pt x="100" y="41"/>
                    <a:pt x="100" y="41"/>
                    <a:pt x="100" y="41"/>
                  </a:cubicBezTo>
                  <a:cubicBezTo>
                    <a:pt x="105" y="47"/>
                    <a:pt x="105" y="47"/>
                    <a:pt x="105" y="47"/>
                  </a:cubicBezTo>
                  <a:cubicBezTo>
                    <a:pt x="57" y="97"/>
                    <a:pt x="57" y="97"/>
                    <a:pt x="57" y="97"/>
                  </a:cubicBezTo>
                  <a:cubicBezTo>
                    <a:pt x="52" y="102"/>
                    <a:pt x="46" y="104"/>
                    <a:pt x="40" y="104"/>
                  </a:cubicBezTo>
                  <a:cubicBezTo>
                    <a:pt x="40" y="104"/>
                    <a:pt x="40" y="104"/>
                    <a:pt x="40" y="104"/>
                  </a:cubicBezTo>
                  <a:cubicBezTo>
                    <a:pt x="34" y="104"/>
                    <a:pt x="28" y="102"/>
                    <a:pt x="23" y="97"/>
                  </a:cubicBezTo>
                  <a:cubicBezTo>
                    <a:pt x="14" y="88"/>
                    <a:pt x="14" y="72"/>
                    <a:pt x="23" y="63"/>
                  </a:cubicBezTo>
                  <a:cubicBezTo>
                    <a:pt x="73" y="9"/>
                    <a:pt x="73" y="9"/>
                    <a:pt x="73" y="9"/>
                  </a:cubicBezTo>
                  <a:cubicBezTo>
                    <a:pt x="79" y="3"/>
                    <a:pt x="87" y="0"/>
                    <a:pt x="96" y="0"/>
                  </a:cubicBezTo>
                  <a:cubicBezTo>
                    <a:pt x="105" y="0"/>
                    <a:pt x="113" y="3"/>
                    <a:pt x="119" y="9"/>
                  </a:cubicBezTo>
                  <a:cubicBezTo>
                    <a:pt x="125" y="15"/>
                    <a:pt x="128" y="23"/>
                    <a:pt x="128" y="32"/>
                  </a:cubicBezTo>
                  <a:cubicBezTo>
                    <a:pt x="128" y="41"/>
                    <a:pt x="125" y="49"/>
                    <a:pt x="119" y="55"/>
                  </a:cubicBezTo>
                  <a:cubicBezTo>
                    <a:pt x="68" y="108"/>
                    <a:pt x="68" y="108"/>
                    <a:pt x="68" y="108"/>
                  </a:cubicBezTo>
                  <a:cubicBezTo>
                    <a:pt x="61" y="116"/>
                    <a:pt x="51" y="120"/>
                    <a:pt x="40" y="120"/>
                  </a:cubicBezTo>
                </a:path>
              </a:pathLst>
            </a:custGeom>
            <a:solidFill>
              <a:srgbClr val="1A1E21"/>
            </a:solidFill>
            <a:ln w="6350" cmpd="sng">
              <a:noFill/>
            </a:ln>
            <a:effectLst/>
          </p:spPr>
          <p:txBody>
            <a:bodyPr vert="horz" wrap="square" lIns="121920" tIns="60960" rIns="121920" bIns="60960" numCol="1" anchor="t" anchorCtr="0" compatLnSpc="1"/>
            <a:lstStyle/>
            <a:p>
              <a:pPr defTabSz="1218565"/>
              <a:endParaRPr lang="zh-CN" altLang="en-US" sz="3200">
                <a:solidFill>
                  <a:prstClr val="black"/>
                </a:solidFill>
                <a:latin typeface="Arial" panose="020B0604020202020204"/>
                <a:ea typeface="微软雅黑" panose="020B0503020204020204" charset="-122"/>
              </a:endParaRPr>
            </a:p>
          </p:txBody>
        </p:sp>
      </p:grpSp>
      <p:sp>
        <p:nvSpPr>
          <p:cNvPr id="4" name="矩形 3"/>
          <p:cNvSpPr/>
          <p:nvPr/>
        </p:nvSpPr>
        <p:spPr>
          <a:xfrm flipV="1">
            <a:off x="10484361" y="846309"/>
            <a:ext cx="893745" cy="609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1335" b="1" dirty="0">
              <a:solidFill>
                <a:srgbClr val="1A1E21"/>
              </a:solidFill>
            </a:endParaRPr>
          </a:p>
        </p:txBody>
      </p:sp>
      <p:sp>
        <p:nvSpPr>
          <p:cNvPr id="5" name="文本框 4"/>
          <p:cNvSpPr txBox="1"/>
          <p:nvPr/>
        </p:nvSpPr>
        <p:spPr>
          <a:xfrm>
            <a:off x="4858201" y="41776"/>
            <a:ext cx="1047082" cy="625684"/>
          </a:xfrm>
          <a:prstGeom prst="rect">
            <a:avLst/>
          </a:prstGeom>
          <a:noFill/>
        </p:spPr>
        <p:txBody>
          <a:bodyPr wrap="none" rtlCol="0">
            <a:spAutoFit/>
          </a:bodyPr>
          <a:p>
            <a:pPr algn="ctr">
              <a:lnSpc>
                <a:spcPct val="130000"/>
              </a:lnSpc>
            </a:pPr>
            <a:r>
              <a:rPr kumimoji="1" lang="en-US" altLang="zh-CN" sz="1335" dirty="0">
                <a:solidFill>
                  <a:schemeClr val="tx1"/>
                </a:solidFill>
              </a:rPr>
              <a:t>CONTENTS</a:t>
            </a:r>
            <a:endParaRPr kumimoji="1" lang="en-US" altLang="zh-CN" sz="1335" dirty="0">
              <a:solidFill>
                <a:schemeClr val="tx1"/>
              </a:solidFill>
            </a:endParaRPr>
          </a:p>
          <a:p>
            <a:pPr algn="ctr">
              <a:lnSpc>
                <a:spcPct val="130000"/>
              </a:lnSpc>
            </a:pPr>
            <a:r>
              <a:rPr kumimoji="1" lang="zh-CN" altLang="en-US" sz="1335" dirty="0">
                <a:solidFill>
                  <a:schemeClr val="tx1"/>
                </a:solidFill>
              </a:rPr>
              <a:t>目录</a:t>
            </a:r>
            <a:endParaRPr kumimoji="1" lang="zh-CN" altLang="en-US" sz="1335" dirty="0">
              <a:solidFill>
                <a:schemeClr val="tx1"/>
              </a:solidFill>
            </a:endParaRPr>
          </a:p>
        </p:txBody>
      </p:sp>
      <p:sp>
        <p:nvSpPr>
          <p:cNvPr id="6" name="文本框 5"/>
          <p:cNvSpPr txBox="1"/>
          <p:nvPr/>
        </p:nvSpPr>
        <p:spPr>
          <a:xfrm>
            <a:off x="6034222" y="45242"/>
            <a:ext cx="1429385"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ONE</a:t>
            </a:r>
            <a:endParaRPr kumimoji="1" lang="en-US" altLang="zh-CN" sz="1335" dirty="0">
              <a:solidFill>
                <a:schemeClr val="tx1"/>
              </a:solidFill>
            </a:endParaRPr>
          </a:p>
          <a:p>
            <a:pPr lvl="0" algn="ctr">
              <a:lnSpc>
                <a:spcPct val="130000"/>
              </a:lnSpc>
            </a:pPr>
            <a:r>
              <a:rPr kumimoji="1" lang="zh-CN" altLang="en-US" sz="1335" dirty="0">
                <a:solidFill>
                  <a:schemeClr val="tx1"/>
                </a:solidFill>
              </a:rPr>
              <a:t>项目背景</a:t>
            </a:r>
            <a:r>
              <a:rPr kumimoji="1" lang="en-US" altLang="zh-CN" sz="1335" dirty="0">
                <a:solidFill>
                  <a:schemeClr val="tx1"/>
                </a:solidFill>
              </a:rPr>
              <a:t>&amp;</a:t>
            </a:r>
            <a:r>
              <a:rPr kumimoji="1" lang="zh-CN" altLang="en-US" sz="1335" dirty="0">
                <a:solidFill>
                  <a:schemeClr val="tx1"/>
                </a:solidFill>
              </a:rPr>
              <a:t>期望 </a:t>
            </a:r>
            <a:endParaRPr kumimoji="1" lang="zh-CN" altLang="en-US" sz="1335" dirty="0">
              <a:solidFill>
                <a:schemeClr val="tx1"/>
              </a:solidFill>
            </a:endParaRPr>
          </a:p>
        </p:txBody>
      </p:sp>
      <p:sp>
        <p:nvSpPr>
          <p:cNvPr id="7" name="文本框 6"/>
          <p:cNvSpPr txBox="1"/>
          <p:nvPr/>
        </p:nvSpPr>
        <p:spPr>
          <a:xfrm>
            <a:off x="7515321" y="63775"/>
            <a:ext cx="1163955"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TWO</a:t>
            </a:r>
            <a:endParaRPr kumimoji="1" lang="en-US" altLang="zh-CN" sz="1335" dirty="0">
              <a:solidFill>
                <a:schemeClr val="tx1"/>
              </a:solidFill>
            </a:endParaRPr>
          </a:p>
          <a:p>
            <a:pPr lvl="0" algn="ctr">
              <a:lnSpc>
                <a:spcPct val="130000"/>
              </a:lnSpc>
            </a:pPr>
            <a:r>
              <a:rPr kumimoji="1" lang="zh-CN" altLang="en-US" sz="1335" dirty="0">
                <a:solidFill>
                  <a:schemeClr val="tx1"/>
                </a:solidFill>
              </a:rPr>
              <a:t>解决方案 </a:t>
            </a:r>
            <a:endParaRPr kumimoji="1" lang="zh-CN" altLang="en-US" sz="1335" dirty="0">
              <a:solidFill>
                <a:schemeClr val="tx1"/>
              </a:solidFill>
            </a:endParaRPr>
          </a:p>
        </p:txBody>
      </p:sp>
      <p:sp>
        <p:nvSpPr>
          <p:cNvPr id="8" name="文本框 7"/>
          <p:cNvSpPr txBox="1"/>
          <p:nvPr/>
        </p:nvSpPr>
        <p:spPr>
          <a:xfrm>
            <a:off x="8824373" y="63775"/>
            <a:ext cx="1348740"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THREE</a:t>
            </a:r>
            <a:endParaRPr kumimoji="1" lang="en-US" altLang="zh-CN" sz="1335" dirty="0">
              <a:solidFill>
                <a:schemeClr val="tx1"/>
              </a:solidFill>
            </a:endParaRPr>
          </a:p>
          <a:p>
            <a:pPr algn="ctr">
              <a:lnSpc>
                <a:spcPct val="130000"/>
              </a:lnSpc>
            </a:pPr>
            <a:r>
              <a:rPr kumimoji="1" lang="zh-CN" altLang="en-US" sz="1335" dirty="0">
                <a:solidFill>
                  <a:schemeClr val="tx1"/>
                </a:solidFill>
              </a:rPr>
              <a:t>项目优势 </a:t>
            </a:r>
            <a:endParaRPr kumimoji="1" lang="zh-CN" altLang="en-US" sz="1335" dirty="0">
              <a:solidFill>
                <a:schemeClr val="tx1"/>
              </a:solidFill>
            </a:endParaRPr>
          </a:p>
        </p:txBody>
      </p:sp>
      <p:sp>
        <p:nvSpPr>
          <p:cNvPr id="10" name="文本框 9"/>
          <p:cNvSpPr txBox="1"/>
          <p:nvPr/>
        </p:nvSpPr>
        <p:spPr>
          <a:xfrm>
            <a:off x="10295083" y="63775"/>
            <a:ext cx="1271905" cy="627380"/>
          </a:xfrm>
          <a:prstGeom prst="rect">
            <a:avLst/>
          </a:prstGeom>
          <a:noFill/>
        </p:spPr>
        <p:txBody>
          <a:bodyPr wrap="none" rtlCol="0">
            <a:spAutoFit/>
          </a:bodyPr>
          <a:p>
            <a:pPr algn="ctr">
              <a:lnSpc>
                <a:spcPct val="130000"/>
              </a:lnSpc>
            </a:pPr>
            <a:r>
              <a:rPr kumimoji="1" lang="en-US" altLang="zh-CN" sz="1335" b="1" dirty="0">
                <a:solidFill>
                  <a:schemeClr val="tx1"/>
                </a:solidFill>
              </a:rPr>
              <a:t>PART</a:t>
            </a:r>
            <a:r>
              <a:rPr kumimoji="1" lang="zh-CN" altLang="en-US" sz="1335" b="1" dirty="0">
                <a:solidFill>
                  <a:schemeClr val="tx1"/>
                </a:solidFill>
              </a:rPr>
              <a:t> </a:t>
            </a:r>
            <a:r>
              <a:rPr kumimoji="1" lang="en-US" altLang="zh-CN" sz="1335" b="1" dirty="0">
                <a:solidFill>
                  <a:schemeClr val="tx1"/>
                </a:solidFill>
              </a:rPr>
              <a:t>FOUR</a:t>
            </a:r>
            <a:endParaRPr kumimoji="1" lang="en-US" altLang="zh-CN" sz="1335" b="1" dirty="0">
              <a:solidFill>
                <a:schemeClr val="tx1"/>
              </a:solidFill>
            </a:endParaRPr>
          </a:p>
          <a:p>
            <a:pPr algn="ctr">
              <a:lnSpc>
                <a:spcPct val="130000"/>
              </a:lnSpc>
            </a:pPr>
            <a:r>
              <a:rPr kumimoji="1" lang="zh-CN" altLang="en-US" sz="1335" b="1" dirty="0">
                <a:solidFill>
                  <a:schemeClr val="tx1"/>
                </a:solidFill>
              </a:rPr>
              <a:t>项目技术简介 </a:t>
            </a:r>
            <a:endParaRPr kumimoji="1" lang="zh-CN" altLang="en-US" sz="1335" b="1"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94" y="0"/>
            <a:ext cx="12192000" cy="881869"/>
          </a:xfrm>
          <a:prstGeom prst="rect">
            <a:avLst/>
          </a:prstGeom>
          <a:solidFill>
            <a:srgbClr val="1A1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文本框 8"/>
          <p:cNvSpPr txBox="1"/>
          <p:nvPr/>
        </p:nvSpPr>
        <p:spPr>
          <a:xfrm>
            <a:off x="6034222" y="45242"/>
            <a:ext cx="1429385" cy="627380"/>
          </a:xfrm>
          <a:prstGeom prst="rect">
            <a:avLst/>
          </a:prstGeom>
          <a:noFill/>
        </p:spPr>
        <p:txBody>
          <a:bodyPr wrap="none" rtlCol="0">
            <a:spAutoFit/>
          </a:bodyPr>
          <a:lstStyle/>
          <a:p>
            <a:pPr algn="ctr">
              <a:lnSpc>
                <a:spcPct val="130000"/>
              </a:lnSpc>
            </a:pPr>
            <a:r>
              <a:rPr kumimoji="1" lang="en-US" altLang="zh-CN" sz="1335" dirty="0">
                <a:solidFill>
                  <a:srgbClr val="A6A6A6"/>
                </a:solidFill>
              </a:rPr>
              <a:t>PART</a:t>
            </a:r>
            <a:r>
              <a:rPr kumimoji="1" lang="zh-CN" altLang="en-US" sz="1335" dirty="0">
                <a:solidFill>
                  <a:srgbClr val="A6A6A6"/>
                </a:solidFill>
              </a:rPr>
              <a:t> </a:t>
            </a:r>
            <a:r>
              <a:rPr kumimoji="1" lang="en-US" altLang="zh-CN" sz="1335" dirty="0">
                <a:solidFill>
                  <a:srgbClr val="A6A6A6"/>
                </a:solidFill>
              </a:rPr>
              <a:t>ONE</a:t>
            </a:r>
            <a:endParaRPr kumimoji="1" lang="en-US" altLang="zh-CN" sz="1335" dirty="0">
              <a:solidFill>
                <a:srgbClr val="A6A6A6"/>
              </a:solidFill>
            </a:endParaRPr>
          </a:p>
          <a:p>
            <a:pPr lvl="0" algn="ctr">
              <a:lnSpc>
                <a:spcPct val="130000"/>
              </a:lnSpc>
            </a:pPr>
            <a:r>
              <a:rPr kumimoji="1" lang="zh-CN" altLang="en-US" sz="1335" dirty="0">
                <a:solidFill>
                  <a:srgbClr val="A6A6A6"/>
                </a:solidFill>
              </a:rPr>
              <a:t>项目背景</a:t>
            </a:r>
            <a:r>
              <a:rPr kumimoji="1" lang="en-US" altLang="zh-CN" sz="1335" dirty="0">
                <a:solidFill>
                  <a:srgbClr val="A6A6A6"/>
                </a:solidFill>
              </a:rPr>
              <a:t>&amp;</a:t>
            </a:r>
            <a:r>
              <a:rPr kumimoji="1" lang="zh-CN" altLang="en-US" sz="1335" dirty="0">
                <a:solidFill>
                  <a:srgbClr val="A6A6A6"/>
                </a:solidFill>
              </a:rPr>
              <a:t>期望</a:t>
            </a:r>
            <a:r>
              <a:rPr kumimoji="1" lang="zh-CN" altLang="en-US" sz="1335" dirty="0">
                <a:solidFill>
                  <a:srgbClr val="A6A6A6"/>
                </a:solidFill>
              </a:rPr>
              <a:t> </a:t>
            </a:r>
            <a:endParaRPr kumimoji="1" lang="zh-CN" altLang="en-US" sz="1335" dirty="0">
              <a:solidFill>
                <a:srgbClr val="A6A6A6"/>
              </a:solidFill>
            </a:endParaRPr>
          </a:p>
        </p:txBody>
      </p:sp>
      <p:sp>
        <p:nvSpPr>
          <p:cNvPr id="10" name="文本框 9"/>
          <p:cNvSpPr txBox="1"/>
          <p:nvPr/>
        </p:nvSpPr>
        <p:spPr>
          <a:xfrm>
            <a:off x="7515321" y="63775"/>
            <a:ext cx="1163955" cy="627380"/>
          </a:xfrm>
          <a:prstGeom prst="rect">
            <a:avLst/>
          </a:prstGeom>
          <a:noFill/>
        </p:spPr>
        <p:txBody>
          <a:bodyPr wrap="none" rtlCol="0">
            <a:spAutoFit/>
          </a:bodyPr>
          <a:lstStyle/>
          <a:p>
            <a:pPr algn="ctr">
              <a:lnSpc>
                <a:spcPct val="130000"/>
              </a:lnSpc>
            </a:pPr>
            <a:r>
              <a:rPr kumimoji="1" lang="en-US" altLang="zh-CN" sz="1335" dirty="0">
                <a:solidFill>
                  <a:srgbClr val="A6A6A6"/>
                </a:solidFill>
              </a:rPr>
              <a:t>PART</a:t>
            </a:r>
            <a:r>
              <a:rPr kumimoji="1" lang="zh-CN" altLang="en-US" sz="1335" dirty="0">
                <a:solidFill>
                  <a:srgbClr val="A6A6A6"/>
                </a:solidFill>
              </a:rPr>
              <a:t> </a:t>
            </a:r>
            <a:r>
              <a:rPr kumimoji="1" lang="en-US" altLang="zh-CN" sz="1335" dirty="0">
                <a:solidFill>
                  <a:srgbClr val="A6A6A6"/>
                </a:solidFill>
              </a:rPr>
              <a:t>TWO</a:t>
            </a:r>
            <a:endParaRPr kumimoji="1" lang="en-US" altLang="zh-CN" sz="1335" dirty="0">
              <a:solidFill>
                <a:srgbClr val="A6A6A6"/>
              </a:solidFill>
            </a:endParaRPr>
          </a:p>
          <a:p>
            <a:pPr lvl="0" algn="ctr">
              <a:lnSpc>
                <a:spcPct val="130000"/>
              </a:lnSpc>
            </a:pPr>
            <a:r>
              <a:rPr kumimoji="1" lang="zh-CN" altLang="en-US" sz="1335" dirty="0">
                <a:solidFill>
                  <a:srgbClr val="A6A6A6"/>
                </a:solidFill>
              </a:rPr>
              <a:t>解决方案 </a:t>
            </a:r>
            <a:endParaRPr kumimoji="1" lang="zh-CN" altLang="en-US" sz="1335" dirty="0">
              <a:solidFill>
                <a:srgbClr val="A6A6A6"/>
              </a:solidFill>
            </a:endParaRPr>
          </a:p>
        </p:txBody>
      </p:sp>
      <p:sp>
        <p:nvSpPr>
          <p:cNvPr id="11" name="文本框 10"/>
          <p:cNvSpPr txBox="1"/>
          <p:nvPr/>
        </p:nvSpPr>
        <p:spPr>
          <a:xfrm>
            <a:off x="8824373" y="63775"/>
            <a:ext cx="1348740" cy="627380"/>
          </a:xfrm>
          <a:prstGeom prst="rect">
            <a:avLst/>
          </a:prstGeom>
          <a:noFill/>
        </p:spPr>
        <p:txBody>
          <a:bodyPr wrap="none" rtlCol="0">
            <a:spAutoFit/>
          </a:bodyPr>
          <a:lstStyle/>
          <a:p>
            <a:pPr algn="ctr">
              <a:lnSpc>
                <a:spcPct val="130000"/>
              </a:lnSpc>
            </a:pPr>
            <a:r>
              <a:rPr kumimoji="1" lang="en-US" altLang="zh-CN" sz="1335" dirty="0">
                <a:solidFill>
                  <a:srgbClr val="A6A6A6"/>
                </a:solidFill>
              </a:rPr>
              <a:t>PART</a:t>
            </a:r>
            <a:r>
              <a:rPr kumimoji="1" lang="zh-CN" altLang="en-US" sz="1335" dirty="0">
                <a:solidFill>
                  <a:srgbClr val="A6A6A6"/>
                </a:solidFill>
              </a:rPr>
              <a:t> </a:t>
            </a:r>
            <a:r>
              <a:rPr kumimoji="1" lang="en-US" altLang="zh-CN" sz="1335" dirty="0">
                <a:solidFill>
                  <a:srgbClr val="A6A6A6"/>
                </a:solidFill>
              </a:rPr>
              <a:t>THREE</a:t>
            </a:r>
            <a:endParaRPr kumimoji="1" lang="en-US" altLang="zh-CN" sz="1335" dirty="0">
              <a:solidFill>
                <a:srgbClr val="A6A6A6"/>
              </a:solidFill>
            </a:endParaRPr>
          </a:p>
          <a:p>
            <a:pPr algn="ctr">
              <a:lnSpc>
                <a:spcPct val="130000"/>
              </a:lnSpc>
            </a:pPr>
            <a:r>
              <a:rPr kumimoji="1" lang="zh-CN" altLang="en-US" sz="1335" dirty="0">
                <a:solidFill>
                  <a:srgbClr val="A6A6A6"/>
                </a:solidFill>
              </a:rPr>
              <a:t>项目优势 </a:t>
            </a:r>
            <a:endParaRPr kumimoji="1" lang="zh-CN" altLang="en-US" sz="1335" dirty="0">
              <a:solidFill>
                <a:srgbClr val="A6A6A6"/>
              </a:solidFill>
            </a:endParaRPr>
          </a:p>
        </p:txBody>
      </p:sp>
      <p:sp>
        <p:nvSpPr>
          <p:cNvPr id="12" name="文本框 11"/>
          <p:cNvSpPr txBox="1"/>
          <p:nvPr/>
        </p:nvSpPr>
        <p:spPr>
          <a:xfrm>
            <a:off x="10295083" y="63775"/>
            <a:ext cx="1271905" cy="627380"/>
          </a:xfrm>
          <a:prstGeom prst="rect">
            <a:avLst/>
          </a:prstGeom>
          <a:noFill/>
        </p:spPr>
        <p:txBody>
          <a:bodyPr wrap="none" rtlCol="0">
            <a:spAutoFit/>
          </a:bodyPr>
          <a:lstStyle/>
          <a:p>
            <a:pPr algn="ctr">
              <a:lnSpc>
                <a:spcPct val="130000"/>
              </a:lnSpc>
            </a:pPr>
            <a:r>
              <a:rPr kumimoji="1" lang="en-US" altLang="zh-CN" sz="1335" dirty="0">
                <a:solidFill>
                  <a:srgbClr val="A6A6A6"/>
                </a:solidFill>
              </a:rPr>
              <a:t>PART</a:t>
            </a:r>
            <a:r>
              <a:rPr kumimoji="1" lang="zh-CN" altLang="en-US" sz="1335" dirty="0">
                <a:solidFill>
                  <a:srgbClr val="A6A6A6"/>
                </a:solidFill>
              </a:rPr>
              <a:t> </a:t>
            </a:r>
            <a:r>
              <a:rPr kumimoji="1" lang="en-US" altLang="zh-CN" sz="1335" dirty="0">
                <a:solidFill>
                  <a:srgbClr val="A6A6A6"/>
                </a:solidFill>
              </a:rPr>
              <a:t>FOUR</a:t>
            </a:r>
            <a:endParaRPr kumimoji="1" lang="en-US" altLang="zh-CN" sz="1335" dirty="0">
              <a:solidFill>
                <a:srgbClr val="A6A6A6"/>
              </a:solidFill>
            </a:endParaRPr>
          </a:p>
          <a:p>
            <a:pPr algn="ctr">
              <a:lnSpc>
                <a:spcPct val="130000"/>
              </a:lnSpc>
            </a:pPr>
            <a:r>
              <a:rPr kumimoji="1" lang="zh-CN" altLang="en-US" sz="1335" dirty="0">
                <a:solidFill>
                  <a:srgbClr val="A6A6A6"/>
                </a:solidFill>
              </a:rPr>
              <a:t>项目技术简介 </a:t>
            </a:r>
            <a:endParaRPr kumimoji="1" lang="zh-CN" altLang="en-US" sz="1335" dirty="0">
              <a:solidFill>
                <a:srgbClr val="A6A6A6"/>
              </a:solidFill>
            </a:endParaRPr>
          </a:p>
        </p:txBody>
      </p:sp>
      <p:sp>
        <p:nvSpPr>
          <p:cNvPr id="13" name="矩形 12"/>
          <p:cNvSpPr/>
          <p:nvPr/>
        </p:nvSpPr>
        <p:spPr>
          <a:xfrm flipV="1">
            <a:off x="4951363" y="820909"/>
            <a:ext cx="893745" cy="60959"/>
          </a:xfrm>
          <a:prstGeom prst="rect">
            <a:avLst/>
          </a:prstGeom>
          <a:solidFill>
            <a:srgbClr val="2CBD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16" name="文本框 15"/>
          <p:cNvSpPr txBox="1"/>
          <p:nvPr/>
        </p:nvSpPr>
        <p:spPr>
          <a:xfrm>
            <a:off x="4858201" y="41776"/>
            <a:ext cx="1047082" cy="625684"/>
          </a:xfrm>
          <a:prstGeom prst="rect">
            <a:avLst/>
          </a:prstGeom>
          <a:noFill/>
        </p:spPr>
        <p:txBody>
          <a:bodyPr wrap="none" rtlCol="0">
            <a:spAutoFit/>
          </a:bodyPr>
          <a:lstStyle/>
          <a:p>
            <a:pPr algn="ctr">
              <a:lnSpc>
                <a:spcPct val="130000"/>
              </a:lnSpc>
            </a:pPr>
            <a:r>
              <a:rPr kumimoji="1" lang="en-US" altLang="zh-CN" sz="1335" dirty="0">
                <a:solidFill>
                  <a:schemeClr val="bg1"/>
                </a:solidFill>
              </a:rPr>
              <a:t>CONTENTS</a:t>
            </a:r>
            <a:endParaRPr kumimoji="1" lang="en-US" altLang="zh-CN" sz="1335" dirty="0">
              <a:solidFill>
                <a:schemeClr val="bg1"/>
              </a:solidFill>
            </a:endParaRPr>
          </a:p>
          <a:p>
            <a:pPr algn="ctr">
              <a:lnSpc>
                <a:spcPct val="130000"/>
              </a:lnSpc>
            </a:pPr>
            <a:r>
              <a:rPr kumimoji="1" lang="zh-CN" altLang="en-US" sz="1335" dirty="0">
                <a:solidFill>
                  <a:schemeClr val="bg1"/>
                </a:solidFill>
              </a:rPr>
              <a:t>目录</a:t>
            </a:r>
            <a:endParaRPr kumimoji="1" lang="zh-CN" altLang="en-US" sz="1335" dirty="0">
              <a:solidFill>
                <a:schemeClr val="bg1"/>
              </a:solidFill>
            </a:endParaRPr>
          </a:p>
        </p:txBody>
      </p:sp>
      <p:sp>
        <p:nvSpPr>
          <p:cNvPr id="17" name="矩形 16"/>
          <p:cNvSpPr/>
          <p:nvPr/>
        </p:nvSpPr>
        <p:spPr>
          <a:xfrm>
            <a:off x="662940" y="1402715"/>
            <a:ext cx="5371465" cy="3782695"/>
          </a:xfrm>
          <a:prstGeom prst="rect">
            <a:avLst/>
          </a:prstGeom>
          <a:solidFill>
            <a:srgbClr val="2CBD94">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18" name="矩形 17"/>
          <p:cNvSpPr/>
          <p:nvPr/>
        </p:nvSpPr>
        <p:spPr>
          <a:xfrm>
            <a:off x="794" y="6302422"/>
            <a:ext cx="12192000" cy="555577"/>
          </a:xfrm>
          <a:prstGeom prst="rect">
            <a:avLst/>
          </a:prstGeom>
          <a:solidFill>
            <a:srgbClr val="1A1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9" name="文本框 18"/>
          <p:cNvSpPr txBox="1"/>
          <p:nvPr/>
        </p:nvSpPr>
        <p:spPr>
          <a:xfrm>
            <a:off x="1000060" y="1583665"/>
            <a:ext cx="4340860" cy="891540"/>
          </a:xfrm>
          <a:prstGeom prst="rect">
            <a:avLst/>
          </a:prstGeom>
          <a:noFill/>
        </p:spPr>
        <p:txBody>
          <a:bodyPr wrap="none" rtlCol="0">
            <a:spAutoFit/>
          </a:bodyPr>
          <a:lstStyle/>
          <a:p>
            <a:pPr>
              <a:lnSpc>
                <a:spcPct val="130000"/>
              </a:lnSpc>
            </a:pPr>
            <a:r>
              <a:rPr kumimoji="1" lang="en-US" altLang="zh-CN" sz="4000" dirty="0">
                <a:solidFill>
                  <a:schemeClr val="bg1"/>
                </a:solidFill>
              </a:rPr>
              <a:t>CONTENTS</a:t>
            </a:r>
            <a:r>
              <a:rPr kumimoji="1" lang="zh-CN" altLang="en-US" sz="4000" dirty="0">
                <a:solidFill>
                  <a:schemeClr val="bg1"/>
                </a:solidFill>
              </a:rPr>
              <a:t> 目录</a:t>
            </a:r>
            <a:endParaRPr kumimoji="1" lang="zh-CN" altLang="en-US" sz="4000" dirty="0">
              <a:solidFill>
                <a:schemeClr val="bg1"/>
              </a:solidFill>
            </a:endParaRPr>
          </a:p>
        </p:txBody>
      </p:sp>
      <p:sp>
        <p:nvSpPr>
          <p:cNvPr id="20" name="文本框 19"/>
          <p:cNvSpPr txBox="1"/>
          <p:nvPr/>
        </p:nvSpPr>
        <p:spPr>
          <a:xfrm>
            <a:off x="1000060" y="2748541"/>
            <a:ext cx="2718435" cy="491490"/>
          </a:xfrm>
          <a:prstGeom prst="rect">
            <a:avLst/>
          </a:prstGeom>
          <a:noFill/>
        </p:spPr>
        <p:txBody>
          <a:bodyPr wrap="none" rtlCol="0">
            <a:spAutoFit/>
          </a:bodyPr>
          <a:lstStyle/>
          <a:p>
            <a:pPr>
              <a:lnSpc>
                <a:spcPct val="130000"/>
              </a:lnSpc>
            </a:pPr>
            <a:r>
              <a:rPr kumimoji="1" lang="en-US" altLang="zh-CN" sz="2000" dirty="0">
                <a:solidFill>
                  <a:schemeClr val="bg1"/>
                </a:solidFill>
              </a:rPr>
              <a:t>PART</a:t>
            </a:r>
            <a:r>
              <a:rPr kumimoji="1" lang="zh-CN" altLang="en-US" sz="2000" dirty="0">
                <a:solidFill>
                  <a:schemeClr val="bg1"/>
                </a:solidFill>
              </a:rPr>
              <a:t> </a:t>
            </a:r>
            <a:r>
              <a:rPr kumimoji="1" lang="en-US" altLang="zh-CN" sz="2000" dirty="0">
                <a:solidFill>
                  <a:schemeClr val="bg1"/>
                </a:solidFill>
              </a:rPr>
              <a:t>ONE</a:t>
            </a:r>
            <a:r>
              <a:rPr kumimoji="1" lang="zh-CN" altLang="en-US" sz="2000" dirty="0">
                <a:solidFill>
                  <a:schemeClr val="bg1"/>
                </a:solidFill>
              </a:rPr>
              <a:t> 第一部分</a:t>
            </a:r>
            <a:endParaRPr kumimoji="1" lang="zh-CN" altLang="en-US" sz="2000" dirty="0">
              <a:solidFill>
                <a:schemeClr val="bg1"/>
              </a:solidFill>
            </a:endParaRPr>
          </a:p>
        </p:txBody>
      </p:sp>
      <p:sp>
        <p:nvSpPr>
          <p:cNvPr id="21" name="文本框 20"/>
          <p:cNvSpPr txBox="1"/>
          <p:nvPr/>
        </p:nvSpPr>
        <p:spPr>
          <a:xfrm>
            <a:off x="1000060" y="3178353"/>
            <a:ext cx="2767330" cy="491490"/>
          </a:xfrm>
          <a:prstGeom prst="rect">
            <a:avLst/>
          </a:prstGeom>
          <a:noFill/>
        </p:spPr>
        <p:txBody>
          <a:bodyPr wrap="none" rtlCol="0">
            <a:spAutoFit/>
          </a:bodyPr>
          <a:lstStyle/>
          <a:p>
            <a:pPr>
              <a:lnSpc>
                <a:spcPct val="130000"/>
              </a:lnSpc>
            </a:pPr>
            <a:r>
              <a:rPr kumimoji="1" lang="en-US" altLang="zh-CN" sz="2000" dirty="0">
                <a:solidFill>
                  <a:schemeClr val="bg1"/>
                </a:solidFill>
              </a:rPr>
              <a:t>PART</a:t>
            </a:r>
            <a:r>
              <a:rPr kumimoji="1" lang="zh-CN" altLang="en-US" sz="2000" dirty="0">
                <a:solidFill>
                  <a:schemeClr val="bg1"/>
                </a:solidFill>
              </a:rPr>
              <a:t> </a:t>
            </a:r>
            <a:r>
              <a:rPr kumimoji="1" lang="en-US" altLang="zh-CN" sz="2000" dirty="0">
                <a:solidFill>
                  <a:schemeClr val="bg1"/>
                </a:solidFill>
              </a:rPr>
              <a:t>TWO</a:t>
            </a:r>
            <a:r>
              <a:rPr kumimoji="1" lang="zh-CN" altLang="en-US" sz="2000" dirty="0">
                <a:solidFill>
                  <a:schemeClr val="bg1"/>
                </a:solidFill>
              </a:rPr>
              <a:t> 第二部分</a:t>
            </a:r>
            <a:endParaRPr kumimoji="1" lang="zh-CN" altLang="en-US" sz="2000" dirty="0">
              <a:solidFill>
                <a:schemeClr val="bg1"/>
              </a:solidFill>
            </a:endParaRPr>
          </a:p>
        </p:txBody>
      </p:sp>
      <p:sp>
        <p:nvSpPr>
          <p:cNvPr id="22" name="文本框 21"/>
          <p:cNvSpPr txBox="1"/>
          <p:nvPr/>
        </p:nvSpPr>
        <p:spPr>
          <a:xfrm>
            <a:off x="1000059" y="3669760"/>
            <a:ext cx="3044190" cy="491490"/>
          </a:xfrm>
          <a:prstGeom prst="rect">
            <a:avLst/>
          </a:prstGeom>
          <a:noFill/>
        </p:spPr>
        <p:txBody>
          <a:bodyPr wrap="none" rtlCol="0">
            <a:spAutoFit/>
          </a:bodyPr>
          <a:lstStyle/>
          <a:p>
            <a:pPr>
              <a:lnSpc>
                <a:spcPct val="130000"/>
              </a:lnSpc>
            </a:pPr>
            <a:r>
              <a:rPr kumimoji="1" lang="en-US" altLang="zh-CN" sz="2000" dirty="0">
                <a:solidFill>
                  <a:schemeClr val="bg1"/>
                </a:solidFill>
              </a:rPr>
              <a:t>PART</a:t>
            </a:r>
            <a:r>
              <a:rPr kumimoji="1" lang="zh-CN" altLang="en-US" sz="2000" dirty="0">
                <a:solidFill>
                  <a:schemeClr val="bg1"/>
                </a:solidFill>
              </a:rPr>
              <a:t> </a:t>
            </a:r>
            <a:r>
              <a:rPr kumimoji="1" lang="en-US" altLang="zh-CN" sz="2000" dirty="0">
                <a:solidFill>
                  <a:schemeClr val="bg1"/>
                </a:solidFill>
              </a:rPr>
              <a:t>THREE</a:t>
            </a:r>
            <a:r>
              <a:rPr kumimoji="1" lang="zh-CN" altLang="en-US" sz="2000" dirty="0">
                <a:solidFill>
                  <a:schemeClr val="bg1"/>
                </a:solidFill>
              </a:rPr>
              <a:t> 第三部分</a:t>
            </a:r>
            <a:endParaRPr kumimoji="1" lang="zh-CN" altLang="en-US" sz="2000" dirty="0">
              <a:solidFill>
                <a:schemeClr val="bg1"/>
              </a:solidFill>
            </a:endParaRPr>
          </a:p>
        </p:txBody>
      </p:sp>
      <p:sp>
        <p:nvSpPr>
          <p:cNvPr id="23" name="文本框 22"/>
          <p:cNvSpPr txBox="1"/>
          <p:nvPr/>
        </p:nvSpPr>
        <p:spPr>
          <a:xfrm>
            <a:off x="1000060" y="4107828"/>
            <a:ext cx="2872105" cy="491490"/>
          </a:xfrm>
          <a:prstGeom prst="rect">
            <a:avLst/>
          </a:prstGeom>
          <a:noFill/>
        </p:spPr>
        <p:txBody>
          <a:bodyPr wrap="none" rtlCol="0">
            <a:spAutoFit/>
          </a:bodyPr>
          <a:lstStyle/>
          <a:p>
            <a:pPr>
              <a:lnSpc>
                <a:spcPct val="130000"/>
              </a:lnSpc>
            </a:pPr>
            <a:r>
              <a:rPr kumimoji="1" lang="en-US" altLang="zh-CN" sz="2000" dirty="0">
                <a:solidFill>
                  <a:schemeClr val="bg1"/>
                </a:solidFill>
              </a:rPr>
              <a:t>PART</a:t>
            </a:r>
            <a:r>
              <a:rPr kumimoji="1" lang="zh-CN" altLang="en-US" sz="2000" dirty="0">
                <a:solidFill>
                  <a:schemeClr val="bg1"/>
                </a:solidFill>
              </a:rPr>
              <a:t> </a:t>
            </a:r>
            <a:r>
              <a:rPr kumimoji="1" lang="en-US" altLang="zh-CN" sz="2000" dirty="0">
                <a:solidFill>
                  <a:schemeClr val="bg1"/>
                </a:solidFill>
              </a:rPr>
              <a:t>FOUR</a:t>
            </a:r>
            <a:r>
              <a:rPr kumimoji="1" lang="zh-CN" altLang="en-US" sz="2000" dirty="0">
                <a:solidFill>
                  <a:schemeClr val="bg1"/>
                </a:solidFill>
              </a:rPr>
              <a:t> 第四部分</a:t>
            </a:r>
            <a:endParaRPr kumimoji="1" lang="zh-CN" altLang="en-US" sz="2000" dirty="0">
              <a:solidFill>
                <a:schemeClr val="bg1"/>
              </a:solidFill>
            </a:endParaRPr>
          </a:p>
        </p:txBody>
      </p:sp>
      <p:sp>
        <p:nvSpPr>
          <p:cNvPr id="2" name="矩形 1"/>
          <p:cNvSpPr/>
          <p:nvPr/>
        </p:nvSpPr>
        <p:spPr>
          <a:xfrm>
            <a:off x="3990881" y="2748132"/>
            <a:ext cx="2043430" cy="491490"/>
          </a:xfrm>
          <a:prstGeom prst="rect">
            <a:avLst/>
          </a:prstGeom>
        </p:spPr>
        <p:txBody>
          <a:bodyPr wrap="none">
            <a:spAutoFit/>
          </a:bodyPr>
          <a:lstStyle/>
          <a:p>
            <a:pPr lvl="0">
              <a:lnSpc>
                <a:spcPct val="130000"/>
              </a:lnSpc>
            </a:pPr>
            <a:r>
              <a:rPr kumimoji="1" lang="zh-CN" altLang="en-US" sz="2000" dirty="0">
                <a:solidFill>
                  <a:srgbClr val="FFFFFF"/>
                </a:solidFill>
              </a:rPr>
              <a:t>项目背景</a:t>
            </a:r>
            <a:r>
              <a:rPr kumimoji="1" lang="en-US" altLang="zh-CN" sz="2000" dirty="0">
                <a:solidFill>
                  <a:srgbClr val="FFFFFF"/>
                </a:solidFill>
              </a:rPr>
              <a:t>&amp;</a:t>
            </a:r>
            <a:r>
              <a:rPr kumimoji="1" lang="zh-CN" altLang="en-US" sz="2000" dirty="0">
                <a:solidFill>
                  <a:srgbClr val="FFFFFF"/>
                </a:solidFill>
              </a:rPr>
              <a:t>期望</a:t>
            </a:r>
            <a:r>
              <a:rPr kumimoji="1" lang="zh-CN" altLang="en-US" sz="2000" dirty="0">
                <a:solidFill>
                  <a:srgbClr val="FFFFFF"/>
                </a:solidFill>
              </a:rPr>
              <a:t> </a:t>
            </a:r>
            <a:endParaRPr kumimoji="1" lang="zh-CN" altLang="en-US" sz="2000" dirty="0">
              <a:solidFill>
                <a:srgbClr val="FFFFFF"/>
              </a:solidFill>
            </a:endParaRPr>
          </a:p>
        </p:txBody>
      </p:sp>
      <p:sp>
        <p:nvSpPr>
          <p:cNvPr id="24" name="矩形 23"/>
          <p:cNvSpPr/>
          <p:nvPr/>
        </p:nvSpPr>
        <p:spPr>
          <a:xfrm>
            <a:off x="4040411" y="3239887"/>
            <a:ext cx="1300480" cy="491490"/>
          </a:xfrm>
          <a:prstGeom prst="rect">
            <a:avLst/>
          </a:prstGeom>
        </p:spPr>
        <p:txBody>
          <a:bodyPr wrap="none">
            <a:spAutoFit/>
          </a:bodyPr>
          <a:lstStyle/>
          <a:p>
            <a:pPr lvl="0">
              <a:lnSpc>
                <a:spcPct val="130000"/>
              </a:lnSpc>
            </a:pPr>
            <a:r>
              <a:rPr kumimoji="1" lang="zh-CN" altLang="en-US" sz="2000" dirty="0">
                <a:solidFill>
                  <a:srgbClr val="FFFFFF"/>
                </a:solidFill>
              </a:rPr>
              <a:t>解决方案 </a:t>
            </a:r>
            <a:endParaRPr kumimoji="1" lang="zh-CN" altLang="en-US" sz="2000" dirty="0">
              <a:solidFill>
                <a:srgbClr val="FFFFFF"/>
              </a:solidFill>
            </a:endParaRPr>
          </a:p>
        </p:txBody>
      </p:sp>
      <p:sp>
        <p:nvSpPr>
          <p:cNvPr id="25" name="矩形 24"/>
          <p:cNvSpPr/>
          <p:nvPr/>
        </p:nvSpPr>
        <p:spPr>
          <a:xfrm>
            <a:off x="4040411" y="3669413"/>
            <a:ext cx="1300480" cy="491490"/>
          </a:xfrm>
          <a:prstGeom prst="rect">
            <a:avLst/>
          </a:prstGeom>
        </p:spPr>
        <p:txBody>
          <a:bodyPr wrap="none">
            <a:spAutoFit/>
          </a:bodyPr>
          <a:lstStyle/>
          <a:p>
            <a:pPr lvl="0">
              <a:lnSpc>
                <a:spcPct val="130000"/>
              </a:lnSpc>
            </a:pPr>
            <a:r>
              <a:rPr kumimoji="1" lang="zh-CN" altLang="en-US" sz="2000" dirty="0">
                <a:solidFill>
                  <a:srgbClr val="FFFFFF"/>
                </a:solidFill>
              </a:rPr>
              <a:t>项目优势 </a:t>
            </a:r>
            <a:endParaRPr kumimoji="1" lang="zh-CN" altLang="en-US" sz="2000" dirty="0">
              <a:solidFill>
                <a:srgbClr val="FFFFFF"/>
              </a:solidFill>
            </a:endParaRPr>
          </a:p>
        </p:txBody>
      </p:sp>
      <p:sp>
        <p:nvSpPr>
          <p:cNvPr id="26" name="矩形 25"/>
          <p:cNvSpPr/>
          <p:nvPr/>
        </p:nvSpPr>
        <p:spPr>
          <a:xfrm>
            <a:off x="4035966" y="4169423"/>
            <a:ext cx="1808480" cy="491490"/>
          </a:xfrm>
          <a:prstGeom prst="rect">
            <a:avLst/>
          </a:prstGeom>
        </p:spPr>
        <p:txBody>
          <a:bodyPr wrap="none">
            <a:spAutoFit/>
          </a:bodyPr>
          <a:lstStyle/>
          <a:p>
            <a:pPr lvl="0">
              <a:lnSpc>
                <a:spcPct val="130000"/>
              </a:lnSpc>
            </a:pPr>
            <a:r>
              <a:rPr kumimoji="1" lang="zh-CN" altLang="en-US" sz="2000" dirty="0">
                <a:solidFill>
                  <a:srgbClr val="FFFFFF"/>
                </a:solidFill>
              </a:rPr>
              <a:t>项目技术简介 </a:t>
            </a:r>
            <a:endParaRPr kumimoji="1" lang="zh-CN" altLang="en-US" sz="2000" dirty="0">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flipV="1">
            <a:off x="635" y="6212840"/>
            <a:ext cx="12192000" cy="645160"/>
          </a:xfrm>
          <a:prstGeom prst="rect">
            <a:avLst/>
          </a:prstGeom>
          <a:solidFill>
            <a:srgbClr val="1A1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32" name="矩形 31"/>
          <p:cNvSpPr/>
          <p:nvPr/>
        </p:nvSpPr>
        <p:spPr>
          <a:xfrm>
            <a:off x="1502410" y="2165350"/>
            <a:ext cx="9188450" cy="2891790"/>
          </a:xfrm>
          <a:prstGeom prst="rect">
            <a:avLst/>
          </a:prstGeom>
          <a:noFill/>
        </p:spPr>
        <p:txBody>
          <a:bodyPr wrap="square">
            <a:spAutoFit/>
          </a:bodyPr>
          <a:lstStyle/>
          <a:p>
            <a:pPr marL="285750" indent="-285750" defTabSz="1218565">
              <a:lnSpc>
                <a:spcPct val="150000"/>
              </a:lnSpc>
              <a:spcBef>
                <a:spcPts val="800"/>
              </a:spcBef>
              <a:buFont typeface="Wingdings" panose="05000000000000000000" charset="0"/>
              <a:buChar char="l"/>
            </a:pPr>
            <a:r>
              <a:rPr lang="zh-CN" altLang="en-US" sz="1800" dirty="0">
                <a:solidFill>
                  <a:prstClr val="black">
                    <a:lumMod val="85000"/>
                    <a:lumOff val="15000"/>
                  </a:prstClr>
                </a:solidFill>
                <a:latin typeface="Arial" panose="020B0604020202020204"/>
                <a:sym typeface="+mn-ea"/>
              </a:rPr>
              <a:t>页面布局</a:t>
            </a:r>
            <a:endParaRPr lang="zh-CN" altLang="en-US" sz="1800" dirty="0">
              <a:solidFill>
                <a:prstClr val="black">
                  <a:lumMod val="85000"/>
                  <a:lumOff val="15000"/>
                </a:prstClr>
              </a:solidFill>
              <a:latin typeface="Arial" panose="020B0604020202020204"/>
            </a:endParaRPr>
          </a:p>
          <a:p>
            <a:pPr defTabSz="1218565">
              <a:lnSpc>
                <a:spcPct val="150000"/>
              </a:lnSpc>
              <a:spcBef>
                <a:spcPts val="800"/>
              </a:spcBef>
            </a:pPr>
            <a:r>
              <a:rPr lang="zh-CN" altLang="en-US" sz="1800" dirty="0">
                <a:solidFill>
                  <a:prstClr val="black">
                    <a:lumMod val="85000"/>
                    <a:lumOff val="15000"/>
                  </a:prstClr>
                </a:solidFill>
                <a:latin typeface="Arial" panose="020B0604020202020204"/>
                <a:sym typeface="+mn-ea"/>
              </a:rPr>
              <a:t>目前页面布局采用标准的DIV+CSS来实现。因为本系统主要针对高校师生，且应用功能强于展示功能，因此采用简单明朗、且大众普遍熟悉和接收的T字型网页布局。</a:t>
            </a:r>
            <a:endParaRPr lang="zh-CN" altLang="en-US" sz="1800" dirty="0">
              <a:solidFill>
                <a:prstClr val="black">
                  <a:lumMod val="85000"/>
                  <a:lumOff val="15000"/>
                </a:prstClr>
              </a:solidFill>
              <a:latin typeface="Arial" panose="020B0604020202020204"/>
            </a:endParaRPr>
          </a:p>
          <a:p>
            <a:pPr marL="285750" indent="-285750" defTabSz="1218565">
              <a:lnSpc>
                <a:spcPct val="150000"/>
              </a:lnSpc>
              <a:spcBef>
                <a:spcPts val="800"/>
              </a:spcBef>
              <a:buFont typeface="Wingdings" panose="05000000000000000000" charset="0"/>
              <a:buChar char="l"/>
            </a:pPr>
            <a:r>
              <a:rPr lang="zh-CN" altLang="en-US" sz="1800" dirty="0">
                <a:solidFill>
                  <a:prstClr val="black">
                    <a:lumMod val="85000"/>
                    <a:lumOff val="15000"/>
                  </a:prstClr>
                </a:solidFill>
                <a:latin typeface="Arial" panose="020B0604020202020204"/>
                <a:sym typeface="+mn-ea"/>
              </a:rPr>
              <a:t>前后端数据交互</a:t>
            </a:r>
            <a:endParaRPr lang="zh-CN" altLang="en-US" sz="1800" dirty="0">
              <a:solidFill>
                <a:prstClr val="black">
                  <a:lumMod val="85000"/>
                  <a:lumOff val="15000"/>
                </a:prstClr>
              </a:solidFill>
              <a:latin typeface="Arial" panose="020B0604020202020204"/>
            </a:endParaRPr>
          </a:p>
          <a:p>
            <a:pPr defTabSz="1218565">
              <a:lnSpc>
                <a:spcPct val="150000"/>
              </a:lnSpc>
              <a:spcBef>
                <a:spcPts val="800"/>
              </a:spcBef>
            </a:pPr>
            <a:r>
              <a:rPr lang="zh-CN" altLang="en-US" sz="1800" dirty="0">
                <a:solidFill>
                  <a:prstClr val="black">
                    <a:lumMod val="85000"/>
                    <a:lumOff val="15000"/>
                  </a:prstClr>
                </a:solidFill>
                <a:latin typeface="Arial" panose="020B0604020202020204"/>
                <a:sym typeface="+mn-ea"/>
              </a:rPr>
              <a:t>在传输方式上选择AJAX,它允许网页在无刷新的情况下异步请求服务端数据，大大提升用户的使用体验。数据传输格式选择JSON。</a:t>
            </a:r>
            <a:endParaRPr lang="zh-CN" altLang="en-US" sz="1800" dirty="0">
              <a:solidFill>
                <a:prstClr val="black">
                  <a:lumMod val="85000"/>
                  <a:lumOff val="15000"/>
                </a:prstClr>
              </a:solidFill>
              <a:latin typeface="Arial" panose="020B0604020202020204"/>
            </a:endParaRPr>
          </a:p>
        </p:txBody>
      </p:sp>
      <p:sp>
        <p:nvSpPr>
          <p:cNvPr id="4" name="矩形 3"/>
          <p:cNvSpPr/>
          <p:nvPr/>
        </p:nvSpPr>
        <p:spPr>
          <a:xfrm flipV="1">
            <a:off x="10484361" y="846309"/>
            <a:ext cx="893745" cy="609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5" name="文本框 4"/>
          <p:cNvSpPr txBox="1"/>
          <p:nvPr/>
        </p:nvSpPr>
        <p:spPr>
          <a:xfrm>
            <a:off x="4858201" y="41776"/>
            <a:ext cx="1047082" cy="625684"/>
          </a:xfrm>
          <a:prstGeom prst="rect">
            <a:avLst/>
          </a:prstGeom>
          <a:noFill/>
        </p:spPr>
        <p:txBody>
          <a:bodyPr wrap="none" rtlCol="0">
            <a:spAutoFit/>
          </a:bodyPr>
          <a:p>
            <a:pPr algn="ctr">
              <a:lnSpc>
                <a:spcPct val="130000"/>
              </a:lnSpc>
            </a:pPr>
            <a:r>
              <a:rPr kumimoji="1" lang="en-US" altLang="zh-CN" sz="1335" dirty="0">
                <a:solidFill>
                  <a:schemeClr val="tx1"/>
                </a:solidFill>
              </a:rPr>
              <a:t>CONTENTS</a:t>
            </a:r>
            <a:endParaRPr kumimoji="1" lang="en-US" altLang="zh-CN" sz="1335" dirty="0">
              <a:solidFill>
                <a:schemeClr val="tx1"/>
              </a:solidFill>
            </a:endParaRPr>
          </a:p>
          <a:p>
            <a:pPr algn="ctr">
              <a:lnSpc>
                <a:spcPct val="130000"/>
              </a:lnSpc>
            </a:pPr>
            <a:r>
              <a:rPr kumimoji="1" lang="zh-CN" altLang="en-US" sz="1335" dirty="0">
                <a:solidFill>
                  <a:schemeClr val="tx1"/>
                </a:solidFill>
              </a:rPr>
              <a:t>目录</a:t>
            </a:r>
            <a:endParaRPr kumimoji="1" lang="zh-CN" altLang="en-US" sz="1335" dirty="0">
              <a:solidFill>
                <a:schemeClr val="tx1"/>
              </a:solidFill>
            </a:endParaRPr>
          </a:p>
        </p:txBody>
      </p:sp>
      <p:sp>
        <p:nvSpPr>
          <p:cNvPr id="6" name="文本框 5"/>
          <p:cNvSpPr txBox="1"/>
          <p:nvPr/>
        </p:nvSpPr>
        <p:spPr>
          <a:xfrm>
            <a:off x="6034222" y="45242"/>
            <a:ext cx="1429385"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ONE</a:t>
            </a:r>
            <a:endParaRPr kumimoji="1" lang="en-US" altLang="zh-CN" sz="1335" dirty="0">
              <a:solidFill>
                <a:schemeClr val="tx1"/>
              </a:solidFill>
            </a:endParaRPr>
          </a:p>
          <a:p>
            <a:pPr lvl="0" algn="ctr">
              <a:lnSpc>
                <a:spcPct val="130000"/>
              </a:lnSpc>
            </a:pPr>
            <a:r>
              <a:rPr kumimoji="1" lang="zh-CN" altLang="en-US" sz="1335" dirty="0">
                <a:solidFill>
                  <a:schemeClr val="tx1"/>
                </a:solidFill>
              </a:rPr>
              <a:t>项目背景</a:t>
            </a:r>
            <a:r>
              <a:rPr kumimoji="1" lang="en-US" altLang="zh-CN" sz="1335" dirty="0">
                <a:solidFill>
                  <a:schemeClr val="tx1"/>
                </a:solidFill>
              </a:rPr>
              <a:t>&amp;</a:t>
            </a:r>
            <a:r>
              <a:rPr kumimoji="1" lang="zh-CN" altLang="en-US" sz="1335" dirty="0">
                <a:solidFill>
                  <a:schemeClr val="tx1"/>
                </a:solidFill>
              </a:rPr>
              <a:t>期望 </a:t>
            </a:r>
            <a:endParaRPr kumimoji="1" lang="zh-CN" altLang="en-US" sz="1335" dirty="0">
              <a:solidFill>
                <a:schemeClr val="tx1"/>
              </a:solidFill>
            </a:endParaRPr>
          </a:p>
        </p:txBody>
      </p:sp>
      <p:sp>
        <p:nvSpPr>
          <p:cNvPr id="7" name="文本框 6"/>
          <p:cNvSpPr txBox="1"/>
          <p:nvPr/>
        </p:nvSpPr>
        <p:spPr>
          <a:xfrm>
            <a:off x="7515321" y="63775"/>
            <a:ext cx="1163955"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TWO</a:t>
            </a:r>
            <a:endParaRPr kumimoji="1" lang="en-US" altLang="zh-CN" sz="1335" dirty="0">
              <a:solidFill>
                <a:schemeClr val="tx1"/>
              </a:solidFill>
            </a:endParaRPr>
          </a:p>
          <a:p>
            <a:pPr lvl="0" algn="ctr">
              <a:lnSpc>
                <a:spcPct val="130000"/>
              </a:lnSpc>
            </a:pPr>
            <a:r>
              <a:rPr kumimoji="1" lang="zh-CN" altLang="en-US" sz="1335" dirty="0">
                <a:solidFill>
                  <a:schemeClr val="tx1"/>
                </a:solidFill>
              </a:rPr>
              <a:t>解决方案 </a:t>
            </a:r>
            <a:endParaRPr kumimoji="1" lang="zh-CN" altLang="en-US" sz="1335" dirty="0">
              <a:solidFill>
                <a:schemeClr val="tx1"/>
              </a:solidFill>
            </a:endParaRPr>
          </a:p>
        </p:txBody>
      </p:sp>
      <p:sp>
        <p:nvSpPr>
          <p:cNvPr id="8" name="文本框 7"/>
          <p:cNvSpPr txBox="1"/>
          <p:nvPr/>
        </p:nvSpPr>
        <p:spPr>
          <a:xfrm>
            <a:off x="8824373" y="63775"/>
            <a:ext cx="1348740"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THREE</a:t>
            </a:r>
            <a:endParaRPr kumimoji="1" lang="en-US" altLang="zh-CN" sz="1335" dirty="0">
              <a:solidFill>
                <a:schemeClr val="tx1"/>
              </a:solidFill>
            </a:endParaRPr>
          </a:p>
          <a:p>
            <a:pPr algn="ctr">
              <a:lnSpc>
                <a:spcPct val="130000"/>
              </a:lnSpc>
            </a:pPr>
            <a:r>
              <a:rPr kumimoji="1" lang="zh-CN" altLang="en-US" sz="1335" dirty="0">
                <a:solidFill>
                  <a:schemeClr val="tx1"/>
                </a:solidFill>
              </a:rPr>
              <a:t>项目优势 </a:t>
            </a:r>
            <a:endParaRPr kumimoji="1" lang="zh-CN" altLang="en-US" sz="1335" dirty="0">
              <a:solidFill>
                <a:schemeClr val="tx1"/>
              </a:solidFill>
            </a:endParaRPr>
          </a:p>
        </p:txBody>
      </p:sp>
      <p:sp>
        <p:nvSpPr>
          <p:cNvPr id="9" name="文本框 8"/>
          <p:cNvSpPr txBox="1"/>
          <p:nvPr/>
        </p:nvSpPr>
        <p:spPr>
          <a:xfrm>
            <a:off x="10295083" y="63775"/>
            <a:ext cx="1271905" cy="627380"/>
          </a:xfrm>
          <a:prstGeom prst="rect">
            <a:avLst/>
          </a:prstGeom>
          <a:noFill/>
        </p:spPr>
        <p:txBody>
          <a:bodyPr wrap="none" rtlCol="0">
            <a:spAutoFit/>
          </a:bodyPr>
          <a:p>
            <a:pPr algn="ctr">
              <a:lnSpc>
                <a:spcPct val="130000"/>
              </a:lnSpc>
            </a:pPr>
            <a:r>
              <a:rPr kumimoji="1" lang="en-US" altLang="zh-CN" sz="1335" b="1" dirty="0">
                <a:solidFill>
                  <a:schemeClr val="tx1"/>
                </a:solidFill>
              </a:rPr>
              <a:t>PART</a:t>
            </a:r>
            <a:r>
              <a:rPr kumimoji="1" lang="zh-CN" altLang="en-US" sz="1335" b="1" dirty="0">
                <a:solidFill>
                  <a:schemeClr val="tx1"/>
                </a:solidFill>
              </a:rPr>
              <a:t> </a:t>
            </a:r>
            <a:r>
              <a:rPr kumimoji="1" lang="en-US" altLang="zh-CN" sz="1335" b="1" dirty="0">
                <a:solidFill>
                  <a:schemeClr val="tx1"/>
                </a:solidFill>
              </a:rPr>
              <a:t>FOUR</a:t>
            </a:r>
            <a:endParaRPr kumimoji="1" lang="en-US" altLang="zh-CN" sz="1335" b="1" dirty="0">
              <a:solidFill>
                <a:schemeClr val="tx1"/>
              </a:solidFill>
            </a:endParaRPr>
          </a:p>
          <a:p>
            <a:pPr algn="ctr">
              <a:lnSpc>
                <a:spcPct val="130000"/>
              </a:lnSpc>
            </a:pPr>
            <a:r>
              <a:rPr kumimoji="1" lang="zh-CN" altLang="en-US" sz="1335" b="1" dirty="0">
                <a:solidFill>
                  <a:schemeClr val="tx1"/>
                </a:solidFill>
              </a:rPr>
              <a:t>项目技术简介 </a:t>
            </a:r>
            <a:endParaRPr kumimoji="1" lang="zh-CN" altLang="en-US" sz="1335" b="1" dirty="0">
              <a:solidFill>
                <a:schemeClr val="tx1"/>
              </a:solidFill>
            </a:endParaRPr>
          </a:p>
        </p:txBody>
      </p:sp>
      <p:sp>
        <p:nvSpPr>
          <p:cNvPr id="10" name="TextBox 159"/>
          <p:cNvSpPr txBox="1"/>
          <p:nvPr/>
        </p:nvSpPr>
        <p:spPr>
          <a:xfrm>
            <a:off x="1341575" y="1185066"/>
            <a:ext cx="2804928" cy="521970"/>
          </a:xfrm>
          <a:prstGeom prst="rect">
            <a:avLst/>
          </a:prstGeom>
          <a:noFill/>
          <a:effectLst/>
        </p:spPr>
        <p:txBody>
          <a:bodyPr wrap="square" rtlCol="0">
            <a:spAutoFit/>
          </a:bodyPr>
          <a:p>
            <a:pPr defTabSz="1218565"/>
            <a:r>
              <a:rPr lang="zh-CN" altLang="en-US" sz="2800" b="1" dirty="0">
                <a:solidFill>
                  <a:prstClr val="black">
                    <a:lumMod val="85000"/>
                    <a:lumOff val="15000"/>
                  </a:prstClr>
                </a:solidFill>
                <a:latin typeface="Arial" panose="020B0604020202020204"/>
              </a:rPr>
              <a:t>前端技术</a:t>
            </a:r>
            <a:endParaRPr lang="zh-CN" altLang="en-US" sz="2800" b="1" dirty="0">
              <a:solidFill>
                <a:prstClr val="black">
                  <a:lumMod val="85000"/>
                  <a:lumOff val="15000"/>
                </a:prstClr>
              </a:solidFill>
              <a:latin typeface="Arial" panose="020B0604020202020204"/>
            </a:endParaRPr>
          </a:p>
        </p:txBody>
      </p:sp>
      <p:grpSp>
        <p:nvGrpSpPr>
          <p:cNvPr id="11" name="组 40"/>
          <p:cNvGrpSpPr/>
          <p:nvPr/>
        </p:nvGrpSpPr>
        <p:grpSpPr>
          <a:xfrm>
            <a:off x="587955" y="1144317"/>
            <a:ext cx="603451" cy="603451"/>
            <a:chOff x="2534442" y="2443198"/>
            <a:chExt cx="452588" cy="452588"/>
          </a:xfrm>
        </p:grpSpPr>
        <p:sp>
          <p:nvSpPr>
            <p:cNvPr id="12" name="椭圆 11"/>
            <p:cNvSpPr/>
            <p:nvPr/>
          </p:nvSpPr>
          <p:spPr>
            <a:xfrm>
              <a:off x="2534442" y="2443198"/>
              <a:ext cx="452588" cy="452588"/>
            </a:xfrm>
            <a:prstGeom prst="ellipse">
              <a:avLst/>
            </a:prstGeom>
            <a:noFill/>
            <a:ln w="6350" cmpd="sng">
              <a:solidFill>
                <a:srgbClr val="1A1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8565"/>
              <a:endParaRPr lang="zh-CN" altLang="en-US" sz="3200">
                <a:solidFill>
                  <a:prstClr val="white"/>
                </a:solidFill>
                <a:latin typeface="Arial" panose="020B0604020202020204"/>
                <a:ea typeface="微软雅黑" panose="020B0503020204020204" charset="-122"/>
              </a:endParaRPr>
            </a:p>
          </p:txBody>
        </p:sp>
        <p:sp>
          <p:nvSpPr>
            <p:cNvPr id="13" name="Freeform 10"/>
            <p:cNvSpPr/>
            <p:nvPr/>
          </p:nvSpPr>
          <p:spPr bwMode="auto">
            <a:xfrm>
              <a:off x="2630061" y="2546737"/>
              <a:ext cx="261349" cy="245511"/>
            </a:xfrm>
            <a:custGeom>
              <a:avLst/>
              <a:gdLst>
                <a:gd name="T0" fmla="*/ 40 w 128"/>
                <a:gd name="T1" fmla="*/ 120 h 120"/>
                <a:gd name="T2" fmla="*/ 12 w 128"/>
                <a:gd name="T3" fmla="*/ 108 h 120"/>
                <a:gd name="T4" fmla="*/ 0 w 128"/>
                <a:gd name="T5" fmla="*/ 80 h 120"/>
                <a:gd name="T6" fmla="*/ 12 w 128"/>
                <a:gd name="T7" fmla="*/ 52 h 120"/>
                <a:gd name="T8" fmla="*/ 58 w 128"/>
                <a:gd name="T9" fmla="*/ 2 h 120"/>
                <a:gd name="T10" fmla="*/ 64 w 128"/>
                <a:gd name="T11" fmla="*/ 8 h 120"/>
                <a:gd name="T12" fmla="*/ 17 w 128"/>
                <a:gd name="T13" fmla="*/ 57 h 120"/>
                <a:gd name="T14" fmla="*/ 8 w 128"/>
                <a:gd name="T15" fmla="*/ 80 h 120"/>
                <a:gd name="T16" fmla="*/ 17 w 128"/>
                <a:gd name="T17" fmla="*/ 103 h 120"/>
                <a:gd name="T18" fmla="*/ 40 w 128"/>
                <a:gd name="T19" fmla="*/ 112 h 120"/>
                <a:gd name="T20" fmla="*/ 63 w 128"/>
                <a:gd name="T21" fmla="*/ 103 h 120"/>
                <a:gd name="T22" fmla="*/ 113 w 128"/>
                <a:gd name="T23" fmla="*/ 49 h 120"/>
                <a:gd name="T24" fmla="*/ 120 w 128"/>
                <a:gd name="T25" fmla="*/ 32 h 120"/>
                <a:gd name="T26" fmla="*/ 113 w 128"/>
                <a:gd name="T27" fmla="*/ 15 h 120"/>
                <a:gd name="T28" fmla="*/ 96 w 128"/>
                <a:gd name="T29" fmla="*/ 8 h 120"/>
                <a:gd name="T30" fmla="*/ 79 w 128"/>
                <a:gd name="T31" fmla="*/ 15 h 120"/>
                <a:gd name="T32" fmla="*/ 29 w 128"/>
                <a:gd name="T33" fmla="*/ 69 h 120"/>
                <a:gd name="T34" fmla="*/ 29 w 128"/>
                <a:gd name="T35" fmla="*/ 91 h 120"/>
                <a:gd name="T36" fmla="*/ 40 w 128"/>
                <a:gd name="T37" fmla="*/ 96 h 120"/>
                <a:gd name="T38" fmla="*/ 40 w 128"/>
                <a:gd name="T39" fmla="*/ 96 h 120"/>
                <a:gd name="T40" fmla="*/ 51 w 128"/>
                <a:gd name="T41" fmla="*/ 91 h 120"/>
                <a:gd name="T42" fmla="*/ 100 w 128"/>
                <a:gd name="T43" fmla="*/ 41 h 120"/>
                <a:gd name="T44" fmla="*/ 105 w 128"/>
                <a:gd name="T45" fmla="*/ 47 h 120"/>
                <a:gd name="T46" fmla="*/ 57 w 128"/>
                <a:gd name="T47" fmla="*/ 97 h 120"/>
                <a:gd name="T48" fmla="*/ 40 w 128"/>
                <a:gd name="T49" fmla="*/ 104 h 120"/>
                <a:gd name="T50" fmla="*/ 40 w 128"/>
                <a:gd name="T51" fmla="*/ 104 h 120"/>
                <a:gd name="T52" fmla="*/ 23 w 128"/>
                <a:gd name="T53" fmla="*/ 97 h 120"/>
                <a:gd name="T54" fmla="*/ 23 w 128"/>
                <a:gd name="T55" fmla="*/ 63 h 120"/>
                <a:gd name="T56" fmla="*/ 73 w 128"/>
                <a:gd name="T57" fmla="*/ 9 h 120"/>
                <a:gd name="T58" fmla="*/ 96 w 128"/>
                <a:gd name="T59" fmla="*/ 0 h 120"/>
                <a:gd name="T60" fmla="*/ 119 w 128"/>
                <a:gd name="T61" fmla="*/ 9 h 120"/>
                <a:gd name="T62" fmla="*/ 128 w 128"/>
                <a:gd name="T63" fmla="*/ 32 h 120"/>
                <a:gd name="T64" fmla="*/ 119 w 128"/>
                <a:gd name="T65" fmla="*/ 55 h 120"/>
                <a:gd name="T66" fmla="*/ 68 w 128"/>
                <a:gd name="T67" fmla="*/ 108 h 120"/>
                <a:gd name="T68" fmla="*/ 40 w 128"/>
                <a:gd name="T6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0">
                  <a:moveTo>
                    <a:pt x="40" y="120"/>
                  </a:moveTo>
                  <a:cubicBezTo>
                    <a:pt x="29" y="120"/>
                    <a:pt x="19" y="116"/>
                    <a:pt x="12" y="108"/>
                  </a:cubicBezTo>
                  <a:cubicBezTo>
                    <a:pt x="4" y="101"/>
                    <a:pt x="0" y="91"/>
                    <a:pt x="0" y="80"/>
                  </a:cubicBezTo>
                  <a:cubicBezTo>
                    <a:pt x="0" y="69"/>
                    <a:pt x="4" y="59"/>
                    <a:pt x="12" y="52"/>
                  </a:cubicBezTo>
                  <a:cubicBezTo>
                    <a:pt x="58" y="2"/>
                    <a:pt x="58" y="2"/>
                    <a:pt x="58" y="2"/>
                  </a:cubicBezTo>
                  <a:cubicBezTo>
                    <a:pt x="64" y="8"/>
                    <a:pt x="64" y="8"/>
                    <a:pt x="64" y="8"/>
                  </a:cubicBezTo>
                  <a:cubicBezTo>
                    <a:pt x="17" y="57"/>
                    <a:pt x="17" y="57"/>
                    <a:pt x="17" y="57"/>
                  </a:cubicBezTo>
                  <a:cubicBezTo>
                    <a:pt x="11" y="63"/>
                    <a:pt x="8" y="71"/>
                    <a:pt x="8" y="80"/>
                  </a:cubicBezTo>
                  <a:cubicBezTo>
                    <a:pt x="8" y="89"/>
                    <a:pt x="11" y="97"/>
                    <a:pt x="17" y="103"/>
                  </a:cubicBezTo>
                  <a:cubicBezTo>
                    <a:pt x="23" y="109"/>
                    <a:pt x="31" y="112"/>
                    <a:pt x="40" y="112"/>
                  </a:cubicBezTo>
                  <a:cubicBezTo>
                    <a:pt x="49" y="112"/>
                    <a:pt x="57" y="109"/>
                    <a:pt x="63" y="103"/>
                  </a:cubicBezTo>
                  <a:cubicBezTo>
                    <a:pt x="113" y="49"/>
                    <a:pt x="113" y="49"/>
                    <a:pt x="113" y="49"/>
                  </a:cubicBezTo>
                  <a:cubicBezTo>
                    <a:pt x="118" y="44"/>
                    <a:pt x="120" y="38"/>
                    <a:pt x="120" y="32"/>
                  </a:cubicBezTo>
                  <a:cubicBezTo>
                    <a:pt x="120" y="26"/>
                    <a:pt x="118" y="20"/>
                    <a:pt x="113" y="15"/>
                  </a:cubicBezTo>
                  <a:cubicBezTo>
                    <a:pt x="108" y="10"/>
                    <a:pt x="102" y="8"/>
                    <a:pt x="96" y="8"/>
                  </a:cubicBezTo>
                  <a:cubicBezTo>
                    <a:pt x="90" y="8"/>
                    <a:pt x="84" y="10"/>
                    <a:pt x="79" y="15"/>
                  </a:cubicBezTo>
                  <a:cubicBezTo>
                    <a:pt x="29" y="69"/>
                    <a:pt x="29" y="69"/>
                    <a:pt x="29" y="69"/>
                  </a:cubicBezTo>
                  <a:cubicBezTo>
                    <a:pt x="22" y="75"/>
                    <a:pt x="22" y="85"/>
                    <a:pt x="29" y="91"/>
                  </a:cubicBezTo>
                  <a:cubicBezTo>
                    <a:pt x="32" y="94"/>
                    <a:pt x="36" y="96"/>
                    <a:pt x="40" y="96"/>
                  </a:cubicBezTo>
                  <a:cubicBezTo>
                    <a:pt x="40" y="96"/>
                    <a:pt x="40" y="96"/>
                    <a:pt x="40" y="96"/>
                  </a:cubicBezTo>
                  <a:cubicBezTo>
                    <a:pt x="44" y="96"/>
                    <a:pt x="48" y="94"/>
                    <a:pt x="51" y="91"/>
                  </a:cubicBezTo>
                  <a:cubicBezTo>
                    <a:pt x="100" y="41"/>
                    <a:pt x="100" y="41"/>
                    <a:pt x="100" y="41"/>
                  </a:cubicBezTo>
                  <a:cubicBezTo>
                    <a:pt x="105" y="47"/>
                    <a:pt x="105" y="47"/>
                    <a:pt x="105" y="47"/>
                  </a:cubicBezTo>
                  <a:cubicBezTo>
                    <a:pt x="57" y="97"/>
                    <a:pt x="57" y="97"/>
                    <a:pt x="57" y="97"/>
                  </a:cubicBezTo>
                  <a:cubicBezTo>
                    <a:pt x="52" y="102"/>
                    <a:pt x="46" y="104"/>
                    <a:pt x="40" y="104"/>
                  </a:cubicBezTo>
                  <a:cubicBezTo>
                    <a:pt x="40" y="104"/>
                    <a:pt x="40" y="104"/>
                    <a:pt x="40" y="104"/>
                  </a:cubicBezTo>
                  <a:cubicBezTo>
                    <a:pt x="34" y="104"/>
                    <a:pt x="28" y="102"/>
                    <a:pt x="23" y="97"/>
                  </a:cubicBezTo>
                  <a:cubicBezTo>
                    <a:pt x="14" y="88"/>
                    <a:pt x="14" y="72"/>
                    <a:pt x="23" y="63"/>
                  </a:cubicBezTo>
                  <a:cubicBezTo>
                    <a:pt x="73" y="9"/>
                    <a:pt x="73" y="9"/>
                    <a:pt x="73" y="9"/>
                  </a:cubicBezTo>
                  <a:cubicBezTo>
                    <a:pt x="79" y="3"/>
                    <a:pt x="87" y="0"/>
                    <a:pt x="96" y="0"/>
                  </a:cubicBezTo>
                  <a:cubicBezTo>
                    <a:pt x="105" y="0"/>
                    <a:pt x="113" y="3"/>
                    <a:pt x="119" y="9"/>
                  </a:cubicBezTo>
                  <a:cubicBezTo>
                    <a:pt x="125" y="15"/>
                    <a:pt x="128" y="23"/>
                    <a:pt x="128" y="32"/>
                  </a:cubicBezTo>
                  <a:cubicBezTo>
                    <a:pt x="128" y="41"/>
                    <a:pt x="125" y="49"/>
                    <a:pt x="119" y="55"/>
                  </a:cubicBezTo>
                  <a:cubicBezTo>
                    <a:pt x="68" y="108"/>
                    <a:pt x="68" y="108"/>
                    <a:pt x="68" y="108"/>
                  </a:cubicBezTo>
                  <a:cubicBezTo>
                    <a:pt x="61" y="116"/>
                    <a:pt x="51" y="120"/>
                    <a:pt x="40" y="120"/>
                  </a:cubicBezTo>
                </a:path>
              </a:pathLst>
            </a:custGeom>
            <a:solidFill>
              <a:srgbClr val="1A1E21"/>
            </a:solidFill>
            <a:ln w="6350" cmpd="sng">
              <a:noFill/>
            </a:ln>
            <a:effectLst/>
          </p:spPr>
          <p:txBody>
            <a:bodyPr vert="horz" wrap="square" lIns="121920" tIns="60960" rIns="121920" bIns="60960" numCol="1" anchor="t" anchorCtr="0" compatLnSpc="1"/>
            <a:p>
              <a:pPr defTabSz="1218565"/>
              <a:endParaRPr lang="zh-CN" altLang="en-US" sz="3200">
                <a:solidFill>
                  <a:prstClr val="black"/>
                </a:solidFill>
                <a:latin typeface="Arial" panose="020B0604020202020204"/>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flipV="1">
            <a:off x="635" y="6212840"/>
            <a:ext cx="12192000" cy="645160"/>
          </a:xfrm>
          <a:prstGeom prst="rect">
            <a:avLst/>
          </a:prstGeom>
          <a:solidFill>
            <a:srgbClr val="1A1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32" name="矩形 31"/>
          <p:cNvSpPr/>
          <p:nvPr/>
        </p:nvSpPr>
        <p:spPr>
          <a:xfrm>
            <a:off x="1502410" y="1970405"/>
            <a:ext cx="9188450" cy="3409950"/>
          </a:xfrm>
          <a:prstGeom prst="rect">
            <a:avLst/>
          </a:prstGeom>
          <a:noFill/>
        </p:spPr>
        <p:txBody>
          <a:bodyPr wrap="square">
            <a:spAutoFit/>
          </a:bodyPr>
          <a:lstStyle/>
          <a:p>
            <a:pPr marL="285750" indent="-285750" defTabSz="1218565">
              <a:lnSpc>
                <a:spcPct val="150000"/>
              </a:lnSpc>
              <a:spcBef>
                <a:spcPts val="800"/>
              </a:spcBef>
              <a:buFont typeface="Wingdings" panose="05000000000000000000" charset="0"/>
              <a:buChar char="l"/>
            </a:pPr>
            <a:r>
              <a:rPr lang="zh-CN" altLang="en-US" sz="1800" dirty="0">
                <a:solidFill>
                  <a:prstClr val="black">
                    <a:lumMod val="85000"/>
                    <a:lumOff val="15000"/>
                  </a:prstClr>
                </a:solidFill>
                <a:latin typeface="Arial" panose="020B0604020202020204"/>
                <a:sym typeface="+mn-ea"/>
              </a:rPr>
              <a:t>MVC</a:t>
            </a:r>
            <a:endParaRPr lang="zh-CN" altLang="en-US" sz="1800" dirty="0">
              <a:solidFill>
                <a:prstClr val="black">
                  <a:lumMod val="85000"/>
                  <a:lumOff val="15000"/>
                </a:prstClr>
              </a:solidFill>
              <a:latin typeface="Arial" panose="020B0604020202020204"/>
              <a:sym typeface="+mn-ea"/>
            </a:endParaRPr>
          </a:p>
          <a:p>
            <a:pPr defTabSz="1218565">
              <a:lnSpc>
                <a:spcPct val="150000"/>
              </a:lnSpc>
              <a:spcBef>
                <a:spcPts val="800"/>
              </a:spcBef>
            </a:pPr>
            <a:r>
              <a:rPr lang="zh-CN" altLang="en-US" sz="1800" dirty="0">
                <a:solidFill>
                  <a:prstClr val="black">
                    <a:lumMod val="85000"/>
                    <a:lumOff val="15000"/>
                  </a:prstClr>
                </a:solidFill>
                <a:latin typeface="Arial" panose="020B0604020202020204"/>
                <a:sym typeface="+mn-ea"/>
              </a:rPr>
              <a:t>本系统分为三个部分： </a:t>
            </a:r>
            <a:endParaRPr lang="zh-CN" altLang="en-US" sz="1800" dirty="0">
              <a:solidFill>
                <a:prstClr val="black">
                  <a:lumMod val="85000"/>
                  <a:lumOff val="15000"/>
                </a:prstClr>
              </a:solidFill>
              <a:latin typeface="Arial" panose="020B0604020202020204"/>
              <a:sym typeface="+mn-ea"/>
            </a:endParaRPr>
          </a:p>
          <a:p>
            <a:pPr defTabSz="1218565">
              <a:lnSpc>
                <a:spcPct val="150000"/>
              </a:lnSpc>
              <a:spcBef>
                <a:spcPts val="800"/>
              </a:spcBef>
            </a:pPr>
            <a:r>
              <a:rPr lang="zh-CN" altLang="en-US" sz="1800" dirty="0">
                <a:solidFill>
                  <a:prstClr val="black">
                    <a:lumMod val="85000"/>
                    <a:lumOff val="15000"/>
                  </a:prstClr>
                </a:solidFill>
                <a:latin typeface="Arial" panose="020B0604020202020204"/>
                <a:sym typeface="+mn-ea"/>
              </a:rPr>
              <a:t>1）模型：用来封装业务数据、处理业务逻辑，提供数据访问接口。</a:t>
            </a:r>
            <a:endParaRPr lang="zh-CN" altLang="en-US" sz="1800" dirty="0">
              <a:solidFill>
                <a:prstClr val="black">
                  <a:lumMod val="85000"/>
                  <a:lumOff val="15000"/>
                </a:prstClr>
              </a:solidFill>
              <a:latin typeface="Arial" panose="020B0604020202020204"/>
              <a:sym typeface="+mn-ea"/>
            </a:endParaRPr>
          </a:p>
          <a:p>
            <a:pPr defTabSz="1218565">
              <a:lnSpc>
                <a:spcPct val="150000"/>
              </a:lnSpc>
              <a:spcBef>
                <a:spcPts val="800"/>
              </a:spcBef>
            </a:pPr>
            <a:r>
              <a:rPr lang="zh-CN" altLang="en-US" sz="1800" dirty="0">
                <a:solidFill>
                  <a:prstClr val="black">
                    <a:lumMod val="85000"/>
                    <a:lumOff val="15000"/>
                  </a:prstClr>
                </a:solidFill>
                <a:latin typeface="Arial" panose="020B0604020202020204"/>
                <a:sym typeface="+mn-ea"/>
              </a:rPr>
              <a:t>2）试图：负责用户与web界面的交互和页面的展示，它一方面接收模型层传输来的数据并将在页面中展示这些数据，一方面将用户的请求和输入的数据转发给控制层和模型层。</a:t>
            </a:r>
            <a:endParaRPr lang="zh-CN" altLang="en-US" sz="1800" dirty="0">
              <a:solidFill>
                <a:prstClr val="black">
                  <a:lumMod val="85000"/>
                  <a:lumOff val="15000"/>
                </a:prstClr>
              </a:solidFill>
              <a:latin typeface="Arial" panose="020B0604020202020204"/>
              <a:sym typeface="+mn-ea"/>
            </a:endParaRPr>
          </a:p>
          <a:p>
            <a:pPr defTabSz="1218565">
              <a:lnSpc>
                <a:spcPct val="150000"/>
              </a:lnSpc>
              <a:spcBef>
                <a:spcPts val="800"/>
              </a:spcBef>
            </a:pPr>
            <a:r>
              <a:rPr lang="en-US" altLang="zh-CN" sz="1800" dirty="0">
                <a:solidFill>
                  <a:prstClr val="black">
                    <a:lumMod val="85000"/>
                    <a:lumOff val="15000"/>
                  </a:prstClr>
                </a:solidFill>
                <a:latin typeface="Arial" panose="020B0604020202020204"/>
                <a:sym typeface="+mn-ea"/>
              </a:rPr>
              <a:t>3</a:t>
            </a:r>
            <a:r>
              <a:rPr lang="zh-CN" altLang="en-US" sz="1800" dirty="0">
                <a:solidFill>
                  <a:prstClr val="black">
                    <a:lumMod val="85000"/>
                    <a:lumOff val="15000"/>
                  </a:prstClr>
                </a:solidFill>
                <a:latin typeface="Arial" panose="020B0604020202020204"/>
                <a:sym typeface="+mn-ea"/>
              </a:rPr>
              <a:t>）</a:t>
            </a:r>
            <a:r>
              <a:rPr lang="zh-CN" altLang="en-US" sz="1800" dirty="0">
                <a:solidFill>
                  <a:prstClr val="black">
                    <a:lumMod val="85000"/>
                    <a:lumOff val="15000"/>
                  </a:prstClr>
                </a:solidFill>
                <a:latin typeface="Arial" panose="020B0604020202020204"/>
                <a:sym typeface="+mn-ea"/>
              </a:rPr>
              <a:t>控制层：它接收视图层传来的用户请求，按照请求内容将请求数据传输给对应的数据模型或业务模型，在模型完成逻辑处理后，将处理后的结果返回给相应的视图。</a:t>
            </a:r>
            <a:endParaRPr lang="zh-CN" altLang="en-US" sz="1800" dirty="0">
              <a:solidFill>
                <a:prstClr val="black">
                  <a:lumMod val="85000"/>
                  <a:lumOff val="15000"/>
                </a:prstClr>
              </a:solidFill>
              <a:latin typeface="Arial" panose="020B0604020202020204"/>
              <a:sym typeface="+mn-ea"/>
            </a:endParaRPr>
          </a:p>
        </p:txBody>
      </p:sp>
      <p:sp>
        <p:nvSpPr>
          <p:cNvPr id="33" name="TextBox 159"/>
          <p:cNvSpPr txBox="1"/>
          <p:nvPr/>
        </p:nvSpPr>
        <p:spPr>
          <a:xfrm>
            <a:off x="1502230" y="1073941"/>
            <a:ext cx="2804928" cy="521970"/>
          </a:xfrm>
          <a:prstGeom prst="rect">
            <a:avLst/>
          </a:prstGeom>
          <a:noFill/>
          <a:effectLst/>
        </p:spPr>
        <p:txBody>
          <a:bodyPr wrap="square" rtlCol="0">
            <a:spAutoFit/>
          </a:bodyPr>
          <a:lstStyle/>
          <a:p>
            <a:pPr defTabSz="1218565"/>
            <a:r>
              <a:rPr lang="zh-CN" altLang="en-US" sz="2800" b="1" dirty="0">
                <a:solidFill>
                  <a:prstClr val="black">
                    <a:lumMod val="85000"/>
                    <a:lumOff val="15000"/>
                  </a:prstClr>
                </a:solidFill>
                <a:latin typeface="Arial" panose="020B0604020202020204"/>
              </a:rPr>
              <a:t>后端技术</a:t>
            </a:r>
            <a:endParaRPr lang="zh-CN" altLang="en-US" sz="2800" b="1" dirty="0">
              <a:solidFill>
                <a:prstClr val="black">
                  <a:lumMod val="85000"/>
                  <a:lumOff val="15000"/>
                </a:prstClr>
              </a:solidFill>
              <a:latin typeface="Arial" panose="020B0604020202020204"/>
            </a:endParaRPr>
          </a:p>
        </p:txBody>
      </p:sp>
      <p:grpSp>
        <p:nvGrpSpPr>
          <p:cNvPr id="39" name="组 40"/>
          <p:cNvGrpSpPr/>
          <p:nvPr/>
        </p:nvGrpSpPr>
        <p:grpSpPr>
          <a:xfrm>
            <a:off x="748610" y="1033192"/>
            <a:ext cx="603451" cy="603451"/>
            <a:chOff x="2534442" y="2443198"/>
            <a:chExt cx="452588" cy="452588"/>
          </a:xfrm>
        </p:grpSpPr>
        <p:sp>
          <p:nvSpPr>
            <p:cNvPr id="45" name="椭圆 44"/>
            <p:cNvSpPr/>
            <p:nvPr/>
          </p:nvSpPr>
          <p:spPr>
            <a:xfrm>
              <a:off x="2534442" y="2443198"/>
              <a:ext cx="452588" cy="452588"/>
            </a:xfrm>
            <a:prstGeom prst="ellipse">
              <a:avLst/>
            </a:prstGeom>
            <a:noFill/>
            <a:ln w="6350" cmpd="sng">
              <a:solidFill>
                <a:srgbClr val="1A1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3200">
                <a:solidFill>
                  <a:prstClr val="white"/>
                </a:solidFill>
                <a:latin typeface="Arial" panose="020B0604020202020204"/>
                <a:ea typeface="微软雅黑" panose="020B0503020204020204" charset="-122"/>
              </a:endParaRPr>
            </a:p>
          </p:txBody>
        </p:sp>
        <p:sp>
          <p:nvSpPr>
            <p:cNvPr id="46" name="Freeform 10"/>
            <p:cNvSpPr/>
            <p:nvPr/>
          </p:nvSpPr>
          <p:spPr bwMode="auto">
            <a:xfrm>
              <a:off x="2630061" y="2546737"/>
              <a:ext cx="261349" cy="245511"/>
            </a:xfrm>
            <a:custGeom>
              <a:avLst/>
              <a:gdLst>
                <a:gd name="T0" fmla="*/ 40 w 128"/>
                <a:gd name="T1" fmla="*/ 120 h 120"/>
                <a:gd name="T2" fmla="*/ 12 w 128"/>
                <a:gd name="T3" fmla="*/ 108 h 120"/>
                <a:gd name="T4" fmla="*/ 0 w 128"/>
                <a:gd name="T5" fmla="*/ 80 h 120"/>
                <a:gd name="T6" fmla="*/ 12 w 128"/>
                <a:gd name="T7" fmla="*/ 52 h 120"/>
                <a:gd name="T8" fmla="*/ 58 w 128"/>
                <a:gd name="T9" fmla="*/ 2 h 120"/>
                <a:gd name="T10" fmla="*/ 64 w 128"/>
                <a:gd name="T11" fmla="*/ 8 h 120"/>
                <a:gd name="T12" fmla="*/ 17 w 128"/>
                <a:gd name="T13" fmla="*/ 57 h 120"/>
                <a:gd name="T14" fmla="*/ 8 w 128"/>
                <a:gd name="T15" fmla="*/ 80 h 120"/>
                <a:gd name="T16" fmla="*/ 17 w 128"/>
                <a:gd name="T17" fmla="*/ 103 h 120"/>
                <a:gd name="T18" fmla="*/ 40 w 128"/>
                <a:gd name="T19" fmla="*/ 112 h 120"/>
                <a:gd name="T20" fmla="*/ 63 w 128"/>
                <a:gd name="T21" fmla="*/ 103 h 120"/>
                <a:gd name="T22" fmla="*/ 113 w 128"/>
                <a:gd name="T23" fmla="*/ 49 h 120"/>
                <a:gd name="T24" fmla="*/ 120 w 128"/>
                <a:gd name="T25" fmla="*/ 32 h 120"/>
                <a:gd name="T26" fmla="*/ 113 w 128"/>
                <a:gd name="T27" fmla="*/ 15 h 120"/>
                <a:gd name="T28" fmla="*/ 96 w 128"/>
                <a:gd name="T29" fmla="*/ 8 h 120"/>
                <a:gd name="T30" fmla="*/ 79 w 128"/>
                <a:gd name="T31" fmla="*/ 15 h 120"/>
                <a:gd name="T32" fmla="*/ 29 w 128"/>
                <a:gd name="T33" fmla="*/ 69 h 120"/>
                <a:gd name="T34" fmla="*/ 29 w 128"/>
                <a:gd name="T35" fmla="*/ 91 h 120"/>
                <a:gd name="T36" fmla="*/ 40 w 128"/>
                <a:gd name="T37" fmla="*/ 96 h 120"/>
                <a:gd name="T38" fmla="*/ 40 w 128"/>
                <a:gd name="T39" fmla="*/ 96 h 120"/>
                <a:gd name="T40" fmla="*/ 51 w 128"/>
                <a:gd name="T41" fmla="*/ 91 h 120"/>
                <a:gd name="T42" fmla="*/ 100 w 128"/>
                <a:gd name="T43" fmla="*/ 41 h 120"/>
                <a:gd name="T44" fmla="*/ 105 w 128"/>
                <a:gd name="T45" fmla="*/ 47 h 120"/>
                <a:gd name="T46" fmla="*/ 57 w 128"/>
                <a:gd name="T47" fmla="*/ 97 h 120"/>
                <a:gd name="T48" fmla="*/ 40 w 128"/>
                <a:gd name="T49" fmla="*/ 104 h 120"/>
                <a:gd name="T50" fmla="*/ 40 w 128"/>
                <a:gd name="T51" fmla="*/ 104 h 120"/>
                <a:gd name="T52" fmla="*/ 23 w 128"/>
                <a:gd name="T53" fmla="*/ 97 h 120"/>
                <a:gd name="T54" fmla="*/ 23 w 128"/>
                <a:gd name="T55" fmla="*/ 63 h 120"/>
                <a:gd name="T56" fmla="*/ 73 w 128"/>
                <a:gd name="T57" fmla="*/ 9 h 120"/>
                <a:gd name="T58" fmla="*/ 96 w 128"/>
                <a:gd name="T59" fmla="*/ 0 h 120"/>
                <a:gd name="T60" fmla="*/ 119 w 128"/>
                <a:gd name="T61" fmla="*/ 9 h 120"/>
                <a:gd name="T62" fmla="*/ 128 w 128"/>
                <a:gd name="T63" fmla="*/ 32 h 120"/>
                <a:gd name="T64" fmla="*/ 119 w 128"/>
                <a:gd name="T65" fmla="*/ 55 h 120"/>
                <a:gd name="T66" fmla="*/ 68 w 128"/>
                <a:gd name="T67" fmla="*/ 108 h 120"/>
                <a:gd name="T68" fmla="*/ 40 w 128"/>
                <a:gd name="T6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0">
                  <a:moveTo>
                    <a:pt x="40" y="120"/>
                  </a:moveTo>
                  <a:cubicBezTo>
                    <a:pt x="29" y="120"/>
                    <a:pt x="19" y="116"/>
                    <a:pt x="12" y="108"/>
                  </a:cubicBezTo>
                  <a:cubicBezTo>
                    <a:pt x="4" y="101"/>
                    <a:pt x="0" y="91"/>
                    <a:pt x="0" y="80"/>
                  </a:cubicBezTo>
                  <a:cubicBezTo>
                    <a:pt x="0" y="69"/>
                    <a:pt x="4" y="59"/>
                    <a:pt x="12" y="52"/>
                  </a:cubicBezTo>
                  <a:cubicBezTo>
                    <a:pt x="58" y="2"/>
                    <a:pt x="58" y="2"/>
                    <a:pt x="58" y="2"/>
                  </a:cubicBezTo>
                  <a:cubicBezTo>
                    <a:pt x="64" y="8"/>
                    <a:pt x="64" y="8"/>
                    <a:pt x="64" y="8"/>
                  </a:cubicBezTo>
                  <a:cubicBezTo>
                    <a:pt x="17" y="57"/>
                    <a:pt x="17" y="57"/>
                    <a:pt x="17" y="57"/>
                  </a:cubicBezTo>
                  <a:cubicBezTo>
                    <a:pt x="11" y="63"/>
                    <a:pt x="8" y="71"/>
                    <a:pt x="8" y="80"/>
                  </a:cubicBezTo>
                  <a:cubicBezTo>
                    <a:pt x="8" y="89"/>
                    <a:pt x="11" y="97"/>
                    <a:pt x="17" y="103"/>
                  </a:cubicBezTo>
                  <a:cubicBezTo>
                    <a:pt x="23" y="109"/>
                    <a:pt x="31" y="112"/>
                    <a:pt x="40" y="112"/>
                  </a:cubicBezTo>
                  <a:cubicBezTo>
                    <a:pt x="49" y="112"/>
                    <a:pt x="57" y="109"/>
                    <a:pt x="63" y="103"/>
                  </a:cubicBezTo>
                  <a:cubicBezTo>
                    <a:pt x="113" y="49"/>
                    <a:pt x="113" y="49"/>
                    <a:pt x="113" y="49"/>
                  </a:cubicBezTo>
                  <a:cubicBezTo>
                    <a:pt x="118" y="44"/>
                    <a:pt x="120" y="38"/>
                    <a:pt x="120" y="32"/>
                  </a:cubicBezTo>
                  <a:cubicBezTo>
                    <a:pt x="120" y="26"/>
                    <a:pt x="118" y="20"/>
                    <a:pt x="113" y="15"/>
                  </a:cubicBezTo>
                  <a:cubicBezTo>
                    <a:pt x="108" y="10"/>
                    <a:pt x="102" y="8"/>
                    <a:pt x="96" y="8"/>
                  </a:cubicBezTo>
                  <a:cubicBezTo>
                    <a:pt x="90" y="8"/>
                    <a:pt x="84" y="10"/>
                    <a:pt x="79" y="15"/>
                  </a:cubicBezTo>
                  <a:cubicBezTo>
                    <a:pt x="29" y="69"/>
                    <a:pt x="29" y="69"/>
                    <a:pt x="29" y="69"/>
                  </a:cubicBezTo>
                  <a:cubicBezTo>
                    <a:pt x="22" y="75"/>
                    <a:pt x="22" y="85"/>
                    <a:pt x="29" y="91"/>
                  </a:cubicBezTo>
                  <a:cubicBezTo>
                    <a:pt x="32" y="94"/>
                    <a:pt x="36" y="96"/>
                    <a:pt x="40" y="96"/>
                  </a:cubicBezTo>
                  <a:cubicBezTo>
                    <a:pt x="40" y="96"/>
                    <a:pt x="40" y="96"/>
                    <a:pt x="40" y="96"/>
                  </a:cubicBezTo>
                  <a:cubicBezTo>
                    <a:pt x="44" y="96"/>
                    <a:pt x="48" y="94"/>
                    <a:pt x="51" y="91"/>
                  </a:cubicBezTo>
                  <a:cubicBezTo>
                    <a:pt x="100" y="41"/>
                    <a:pt x="100" y="41"/>
                    <a:pt x="100" y="41"/>
                  </a:cubicBezTo>
                  <a:cubicBezTo>
                    <a:pt x="105" y="47"/>
                    <a:pt x="105" y="47"/>
                    <a:pt x="105" y="47"/>
                  </a:cubicBezTo>
                  <a:cubicBezTo>
                    <a:pt x="57" y="97"/>
                    <a:pt x="57" y="97"/>
                    <a:pt x="57" y="97"/>
                  </a:cubicBezTo>
                  <a:cubicBezTo>
                    <a:pt x="52" y="102"/>
                    <a:pt x="46" y="104"/>
                    <a:pt x="40" y="104"/>
                  </a:cubicBezTo>
                  <a:cubicBezTo>
                    <a:pt x="40" y="104"/>
                    <a:pt x="40" y="104"/>
                    <a:pt x="40" y="104"/>
                  </a:cubicBezTo>
                  <a:cubicBezTo>
                    <a:pt x="34" y="104"/>
                    <a:pt x="28" y="102"/>
                    <a:pt x="23" y="97"/>
                  </a:cubicBezTo>
                  <a:cubicBezTo>
                    <a:pt x="14" y="88"/>
                    <a:pt x="14" y="72"/>
                    <a:pt x="23" y="63"/>
                  </a:cubicBezTo>
                  <a:cubicBezTo>
                    <a:pt x="73" y="9"/>
                    <a:pt x="73" y="9"/>
                    <a:pt x="73" y="9"/>
                  </a:cubicBezTo>
                  <a:cubicBezTo>
                    <a:pt x="79" y="3"/>
                    <a:pt x="87" y="0"/>
                    <a:pt x="96" y="0"/>
                  </a:cubicBezTo>
                  <a:cubicBezTo>
                    <a:pt x="105" y="0"/>
                    <a:pt x="113" y="3"/>
                    <a:pt x="119" y="9"/>
                  </a:cubicBezTo>
                  <a:cubicBezTo>
                    <a:pt x="125" y="15"/>
                    <a:pt x="128" y="23"/>
                    <a:pt x="128" y="32"/>
                  </a:cubicBezTo>
                  <a:cubicBezTo>
                    <a:pt x="128" y="41"/>
                    <a:pt x="125" y="49"/>
                    <a:pt x="119" y="55"/>
                  </a:cubicBezTo>
                  <a:cubicBezTo>
                    <a:pt x="68" y="108"/>
                    <a:pt x="68" y="108"/>
                    <a:pt x="68" y="108"/>
                  </a:cubicBezTo>
                  <a:cubicBezTo>
                    <a:pt x="61" y="116"/>
                    <a:pt x="51" y="120"/>
                    <a:pt x="40" y="120"/>
                  </a:cubicBezTo>
                </a:path>
              </a:pathLst>
            </a:custGeom>
            <a:solidFill>
              <a:srgbClr val="1A1E21"/>
            </a:solidFill>
            <a:ln w="6350" cmpd="sng">
              <a:noFill/>
            </a:ln>
            <a:effectLst/>
          </p:spPr>
          <p:txBody>
            <a:bodyPr vert="horz" wrap="square" lIns="121920" tIns="60960" rIns="121920" bIns="60960" numCol="1" anchor="t" anchorCtr="0" compatLnSpc="1"/>
            <a:lstStyle/>
            <a:p>
              <a:pPr defTabSz="1218565"/>
              <a:endParaRPr lang="zh-CN" altLang="en-US" sz="3200">
                <a:solidFill>
                  <a:prstClr val="black"/>
                </a:solidFill>
                <a:latin typeface="Arial" panose="020B0604020202020204"/>
                <a:ea typeface="微软雅黑" panose="020B0503020204020204" charset="-122"/>
              </a:endParaRPr>
            </a:p>
          </p:txBody>
        </p:sp>
      </p:grpSp>
      <p:sp>
        <p:nvSpPr>
          <p:cNvPr id="4" name="矩形 3"/>
          <p:cNvSpPr/>
          <p:nvPr/>
        </p:nvSpPr>
        <p:spPr>
          <a:xfrm flipV="1">
            <a:off x="10484361" y="846309"/>
            <a:ext cx="893745" cy="609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5" name="文本框 4"/>
          <p:cNvSpPr txBox="1"/>
          <p:nvPr/>
        </p:nvSpPr>
        <p:spPr>
          <a:xfrm>
            <a:off x="4858201" y="41776"/>
            <a:ext cx="1047082" cy="625684"/>
          </a:xfrm>
          <a:prstGeom prst="rect">
            <a:avLst/>
          </a:prstGeom>
          <a:noFill/>
        </p:spPr>
        <p:txBody>
          <a:bodyPr wrap="none" rtlCol="0">
            <a:spAutoFit/>
          </a:bodyPr>
          <a:p>
            <a:pPr algn="ctr">
              <a:lnSpc>
                <a:spcPct val="130000"/>
              </a:lnSpc>
            </a:pPr>
            <a:r>
              <a:rPr kumimoji="1" lang="en-US" altLang="zh-CN" sz="1335" dirty="0">
                <a:solidFill>
                  <a:schemeClr val="tx1"/>
                </a:solidFill>
              </a:rPr>
              <a:t>CONTENTS</a:t>
            </a:r>
            <a:endParaRPr kumimoji="1" lang="en-US" altLang="zh-CN" sz="1335" dirty="0">
              <a:solidFill>
                <a:schemeClr val="tx1"/>
              </a:solidFill>
            </a:endParaRPr>
          </a:p>
          <a:p>
            <a:pPr algn="ctr">
              <a:lnSpc>
                <a:spcPct val="130000"/>
              </a:lnSpc>
            </a:pPr>
            <a:r>
              <a:rPr kumimoji="1" lang="zh-CN" altLang="en-US" sz="1335" dirty="0">
                <a:solidFill>
                  <a:schemeClr val="tx1"/>
                </a:solidFill>
              </a:rPr>
              <a:t>目录</a:t>
            </a:r>
            <a:endParaRPr kumimoji="1" lang="zh-CN" altLang="en-US" sz="1335" dirty="0">
              <a:solidFill>
                <a:schemeClr val="tx1"/>
              </a:solidFill>
            </a:endParaRPr>
          </a:p>
        </p:txBody>
      </p:sp>
      <p:sp>
        <p:nvSpPr>
          <p:cNvPr id="6" name="文本框 5"/>
          <p:cNvSpPr txBox="1"/>
          <p:nvPr/>
        </p:nvSpPr>
        <p:spPr>
          <a:xfrm>
            <a:off x="6034222" y="45242"/>
            <a:ext cx="1429385"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ONE</a:t>
            </a:r>
            <a:endParaRPr kumimoji="1" lang="en-US" altLang="zh-CN" sz="1335" dirty="0">
              <a:solidFill>
                <a:schemeClr val="tx1"/>
              </a:solidFill>
            </a:endParaRPr>
          </a:p>
          <a:p>
            <a:pPr lvl="0" algn="ctr">
              <a:lnSpc>
                <a:spcPct val="130000"/>
              </a:lnSpc>
            </a:pPr>
            <a:r>
              <a:rPr kumimoji="1" lang="zh-CN" altLang="en-US" sz="1335" dirty="0">
                <a:solidFill>
                  <a:schemeClr val="tx1"/>
                </a:solidFill>
              </a:rPr>
              <a:t>项目背景</a:t>
            </a:r>
            <a:r>
              <a:rPr kumimoji="1" lang="en-US" altLang="zh-CN" sz="1335" dirty="0">
                <a:solidFill>
                  <a:schemeClr val="tx1"/>
                </a:solidFill>
              </a:rPr>
              <a:t>&amp;</a:t>
            </a:r>
            <a:r>
              <a:rPr kumimoji="1" lang="zh-CN" altLang="en-US" sz="1335" dirty="0">
                <a:solidFill>
                  <a:schemeClr val="tx1"/>
                </a:solidFill>
              </a:rPr>
              <a:t>期望 </a:t>
            </a:r>
            <a:endParaRPr kumimoji="1" lang="zh-CN" altLang="en-US" sz="1335" dirty="0">
              <a:solidFill>
                <a:schemeClr val="tx1"/>
              </a:solidFill>
            </a:endParaRPr>
          </a:p>
        </p:txBody>
      </p:sp>
      <p:sp>
        <p:nvSpPr>
          <p:cNvPr id="7" name="文本框 6"/>
          <p:cNvSpPr txBox="1"/>
          <p:nvPr/>
        </p:nvSpPr>
        <p:spPr>
          <a:xfrm>
            <a:off x="7515321" y="63775"/>
            <a:ext cx="1163955"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TWO</a:t>
            </a:r>
            <a:endParaRPr kumimoji="1" lang="en-US" altLang="zh-CN" sz="1335" dirty="0">
              <a:solidFill>
                <a:schemeClr val="tx1"/>
              </a:solidFill>
            </a:endParaRPr>
          </a:p>
          <a:p>
            <a:pPr lvl="0" algn="ctr">
              <a:lnSpc>
                <a:spcPct val="130000"/>
              </a:lnSpc>
            </a:pPr>
            <a:r>
              <a:rPr kumimoji="1" lang="zh-CN" altLang="en-US" sz="1335" dirty="0">
                <a:solidFill>
                  <a:schemeClr val="tx1"/>
                </a:solidFill>
              </a:rPr>
              <a:t>解决方案 </a:t>
            </a:r>
            <a:endParaRPr kumimoji="1" lang="zh-CN" altLang="en-US" sz="1335" dirty="0">
              <a:solidFill>
                <a:schemeClr val="tx1"/>
              </a:solidFill>
            </a:endParaRPr>
          </a:p>
        </p:txBody>
      </p:sp>
      <p:sp>
        <p:nvSpPr>
          <p:cNvPr id="8" name="文本框 7"/>
          <p:cNvSpPr txBox="1"/>
          <p:nvPr/>
        </p:nvSpPr>
        <p:spPr>
          <a:xfrm>
            <a:off x="8824373" y="63775"/>
            <a:ext cx="1348740"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THREE</a:t>
            </a:r>
            <a:endParaRPr kumimoji="1" lang="en-US" altLang="zh-CN" sz="1335" dirty="0">
              <a:solidFill>
                <a:schemeClr val="tx1"/>
              </a:solidFill>
            </a:endParaRPr>
          </a:p>
          <a:p>
            <a:pPr algn="ctr">
              <a:lnSpc>
                <a:spcPct val="130000"/>
              </a:lnSpc>
            </a:pPr>
            <a:r>
              <a:rPr kumimoji="1" lang="zh-CN" altLang="en-US" sz="1335" dirty="0">
                <a:solidFill>
                  <a:schemeClr val="tx1"/>
                </a:solidFill>
              </a:rPr>
              <a:t>项目优势 </a:t>
            </a:r>
            <a:endParaRPr kumimoji="1" lang="zh-CN" altLang="en-US" sz="1335" dirty="0">
              <a:solidFill>
                <a:schemeClr val="tx1"/>
              </a:solidFill>
            </a:endParaRPr>
          </a:p>
        </p:txBody>
      </p:sp>
      <p:sp>
        <p:nvSpPr>
          <p:cNvPr id="9" name="文本框 8"/>
          <p:cNvSpPr txBox="1"/>
          <p:nvPr/>
        </p:nvSpPr>
        <p:spPr>
          <a:xfrm>
            <a:off x="10295083" y="63775"/>
            <a:ext cx="1271905" cy="627380"/>
          </a:xfrm>
          <a:prstGeom prst="rect">
            <a:avLst/>
          </a:prstGeom>
          <a:noFill/>
        </p:spPr>
        <p:txBody>
          <a:bodyPr wrap="none" rtlCol="0">
            <a:spAutoFit/>
          </a:bodyPr>
          <a:p>
            <a:pPr algn="ctr">
              <a:lnSpc>
                <a:spcPct val="130000"/>
              </a:lnSpc>
            </a:pPr>
            <a:r>
              <a:rPr kumimoji="1" lang="en-US" altLang="zh-CN" sz="1335" b="1" dirty="0">
                <a:solidFill>
                  <a:schemeClr val="tx1"/>
                </a:solidFill>
              </a:rPr>
              <a:t>PART</a:t>
            </a:r>
            <a:r>
              <a:rPr kumimoji="1" lang="zh-CN" altLang="en-US" sz="1335" b="1" dirty="0">
                <a:solidFill>
                  <a:schemeClr val="tx1"/>
                </a:solidFill>
              </a:rPr>
              <a:t> </a:t>
            </a:r>
            <a:r>
              <a:rPr kumimoji="1" lang="en-US" altLang="zh-CN" sz="1335" b="1" dirty="0">
                <a:solidFill>
                  <a:schemeClr val="tx1"/>
                </a:solidFill>
              </a:rPr>
              <a:t>FOUR</a:t>
            </a:r>
            <a:endParaRPr kumimoji="1" lang="en-US" altLang="zh-CN" sz="1335" b="1" dirty="0">
              <a:solidFill>
                <a:schemeClr val="tx1"/>
              </a:solidFill>
            </a:endParaRPr>
          </a:p>
          <a:p>
            <a:pPr algn="ctr">
              <a:lnSpc>
                <a:spcPct val="130000"/>
              </a:lnSpc>
            </a:pPr>
            <a:r>
              <a:rPr kumimoji="1" lang="zh-CN" altLang="en-US" sz="1335" b="1" dirty="0">
                <a:solidFill>
                  <a:schemeClr val="tx1"/>
                </a:solidFill>
              </a:rPr>
              <a:t>项目技术简介 </a:t>
            </a:r>
            <a:endParaRPr kumimoji="1" lang="zh-CN" altLang="en-US" sz="1335" b="1"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flipV="1">
            <a:off x="635" y="6212840"/>
            <a:ext cx="12192000" cy="645160"/>
          </a:xfrm>
          <a:prstGeom prst="rect">
            <a:avLst/>
          </a:prstGeom>
          <a:solidFill>
            <a:srgbClr val="1A1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32" name="矩形 31"/>
          <p:cNvSpPr/>
          <p:nvPr/>
        </p:nvSpPr>
        <p:spPr>
          <a:xfrm>
            <a:off x="1502410" y="1804035"/>
            <a:ext cx="9188450" cy="3933190"/>
          </a:xfrm>
          <a:prstGeom prst="rect">
            <a:avLst/>
          </a:prstGeom>
          <a:noFill/>
        </p:spPr>
        <p:txBody>
          <a:bodyPr wrap="square">
            <a:spAutoFit/>
          </a:bodyPr>
          <a:lstStyle/>
          <a:p>
            <a:pPr marL="285750" indent="-285750" defTabSz="1218565">
              <a:lnSpc>
                <a:spcPct val="150000"/>
              </a:lnSpc>
              <a:spcBef>
                <a:spcPts val="800"/>
              </a:spcBef>
              <a:buFont typeface="Wingdings" panose="05000000000000000000" charset="0"/>
              <a:buChar char="l"/>
            </a:pPr>
            <a:r>
              <a:rPr lang="zh-CN" altLang="en-US" sz="1800" dirty="0">
                <a:solidFill>
                  <a:prstClr val="black">
                    <a:lumMod val="85000"/>
                    <a:lumOff val="15000"/>
                  </a:prstClr>
                </a:solidFill>
                <a:latin typeface="Arial" panose="020B0604020202020204"/>
                <a:sym typeface="+mn-ea"/>
              </a:rPr>
              <a:t>J2EE</a:t>
            </a:r>
            <a:endParaRPr lang="zh-CN" altLang="en-US" sz="1800" dirty="0">
              <a:solidFill>
                <a:prstClr val="black">
                  <a:lumMod val="85000"/>
                  <a:lumOff val="15000"/>
                </a:prstClr>
              </a:solidFill>
              <a:latin typeface="Arial" panose="020B0604020202020204"/>
              <a:sym typeface="+mn-ea"/>
            </a:endParaRPr>
          </a:p>
          <a:p>
            <a:pPr defTabSz="1218565">
              <a:lnSpc>
                <a:spcPct val="150000"/>
              </a:lnSpc>
              <a:spcBef>
                <a:spcPts val="800"/>
              </a:spcBef>
            </a:pPr>
            <a:r>
              <a:rPr lang="zh-CN" altLang="en-US" sz="1800" dirty="0">
                <a:solidFill>
                  <a:prstClr val="black">
                    <a:lumMod val="85000"/>
                    <a:lumOff val="15000"/>
                  </a:prstClr>
                </a:solidFill>
                <a:latin typeface="Arial" panose="020B0604020202020204"/>
                <a:sym typeface="+mn-ea"/>
              </a:rPr>
              <a:t>        根据J2EE平台的MVC思想在本系统的应用，本系统采用项目架构分层的思想，将系统开发架构分为七个层面：表示层、控制层、服务层、业务逻辑层、原子服务API层、数据访问层、数据储存层。表示层采用JQuery+Bootstrap+FreeMarker，负责展示页面、与用户交互；控制层采用Struts2，负责请求调度和数据转发；业务逻辑层采用Spring框架，负责业务模块的处理和整个项目的规划调度；原子服务层：抽象的公共原子服务，可在多个系统间共享，采用Dubbo/OSGI的方式对服务进行管理和使用；数据访问层：负责数据库数据的读写。采用Mybatis技术实现数据访问层功能。层与层之间的采用持久层对象和实体对象来进行数据传输。</a:t>
            </a:r>
            <a:endParaRPr lang="zh-CN" altLang="en-US" sz="1800" dirty="0">
              <a:solidFill>
                <a:prstClr val="black">
                  <a:lumMod val="85000"/>
                  <a:lumOff val="15000"/>
                </a:prstClr>
              </a:solidFill>
              <a:latin typeface="Arial" panose="020B0604020202020204"/>
              <a:sym typeface="+mn-ea"/>
            </a:endParaRPr>
          </a:p>
        </p:txBody>
      </p:sp>
      <p:sp>
        <p:nvSpPr>
          <p:cNvPr id="4" name="矩形 3"/>
          <p:cNvSpPr/>
          <p:nvPr/>
        </p:nvSpPr>
        <p:spPr>
          <a:xfrm flipV="1">
            <a:off x="10484361" y="846309"/>
            <a:ext cx="893745" cy="609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5" name="文本框 4"/>
          <p:cNvSpPr txBox="1"/>
          <p:nvPr/>
        </p:nvSpPr>
        <p:spPr>
          <a:xfrm>
            <a:off x="4858201" y="41776"/>
            <a:ext cx="1047082" cy="625684"/>
          </a:xfrm>
          <a:prstGeom prst="rect">
            <a:avLst/>
          </a:prstGeom>
          <a:noFill/>
        </p:spPr>
        <p:txBody>
          <a:bodyPr wrap="none" rtlCol="0">
            <a:spAutoFit/>
          </a:bodyPr>
          <a:p>
            <a:pPr algn="ctr">
              <a:lnSpc>
                <a:spcPct val="130000"/>
              </a:lnSpc>
            </a:pPr>
            <a:r>
              <a:rPr kumimoji="1" lang="en-US" altLang="zh-CN" sz="1335" dirty="0">
                <a:solidFill>
                  <a:schemeClr val="tx1"/>
                </a:solidFill>
              </a:rPr>
              <a:t>CONTENTS</a:t>
            </a:r>
            <a:endParaRPr kumimoji="1" lang="en-US" altLang="zh-CN" sz="1335" dirty="0">
              <a:solidFill>
                <a:schemeClr val="tx1"/>
              </a:solidFill>
            </a:endParaRPr>
          </a:p>
          <a:p>
            <a:pPr algn="ctr">
              <a:lnSpc>
                <a:spcPct val="130000"/>
              </a:lnSpc>
            </a:pPr>
            <a:r>
              <a:rPr kumimoji="1" lang="zh-CN" altLang="en-US" sz="1335" dirty="0">
                <a:solidFill>
                  <a:schemeClr val="tx1"/>
                </a:solidFill>
              </a:rPr>
              <a:t>目录</a:t>
            </a:r>
            <a:endParaRPr kumimoji="1" lang="zh-CN" altLang="en-US" sz="1335" dirty="0">
              <a:solidFill>
                <a:schemeClr val="tx1"/>
              </a:solidFill>
            </a:endParaRPr>
          </a:p>
        </p:txBody>
      </p:sp>
      <p:sp>
        <p:nvSpPr>
          <p:cNvPr id="6" name="文本框 5"/>
          <p:cNvSpPr txBox="1"/>
          <p:nvPr/>
        </p:nvSpPr>
        <p:spPr>
          <a:xfrm>
            <a:off x="6034222" y="45242"/>
            <a:ext cx="1429385"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ONE</a:t>
            </a:r>
            <a:endParaRPr kumimoji="1" lang="en-US" altLang="zh-CN" sz="1335" dirty="0">
              <a:solidFill>
                <a:schemeClr val="tx1"/>
              </a:solidFill>
            </a:endParaRPr>
          </a:p>
          <a:p>
            <a:pPr lvl="0" algn="ctr">
              <a:lnSpc>
                <a:spcPct val="130000"/>
              </a:lnSpc>
            </a:pPr>
            <a:r>
              <a:rPr kumimoji="1" lang="zh-CN" altLang="en-US" sz="1335" dirty="0">
                <a:solidFill>
                  <a:schemeClr val="tx1"/>
                </a:solidFill>
              </a:rPr>
              <a:t>项目背景</a:t>
            </a:r>
            <a:r>
              <a:rPr kumimoji="1" lang="en-US" altLang="zh-CN" sz="1335" dirty="0">
                <a:solidFill>
                  <a:schemeClr val="tx1"/>
                </a:solidFill>
              </a:rPr>
              <a:t>&amp;</a:t>
            </a:r>
            <a:r>
              <a:rPr kumimoji="1" lang="zh-CN" altLang="en-US" sz="1335" dirty="0">
                <a:solidFill>
                  <a:schemeClr val="tx1"/>
                </a:solidFill>
              </a:rPr>
              <a:t>期望 </a:t>
            </a:r>
            <a:endParaRPr kumimoji="1" lang="zh-CN" altLang="en-US" sz="1335" dirty="0">
              <a:solidFill>
                <a:schemeClr val="tx1"/>
              </a:solidFill>
            </a:endParaRPr>
          </a:p>
        </p:txBody>
      </p:sp>
      <p:sp>
        <p:nvSpPr>
          <p:cNvPr id="7" name="文本框 6"/>
          <p:cNvSpPr txBox="1"/>
          <p:nvPr/>
        </p:nvSpPr>
        <p:spPr>
          <a:xfrm>
            <a:off x="7515321" y="63775"/>
            <a:ext cx="1163955"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TWO</a:t>
            </a:r>
            <a:endParaRPr kumimoji="1" lang="en-US" altLang="zh-CN" sz="1335" dirty="0">
              <a:solidFill>
                <a:schemeClr val="tx1"/>
              </a:solidFill>
            </a:endParaRPr>
          </a:p>
          <a:p>
            <a:pPr lvl="0" algn="ctr">
              <a:lnSpc>
                <a:spcPct val="130000"/>
              </a:lnSpc>
            </a:pPr>
            <a:r>
              <a:rPr kumimoji="1" lang="zh-CN" altLang="en-US" sz="1335" dirty="0">
                <a:solidFill>
                  <a:schemeClr val="tx1"/>
                </a:solidFill>
              </a:rPr>
              <a:t>解决方案 </a:t>
            </a:r>
            <a:endParaRPr kumimoji="1" lang="zh-CN" altLang="en-US" sz="1335" dirty="0">
              <a:solidFill>
                <a:schemeClr val="tx1"/>
              </a:solidFill>
            </a:endParaRPr>
          </a:p>
        </p:txBody>
      </p:sp>
      <p:sp>
        <p:nvSpPr>
          <p:cNvPr id="8" name="文本框 7"/>
          <p:cNvSpPr txBox="1"/>
          <p:nvPr/>
        </p:nvSpPr>
        <p:spPr>
          <a:xfrm>
            <a:off x="8824373" y="63775"/>
            <a:ext cx="1348740"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THREE</a:t>
            </a:r>
            <a:endParaRPr kumimoji="1" lang="en-US" altLang="zh-CN" sz="1335" dirty="0">
              <a:solidFill>
                <a:schemeClr val="tx1"/>
              </a:solidFill>
            </a:endParaRPr>
          </a:p>
          <a:p>
            <a:pPr algn="ctr">
              <a:lnSpc>
                <a:spcPct val="130000"/>
              </a:lnSpc>
            </a:pPr>
            <a:r>
              <a:rPr kumimoji="1" lang="zh-CN" altLang="en-US" sz="1335" dirty="0">
                <a:solidFill>
                  <a:schemeClr val="tx1"/>
                </a:solidFill>
              </a:rPr>
              <a:t>项目优势 </a:t>
            </a:r>
            <a:endParaRPr kumimoji="1" lang="zh-CN" altLang="en-US" sz="1335" dirty="0">
              <a:solidFill>
                <a:schemeClr val="tx1"/>
              </a:solidFill>
            </a:endParaRPr>
          </a:p>
        </p:txBody>
      </p:sp>
      <p:sp>
        <p:nvSpPr>
          <p:cNvPr id="9" name="文本框 8"/>
          <p:cNvSpPr txBox="1"/>
          <p:nvPr/>
        </p:nvSpPr>
        <p:spPr>
          <a:xfrm>
            <a:off x="10295083" y="63775"/>
            <a:ext cx="1271905" cy="627380"/>
          </a:xfrm>
          <a:prstGeom prst="rect">
            <a:avLst/>
          </a:prstGeom>
          <a:noFill/>
        </p:spPr>
        <p:txBody>
          <a:bodyPr wrap="none" rtlCol="0">
            <a:spAutoFit/>
          </a:bodyPr>
          <a:p>
            <a:pPr algn="ctr">
              <a:lnSpc>
                <a:spcPct val="130000"/>
              </a:lnSpc>
            </a:pPr>
            <a:r>
              <a:rPr kumimoji="1" lang="en-US" altLang="zh-CN" sz="1335" b="1" dirty="0">
                <a:solidFill>
                  <a:schemeClr val="tx1"/>
                </a:solidFill>
              </a:rPr>
              <a:t>PART</a:t>
            </a:r>
            <a:r>
              <a:rPr kumimoji="1" lang="zh-CN" altLang="en-US" sz="1335" b="1" dirty="0">
                <a:solidFill>
                  <a:schemeClr val="tx1"/>
                </a:solidFill>
              </a:rPr>
              <a:t> </a:t>
            </a:r>
            <a:r>
              <a:rPr kumimoji="1" lang="en-US" altLang="zh-CN" sz="1335" b="1" dirty="0">
                <a:solidFill>
                  <a:schemeClr val="tx1"/>
                </a:solidFill>
              </a:rPr>
              <a:t>FOUR</a:t>
            </a:r>
            <a:endParaRPr kumimoji="1" lang="en-US" altLang="zh-CN" sz="1335" b="1" dirty="0">
              <a:solidFill>
                <a:schemeClr val="tx1"/>
              </a:solidFill>
            </a:endParaRPr>
          </a:p>
          <a:p>
            <a:pPr algn="ctr">
              <a:lnSpc>
                <a:spcPct val="130000"/>
              </a:lnSpc>
            </a:pPr>
            <a:r>
              <a:rPr kumimoji="1" lang="zh-CN" altLang="en-US" sz="1335" b="1" dirty="0">
                <a:solidFill>
                  <a:schemeClr val="tx1"/>
                </a:solidFill>
              </a:rPr>
              <a:t>项目技术简介 </a:t>
            </a:r>
            <a:endParaRPr kumimoji="1" lang="zh-CN" altLang="en-US" sz="1335" b="1" dirty="0">
              <a:solidFill>
                <a:schemeClr val="tx1"/>
              </a:solidFill>
            </a:endParaRPr>
          </a:p>
        </p:txBody>
      </p:sp>
      <p:sp>
        <p:nvSpPr>
          <p:cNvPr id="10" name="TextBox 159"/>
          <p:cNvSpPr txBox="1"/>
          <p:nvPr/>
        </p:nvSpPr>
        <p:spPr>
          <a:xfrm>
            <a:off x="1502230" y="1073941"/>
            <a:ext cx="2804928" cy="521970"/>
          </a:xfrm>
          <a:prstGeom prst="rect">
            <a:avLst/>
          </a:prstGeom>
          <a:noFill/>
          <a:effectLst/>
        </p:spPr>
        <p:txBody>
          <a:bodyPr wrap="square" rtlCol="0">
            <a:spAutoFit/>
          </a:bodyPr>
          <a:p>
            <a:pPr defTabSz="1218565"/>
            <a:r>
              <a:rPr lang="zh-CN" altLang="en-US" sz="2800" b="1" dirty="0">
                <a:solidFill>
                  <a:prstClr val="black">
                    <a:lumMod val="85000"/>
                    <a:lumOff val="15000"/>
                  </a:prstClr>
                </a:solidFill>
                <a:latin typeface="Arial" panose="020B0604020202020204"/>
              </a:rPr>
              <a:t>后端技术</a:t>
            </a:r>
            <a:endParaRPr lang="zh-CN" altLang="en-US" sz="2800" b="1" dirty="0">
              <a:solidFill>
                <a:prstClr val="black">
                  <a:lumMod val="85000"/>
                  <a:lumOff val="15000"/>
                </a:prstClr>
              </a:solidFill>
              <a:latin typeface="Arial" panose="020B0604020202020204"/>
            </a:endParaRPr>
          </a:p>
        </p:txBody>
      </p:sp>
      <p:grpSp>
        <p:nvGrpSpPr>
          <p:cNvPr id="11" name="组 40"/>
          <p:cNvGrpSpPr/>
          <p:nvPr/>
        </p:nvGrpSpPr>
        <p:grpSpPr>
          <a:xfrm>
            <a:off x="748610" y="1033192"/>
            <a:ext cx="603451" cy="603451"/>
            <a:chOff x="2534442" y="2443198"/>
            <a:chExt cx="452588" cy="452588"/>
          </a:xfrm>
        </p:grpSpPr>
        <p:sp>
          <p:nvSpPr>
            <p:cNvPr id="12" name="椭圆 11"/>
            <p:cNvSpPr/>
            <p:nvPr/>
          </p:nvSpPr>
          <p:spPr>
            <a:xfrm>
              <a:off x="2534442" y="2443198"/>
              <a:ext cx="452588" cy="452588"/>
            </a:xfrm>
            <a:prstGeom prst="ellipse">
              <a:avLst/>
            </a:prstGeom>
            <a:noFill/>
            <a:ln w="6350" cmpd="sng">
              <a:solidFill>
                <a:srgbClr val="1A1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8565"/>
              <a:endParaRPr lang="zh-CN" altLang="en-US" sz="3200">
                <a:solidFill>
                  <a:prstClr val="white"/>
                </a:solidFill>
                <a:latin typeface="Arial" panose="020B0604020202020204"/>
                <a:ea typeface="微软雅黑" panose="020B0503020204020204" charset="-122"/>
              </a:endParaRPr>
            </a:p>
          </p:txBody>
        </p:sp>
        <p:sp>
          <p:nvSpPr>
            <p:cNvPr id="13" name="Freeform 10"/>
            <p:cNvSpPr/>
            <p:nvPr/>
          </p:nvSpPr>
          <p:spPr bwMode="auto">
            <a:xfrm>
              <a:off x="2630061" y="2546737"/>
              <a:ext cx="261349" cy="245511"/>
            </a:xfrm>
            <a:custGeom>
              <a:avLst/>
              <a:gdLst>
                <a:gd name="T0" fmla="*/ 40 w 128"/>
                <a:gd name="T1" fmla="*/ 120 h 120"/>
                <a:gd name="T2" fmla="*/ 12 w 128"/>
                <a:gd name="T3" fmla="*/ 108 h 120"/>
                <a:gd name="T4" fmla="*/ 0 w 128"/>
                <a:gd name="T5" fmla="*/ 80 h 120"/>
                <a:gd name="T6" fmla="*/ 12 w 128"/>
                <a:gd name="T7" fmla="*/ 52 h 120"/>
                <a:gd name="T8" fmla="*/ 58 w 128"/>
                <a:gd name="T9" fmla="*/ 2 h 120"/>
                <a:gd name="T10" fmla="*/ 64 w 128"/>
                <a:gd name="T11" fmla="*/ 8 h 120"/>
                <a:gd name="T12" fmla="*/ 17 w 128"/>
                <a:gd name="T13" fmla="*/ 57 h 120"/>
                <a:gd name="T14" fmla="*/ 8 w 128"/>
                <a:gd name="T15" fmla="*/ 80 h 120"/>
                <a:gd name="T16" fmla="*/ 17 w 128"/>
                <a:gd name="T17" fmla="*/ 103 h 120"/>
                <a:gd name="T18" fmla="*/ 40 w 128"/>
                <a:gd name="T19" fmla="*/ 112 h 120"/>
                <a:gd name="T20" fmla="*/ 63 w 128"/>
                <a:gd name="T21" fmla="*/ 103 h 120"/>
                <a:gd name="T22" fmla="*/ 113 w 128"/>
                <a:gd name="T23" fmla="*/ 49 h 120"/>
                <a:gd name="T24" fmla="*/ 120 w 128"/>
                <a:gd name="T25" fmla="*/ 32 h 120"/>
                <a:gd name="T26" fmla="*/ 113 w 128"/>
                <a:gd name="T27" fmla="*/ 15 h 120"/>
                <a:gd name="T28" fmla="*/ 96 w 128"/>
                <a:gd name="T29" fmla="*/ 8 h 120"/>
                <a:gd name="T30" fmla="*/ 79 w 128"/>
                <a:gd name="T31" fmla="*/ 15 h 120"/>
                <a:gd name="T32" fmla="*/ 29 w 128"/>
                <a:gd name="T33" fmla="*/ 69 h 120"/>
                <a:gd name="T34" fmla="*/ 29 w 128"/>
                <a:gd name="T35" fmla="*/ 91 h 120"/>
                <a:gd name="T36" fmla="*/ 40 w 128"/>
                <a:gd name="T37" fmla="*/ 96 h 120"/>
                <a:gd name="T38" fmla="*/ 40 w 128"/>
                <a:gd name="T39" fmla="*/ 96 h 120"/>
                <a:gd name="T40" fmla="*/ 51 w 128"/>
                <a:gd name="T41" fmla="*/ 91 h 120"/>
                <a:gd name="T42" fmla="*/ 100 w 128"/>
                <a:gd name="T43" fmla="*/ 41 h 120"/>
                <a:gd name="T44" fmla="*/ 105 w 128"/>
                <a:gd name="T45" fmla="*/ 47 h 120"/>
                <a:gd name="T46" fmla="*/ 57 w 128"/>
                <a:gd name="T47" fmla="*/ 97 h 120"/>
                <a:gd name="T48" fmla="*/ 40 w 128"/>
                <a:gd name="T49" fmla="*/ 104 h 120"/>
                <a:gd name="T50" fmla="*/ 40 w 128"/>
                <a:gd name="T51" fmla="*/ 104 h 120"/>
                <a:gd name="T52" fmla="*/ 23 w 128"/>
                <a:gd name="T53" fmla="*/ 97 h 120"/>
                <a:gd name="T54" fmla="*/ 23 w 128"/>
                <a:gd name="T55" fmla="*/ 63 h 120"/>
                <a:gd name="T56" fmla="*/ 73 w 128"/>
                <a:gd name="T57" fmla="*/ 9 h 120"/>
                <a:gd name="T58" fmla="*/ 96 w 128"/>
                <a:gd name="T59" fmla="*/ 0 h 120"/>
                <a:gd name="T60" fmla="*/ 119 w 128"/>
                <a:gd name="T61" fmla="*/ 9 h 120"/>
                <a:gd name="T62" fmla="*/ 128 w 128"/>
                <a:gd name="T63" fmla="*/ 32 h 120"/>
                <a:gd name="T64" fmla="*/ 119 w 128"/>
                <a:gd name="T65" fmla="*/ 55 h 120"/>
                <a:gd name="T66" fmla="*/ 68 w 128"/>
                <a:gd name="T67" fmla="*/ 108 h 120"/>
                <a:gd name="T68" fmla="*/ 40 w 128"/>
                <a:gd name="T6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0">
                  <a:moveTo>
                    <a:pt x="40" y="120"/>
                  </a:moveTo>
                  <a:cubicBezTo>
                    <a:pt x="29" y="120"/>
                    <a:pt x="19" y="116"/>
                    <a:pt x="12" y="108"/>
                  </a:cubicBezTo>
                  <a:cubicBezTo>
                    <a:pt x="4" y="101"/>
                    <a:pt x="0" y="91"/>
                    <a:pt x="0" y="80"/>
                  </a:cubicBezTo>
                  <a:cubicBezTo>
                    <a:pt x="0" y="69"/>
                    <a:pt x="4" y="59"/>
                    <a:pt x="12" y="52"/>
                  </a:cubicBezTo>
                  <a:cubicBezTo>
                    <a:pt x="58" y="2"/>
                    <a:pt x="58" y="2"/>
                    <a:pt x="58" y="2"/>
                  </a:cubicBezTo>
                  <a:cubicBezTo>
                    <a:pt x="64" y="8"/>
                    <a:pt x="64" y="8"/>
                    <a:pt x="64" y="8"/>
                  </a:cubicBezTo>
                  <a:cubicBezTo>
                    <a:pt x="17" y="57"/>
                    <a:pt x="17" y="57"/>
                    <a:pt x="17" y="57"/>
                  </a:cubicBezTo>
                  <a:cubicBezTo>
                    <a:pt x="11" y="63"/>
                    <a:pt x="8" y="71"/>
                    <a:pt x="8" y="80"/>
                  </a:cubicBezTo>
                  <a:cubicBezTo>
                    <a:pt x="8" y="89"/>
                    <a:pt x="11" y="97"/>
                    <a:pt x="17" y="103"/>
                  </a:cubicBezTo>
                  <a:cubicBezTo>
                    <a:pt x="23" y="109"/>
                    <a:pt x="31" y="112"/>
                    <a:pt x="40" y="112"/>
                  </a:cubicBezTo>
                  <a:cubicBezTo>
                    <a:pt x="49" y="112"/>
                    <a:pt x="57" y="109"/>
                    <a:pt x="63" y="103"/>
                  </a:cubicBezTo>
                  <a:cubicBezTo>
                    <a:pt x="113" y="49"/>
                    <a:pt x="113" y="49"/>
                    <a:pt x="113" y="49"/>
                  </a:cubicBezTo>
                  <a:cubicBezTo>
                    <a:pt x="118" y="44"/>
                    <a:pt x="120" y="38"/>
                    <a:pt x="120" y="32"/>
                  </a:cubicBezTo>
                  <a:cubicBezTo>
                    <a:pt x="120" y="26"/>
                    <a:pt x="118" y="20"/>
                    <a:pt x="113" y="15"/>
                  </a:cubicBezTo>
                  <a:cubicBezTo>
                    <a:pt x="108" y="10"/>
                    <a:pt x="102" y="8"/>
                    <a:pt x="96" y="8"/>
                  </a:cubicBezTo>
                  <a:cubicBezTo>
                    <a:pt x="90" y="8"/>
                    <a:pt x="84" y="10"/>
                    <a:pt x="79" y="15"/>
                  </a:cubicBezTo>
                  <a:cubicBezTo>
                    <a:pt x="29" y="69"/>
                    <a:pt x="29" y="69"/>
                    <a:pt x="29" y="69"/>
                  </a:cubicBezTo>
                  <a:cubicBezTo>
                    <a:pt x="22" y="75"/>
                    <a:pt x="22" y="85"/>
                    <a:pt x="29" y="91"/>
                  </a:cubicBezTo>
                  <a:cubicBezTo>
                    <a:pt x="32" y="94"/>
                    <a:pt x="36" y="96"/>
                    <a:pt x="40" y="96"/>
                  </a:cubicBezTo>
                  <a:cubicBezTo>
                    <a:pt x="40" y="96"/>
                    <a:pt x="40" y="96"/>
                    <a:pt x="40" y="96"/>
                  </a:cubicBezTo>
                  <a:cubicBezTo>
                    <a:pt x="44" y="96"/>
                    <a:pt x="48" y="94"/>
                    <a:pt x="51" y="91"/>
                  </a:cubicBezTo>
                  <a:cubicBezTo>
                    <a:pt x="100" y="41"/>
                    <a:pt x="100" y="41"/>
                    <a:pt x="100" y="41"/>
                  </a:cubicBezTo>
                  <a:cubicBezTo>
                    <a:pt x="105" y="47"/>
                    <a:pt x="105" y="47"/>
                    <a:pt x="105" y="47"/>
                  </a:cubicBezTo>
                  <a:cubicBezTo>
                    <a:pt x="57" y="97"/>
                    <a:pt x="57" y="97"/>
                    <a:pt x="57" y="97"/>
                  </a:cubicBezTo>
                  <a:cubicBezTo>
                    <a:pt x="52" y="102"/>
                    <a:pt x="46" y="104"/>
                    <a:pt x="40" y="104"/>
                  </a:cubicBezTo>
                  <a:cubicBezTo>
                    <a:pt x="40" y="104"/>
                    <a:pt x="40" y="104"/>
                    <a:pt x="40" y="104"/>
                  </a:cubicBezTo>
                  <a:cubicBezTo>
                    <a:pt x="34" y="104"/>
                    <a:pt x="28" y="102"/>
                    <a:pt x="23" y="97"/>
                  </a:cubicBezTo>
                  <a:cubicBezTo>
                    <a:pt x="14" y="88"/>
                    <a:pt x="14" y="72"/>
                    <a:pt x="23" y="63"/>
                  </a:cubicBezTo>
                  <a:cubicBezTo>
                    <a:pt x="73" y="9"/>
                    <a:pt x="73" y="9"/>
                    <a:pt x="73" y="9"/>
                  </a:cubicBezTo>
                  <a:cubicBezTo>
                    <a:pt x="79" y="3"/>
                    <a:pt x="87" y="0"/>
                    <a:pt x="96" y="0"/>
                  </a:cubicBezTo>
                  <a:cubicBezTo>
                    <a:pt x="105" y="0"/>
                    <a:pt x="113" y="3"/>
                    <a:pt x="119" y="9"/>
                  </a:cubicBezTo>
                  <a:cubicBezTo>
                    <a:pt x="125" y="15"/>
                    <a:pt x="128" y="23"/>
                    <a:pt x="128" y="32"/>
                  </a:cubicBezTo>
                  <a:cubicBezTo>
                    <a:pt x="128" y="41"/>
                    <a:pt x="125" y="49"/>
                    <a:pt x="119" y="55"/>
                  </a:cubicBezTo>
                  <a:cubicBezTo>
                    <a:pt x="68" y="108"/>
                    <a:pt x="68" y="108"/>
                    <a:pt x="68" y="108"/>
                  </a:cubicBezTo>
                  <a:cubicBezTo>
                    <a:pt x="61" y="116"/>
                    <a:pt x="51" y="120"/>
                    <a:pt x="40" y="120"/>
                  </a:cubicBezTo>
                </a:path>
              </a:pathLst>
            </a:custGeom>
            <a:solidFill>
              <a:srgbClr val="1A1E21"/>
            </a:solidFill>
            <a:ln w="6350" cmpd="sng">
              <a:noFill/>
            </a:ln>
            <a:effectLst/>
          </p:spPr>
          <p:txBody>
            <a:bodyPr vert="horz" wrap="square" lIns="121920" tIns="60960" rIns="121920" bIns="60960" numCol="1" anchor="t" anchorCtr="0" compatLnSpc="1"/>
            <a:p>
              <a:pPr defTabSz="1218565"/>
              <a:endParaRPr lang="zh-CN" altLang="en-US" sz="3200">
                <a:solidFill>
                  <a:prstClr val="black"/>
                </a:solidFill>
                <a:latin typeface="Arial" panose="020B0604020202020204"/>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flipV="1">
            <a:off x="635" y="6212840"/>
            <a:ext cx="12192000" cy="645160"/>
          </a:xfrm>
          <a:prstGeom prst="rect">
            <a:avLst/>
          </a:prstGeom>
          <a:solidFill>
            <a:srgbClr val="1A1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32" name="矩形 31"/>
          <p:cNvSpPr/>
          <p:nvPr/>
        </p:nvSpPr>
        <p:spPr>
          <a:xfrm>
            <a:off x="1502410" y="2137410"/>
            <a:ext cx="9188450" cy="3307715"/>
          </a:xfrm>
          <a:prstGeom prst="rect">
            <a:avLst/>
          </a:prstGeom>
          <a:noFill/>
        </p:spPr>
        <p:txBody>
          <a:bodyPr wrap="square">
            <a:spAutoFit/>
          </a:bodyPr>
          <a:lstStyle/>
          <a:p>
            <a:pPr defTabSz="1218565">
              <a:lnSpc>
                <a:spcPct val="150000"/>
              </a:lnSpc>
              <a:spcBef>
                <a:spcPts val="800"/>
              </a:spcBef>
            </a:pPr>
            <a:r>
              <a:rPr lang="zh-CN" altLang="en-US" sz="1800" dirty="0">
                <a:solidFill>
                  <a:prstClr val="black">
                    <a:lumMod val="85000"/>
                    <a:lumOff val="15000"/>
                  </a:prstClr>
                </a:solidFill>
                <a:latin typeface="Arial" panose="020B0604020202020204"/>
                <a:sym typeface="+mn-ea"/>
              </a:rPr>
              <a:t>1）表示层</a:t>
            </a:r>
            <a:endParaRPr lang="zh-CN" altLang="en-US" sz="1800" dirty="0">
              <a:solidFill>
                <a:prstClr val="black">
                  <a:lumMod val="85000"/>
                  <a:lumOff val="15000"/>
                </a:prstClr>
              </a:solidFill>
              <a:latin typeface="Arial" panose="020B0604020202020204"/>
              <a:sym typeface="+mn-ea"/>
            </a:endParaRPr>
          </a:p>
          <a:p>
            <a:pPr defTabSz="1218565">
              <a:lnSpc>
                <a:spcPct val="150000"/>
              </a:lnSpc>
              <a:spcBef>
                <a:spcPts val="800"/>
              </a:spcBef>
            </a:pPr>
            <a:r>
              <a:rPr lang="zh-CN" altLang="en-US" sz="1800" dirty="0">
                <a:solidFill>
                  <a:prstClr val="black">
                    <a:lumMod val="85000"/>
                    <a:lumOff val="15000"/>
                  </a:prstClr>
                </a:solidFill>
                <a:latin typeface="Arial" panose="020B0604020202020204"/>
                <a:sym typeface="+mn-ea"/>
              </a:rPr>
              <a:t>       采用FFreeMarker，在HTML语言的基础上创建出独立的数据展示形式，配合JQuery、CSS、Bootstrap共同实现了系统的前端知识功能。</a:t>
            </a:r>
            <a:endParaRPr lang="zh-CN" altLang="en-US" sz="1800" dirty="0">
              <a:solidFill>
                <a:prstClr val="black">
                  <a:lumMod val="85000"/>
                  <a:lumOff val="15000"/>
                </a:prstClr>
              </a:solidFill>
              <a:latin typeface="Arial" panose="020B0604020202020204"/>
              <a:sym typeface="+mn-ea"/>
            </a:endParaRPr>
          </a:p>
          <a:p>
            <a:pPr defTabSz="1218565">
              <a:lnSpc>
                <a:spcPct val="150000"/>
              </a:lnSpc>
              <a:spcBef>
                <a:spcPts val="800"/>
              </a:spcBef>
            </a:pPr>
            <a:r>
              <a:rPr lang="zh-CN" altLang="en-US" sz="1800" dirty="0">
                <a:solidFill>
                  <a:prstClr val="black">
                    <a:lumMod val="85000"/>
                    <a:lumOff val="15000"/>
                  </a:prstClr>
                </a:solidFill>
                <a:latin typeface="Arial" panose="020B0604020202020204"/>
                <a:sym typeface="+mn-ea"/>
              </a:rPr>
              <a:t>2）控制层</a:t>
            </a:r>
            <a:endParaRPr lang="zh-CN" altLang="en-US" sz="1800" dirty="0">
              <a:solidFill>
                <a:prstClr val="black">
                  <a:lumMod val="85000"/>
                  <a:lumOff val="15000"/>
                </a:prstClr>
              </a:solidFill>
              <a:latin typeface="Arial" panose="020B0604020202020204"/>
              <a:sym typeface="+mn-ea"/>
            </a:endParaRPr>
          </a:p>
          <a:p>
            <a:pPr defTabSz="1218565">
              <a:lnSpc>
                <a:spcPct val="150000"/>
              </a:lnSpc>
              <a:spcBef>
                <a:spcPts val="800"/>
              </a:spcBef>
            </a:pPr>
            <a:r>
              <a:rPr lang="zh-CN" altLang="en-US" sz="1800" dirty="0">
                <a:solidFill>
                  <a:prstClr val="black">
                    <a:lumMod val="85000"/>
                    <a:lumOff val="15000"/>
                  </a:prstClr>
                </a:solidFill>
                <a:latin typeface="Arial" panose="020B0604020202020204"/>
                <a:sym typeface="+mn-ea"/>
              </a:rPr>
              <a:t>       本层的实现采用了Struts2框架，通过对拦截器等处理请求组件的实现，清晰的实现MVC思想。XWork2为命令模式框架，能控制反转容器，表达式语言，数据类型转换和验证配置。</a:t>
            </a:r>
            <a:endParaRPr lang="zh-CN" altLang="en-US" sz="1800" dirty="0">
              <a:solidFill>
                <a:prstClr val="black">
                  <a:lumMod val="85000"/>
                  <a:lumOff val="15000"/>
                </a:prstClr>
              </a:solidFill>
              <a:latin typeface="Arial" panose="020B0604020202020204"/>
              <a:sym typeface="+mn-ea"/>
            </a:endParaRPr>
          </a:p>
        </p:txBody>
      </p:sp>
      <p:sp>
        <p:nvSpPr>
          <p:cNvPr id="4" name="矩形 3"/>
          <p:cNvSpPr/>
          <p:nvPr/>
        </p:nvSpPr>
        <p:spPr>
          <a:xfrm flipV="1">
            <a:off x="10484361" y="846309"/>
            <a:ext cx="893745" cy="609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5" name="文本框 4"/>
          <p:cNvSpPr txBox="1"/>
          <p:nvPr/>
        </p:nvSpPr>
        <p:spPr>
          <a:xfrm>
            <a:off x="4858201" y="41776"/>
            <a:ext cx="1047082" cy="625684"/>
          </a:xfrm>
          <a:prstGeom prst="rect">
            <a:avLst/>
          </a:prstGeom>
          <a:noFill/>
        </p:spPr>
        <p:txBody>
          <a:bodyPr wrap="none" rtlCol="0">
            <a:spAutoFit/>
          </a:bodyPr>
          <a:p>
            <a:pPr algn="ctr">
              <a:lnSpc>
                <a:spcPct val="130000"/>
              </a:lnSpc>
            </a:pPr>
            <a:r>
              <a:rPr kumimoji="1" lang="en-US" altLang="zh-CN" sz="1335" dirty="0">
                <a:solidFill>
                  <a:schemeClr val="tx1"/>
                </a:solidFill>
              </a:rPr>
              <a:t>CONTENTS</a:t>
            </a:r>
            <a:endParaRPr kumimoji="1" lang="en-US" altLang="zh-CN" sz="1335" dirty="0">
              <a:solidFill>
                <a:schemeClr val="tx1"/>
              </a:solidFill>
            </a:endParaRPr>
          </a:p>
          <a:p>
            <a:pPr algn="ctr">
              <a:lnSpc>
                <a:spcPct val="130000"/>
              </a:lnSpc>
            </a:pPr>
            <a:r>
              <a:rPr kumimoji="1" lang="zh-CN" altLang="en-US" sz="1335" dirty="0">
                <a:solidFill>
                  <a:schemeClr val="tx1"/>
                </a:solidFill>
              </a:rPr>
              <a:t>目录</a:t>
            </a:r>
            <a:endParaRPr kumimoji="1" lang="zh-CN" altLang="en-US" sz="1335" dirty="0">
              <a:solidFill>
                <a:schemeClr val="tx1"/>
              </a:solidFill>
            </a:endParaRPr>
          </a:p>
        </p:txBody>
      </p:sp>
      <p:sp>
        <p:nvSpPr>
          <p:cNvPr id="6" name="文本框 5"/>
          <p:cNvSpPr txBox="1"/>
          <p:nvPr/>
        </p:nvSpPr>
        <p:spPr>
          <a:xfrm>
            <a:off x="6034222" y="45242"/>
            <a:ext cx="1429385"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ONE</a:t>
            </a:r>
            <a:endParaRPr kumimoji="1" lang="en-US" altLang="zh-CN" sz="1335" dirty="0">
              <a:solidFill>
                <a:schemeClr val="tx1"/>
              </a:solidFill>
            </a:endParaRPr>
          </a:p>
          <a:p>
            <a:pPr lvl="0" algn="ctr">
              <a:lnSpc>
                <a:spcPct val="130000"/>
              </a:lnSpc>
            </a:pPr>
            <a:r>
              <a:rPr kumimoji="1" lang="zh-CN" altLang="en-US" sz="1335" dirty="0">
                <a:solidFill>
                  <a:schemeClr val="tx1"/>
                </a:solidFill>
              </a:rPr>
              <a:t>项目背景</a:t>
            </a:r>
            <a:r>
              <a:rPr kumimoji="1" lang="en-US" altLang="zh-CN" sz="1335" dirty="0">
                <a:solidFill>
                  <a:schemeClr val="tx1"/>
                </a:solidFill>
              </a:rPr>
              <a:t>&amp;</a:t>
            </a:r>
            <a:r>
              <a:rPr kumimoji="1" lang="zh-CN" altLang="en-US" sz="1335" dirty="0">
                <a:solidFill>
                  <a:schemeClr val="tx1"/>
                </a:solidFill>
              </a:rPr>
              <a:t>期望 </a:t>
            </a:r>
            <a:endParaRPr kumimoji="1" lang="zh-CN" altLang="en-US" sz="1335" dirty="0">
              <a:solidFill>
                <a:schemeClr val="tx1"/>
              </a:solidFill>
            </a:endParaRPr>
          </a:p>
        </p:txBody>
      </p:sp>
      <p:sp>
        <p:nvSpPr>
          <p:cNvPr id="7" name="文本框 6"/>
          <p:cNvSpPr txBox="1"/>
          <p:nvPr/>
        </p:nvSpPr>
        <p:spPr>
          <a:xfrm>
            <a:off x="7515321" y="63775"/>
            <a:ext cx="1163955"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TWO</a:t>
            </a:r>
            <a:endParaRPr kumimoji="1" lang="en-US" altLang="zh-CN" sz="1335" dirty="0">
              <a:solidFill>
                <a:schemeClr val="tx1"/>
              </a:solidFill>
            </a:endParaRPr>
          </a:p>
          <a:p>
            <a:pPr lvl="0" algn="ctr">
              <a:lnSpc>
                <a:spcPct val="130000"/>
              </a:lnSpc>
            </a:pPr>
            <a:r>
              <a:rPr kumimoji="1" lang="zh-CN" altLang="en-US" sz="1335" dirty="0">
                <a:solidFill>
                  <a:schemeClr val="tx1"/>
                </a:solidFill>
              </a:rPr>
              <a:t>解决方案 </a:t>
            </a:r>
            <a:endParaRPr kumimoji="1" lang="zh-CN" altLang="en-US" sz="1335" dirty="0">
              <a:solidFill>
                <a:schemeClr val="tx1"/>
              </a:solidFill>
            </a:endParaRPr>
          </a:p>
        </p:txBody>
      </p:sp>
      <p:sp>
        <p:nvSpPr>
          <p:cNvPr id="8" name="文本框 7"/>
          <p:cNvSpPr txBox="1"/>
          <p:nvPr/>
        </p:nvSpPr>
        <p:spPr>
          <a:xfrm>
            <a:off x="8824373" y="63775"/>
            <a:ext cx="1348740"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THREE</a:t>
            </a:r>
            <a:endParaRPr kumimoji="1" lang="en-US" altLang="zh-CN" sz="1335" dirty="0">
              <a:solidFill>
                <a:schemeClr val="tx1"/>
              </a:solidFill>
            </a:endParaRPr>
          </a:p>
          <a:p>
            <a:pPr algn="ctr">
              <a:lnSpc>
                <a:spcPct val="130000"/>
              </a:lnSpc>
            </a:pPr>
            <a:r>
              <a:rPr kumimoji="1" lang="zh-CN" altLang="en-US" sz="1335" dirty="0">
                <a:solidFill>
                  <a:schemeClr val="tx1"/>
                </a:solidFill>
              </a:rPr>
              <a:t>项目优势 </a:t>
            </a:r>
            <a:endParaRPr kumimoji="1" lang="zh-CN" altLang="en-US" sz="1335" dirty="0">
              <a:solidFill>
                <a:schemeClr val="tx1"/>
              </a:solidFill>
            </a:endParaRPr>
          </a:p>
        </p:txBody>
      </p:sp>
      <p:sp>
        <p:nvSpPr>
          <p:cNvPr id="9" name="文本框 8"/>
          <p:cNvSpPr txBox="1"/>
          <p:nvPr/>
        </p:nvSpPr>
        <p:spPr>
          <a:xfrm>
            <a:off x="10295083" y="63775"/>
            <a:ext cx="1271905" cy="627380"/>
          </a:xfrm>
          <a:prstGeom prst="rect">
            <a:avLst/>
          </a:prstGeom>
          <a:noFill/>
        </p:spPr>
        <p:txBody>
          <a:bodyPr wrap="none" rtlCol="0">
            <a:spAutoFit/>
          </a:bodyPr>
          <a:p>
            <a:pPr algn="ctr">
              <a:lnSpc>
                <a:spcPct val="130000"/>
              </a:lnSpc>
            </a:pPr>
            <a:r>
              <a:rPr kumimoji="1" lang="en-US" altLang="zh-CN" sz="1335" b="1" dirty="0">
                <a:solidFill>
                  <a:schemeClr val="tx1"/>
                </a:solidFill>
              </a:rPr>
              <a:t>PART</a:t>
            </a:r>
            <a:r>
              <a:rPr kumimoji="1" lang="zh-CN" altLang="en-US" sz="1335" b="1" dirty="0">
                <a:solidFill>
                  <a:schemeClr val="tx1"/>
                </a:solidFill>
              </a:rPr>
              <a:t> </a:t>
            </a:r>
            <a:r>
              <a:rPr kumimoji="1" lang="en-US" altLang="zh-CN" sz="1335" b="1" dirty="0">
                <a:solidFill>
                  <a:schemeClr val="tx1"/>
                </a:solidFill>
              </a:rPr>
              <a:t>FOUR</a:t>
            </a:r>
            <a:endParaRPr kumimoji="1" lang="en-US" altLang="zh-CN" sz="1335" b="1" dirty="0">
              <a:solidFill>
                <a:schemeClr val="tx1"/>
              </a:solidFill>
            </a:endParaRPr>
          </a:p>
          <a:p>
            <a:pPr algn="ctr">
              <a:lnSpc>
                <a:spcPct val="130000"/>
              </a:lnSpc>
            </a:pPr>
            <a:r>
              <a:rPr kumimoji="1" lang="zh-CN" altLang="en-US" sz="1335" b="1" dirty="0">
                <a:solidFill>
                  <a:schemeClr val="tx1"/>
                </a:solidFill>
              </a:rPr>
              <a:t>项目技术简介 </a:t>
            </a:r>
            <a:endParaRPr kumimoji="1" lang="zh-CN" altLang="en-US" sz="1335" b="1" dirty="0">
              <a:solidFill>
                <a:schemeClr val="tx1"/>
              </a:solidFill>
            </a:endParaRPr>
          </a:p>
        </p:txBody>
      </p:sp>
      <p:sp>
        <p:nvSpPr>
          <p:cNvPr id="10" name="TextBox 159"/>
          <p:cNvSpPr txBox="1"/>
          <p:nvPr/>
        </p:nvSpPr>
        <p:spPr>
          <a:xfrm>
            <a:off x="1502230" y="1073941"/>
            <a:ext cx="2804928" cy="521970"/>
          </a:xfrm>
          <a:prstGeom prst="rect">
            <a:avLst/>
          </a:prstGeom>
          <a:noFill/>
          <a:effectLst/>
        </p:spPr>
        <p:txBody>
          <a:bodyPr wrap="square" rtlCol="0">
            <a:spAutoFit/>
          </a:bodyPr>
          <a:lstStyle/>
          <a:p>
            <a:pPr defTabSz="1218565"/>
            <a:r>
              <a:rPr lang="zh-CN" altLang="en-US" sz="2800" b="1" dirty="0">
                <a:solidFill>
                  <a:prstClr val="black">
                    <a:lumMod val="85000"/>
                    <a:lumOff val="15000"/>
                  </a:prstClr>
                </a:solidFill>
                <a:latin typeface="Arial" panose="020B0604020202020204"/>
              </a:rPr>
              <a:t>后端技术</a:t>
            </a:r>
            <a:endParaRPr lang="zh-CN" altLang="en-US" sz="2800" b="1" dirty="0">
              <a:solidFill>
                <a:prstClr val="black">
                  <a:lumMod val="85000"/>
                  <a:lumOff val="15000"/>
                </a:prstClr>
              </a:solidFill>
              <a:latin typeface="Arial" panose="020B0604020202020204"/>
            </a:endParaRPr>
          </a:p>
        </p:txBody>
      </p:sp>
      <p:grpSp>
        <p:nvGrpSpPr>
          <p:cNvPr id="11" name="组 40"/>
          <p:cNvGrpSpPr/>
          <p:nvPr/>
        </p:nvGrpSpPr>
        <p:grpSpPr>
          <a:xfrm>
            <a:off x="748610" y="1033192"/>
            <a:ext cx="603451" cy="603451"/>
            <a:chOff x="2534442" y="2443198"/>
            <a:chExt cx="452588" cy="452588"/>
          </a:xfrm>
        </p:grpSpPr>
        <p:sp>
          <p:nvSpPr>
            <p:cNvPr id="12" name="椭圆 11"/>
            <p:cNvSpPr/>
            <p:nvPr/>
          </p:nvSpPr>
          <p:spPr>
            <a:xfrm>
              <a:off x="2534442" y="2443198"/>
              <a:ext cx="452588" cy="452588"/>
            </a:xfrm>
            <a:prstGeom prst="ellipse">
              <a:avLst/>
            </a:prstGeom>
            <a:noFill/>
            <a:ln w="6350" cmpd="sng">
              <a:solidFill>
                <a:srgbClr val="1A1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3200">
                <a:solidFill>
                  <a:prstClr val="white"/>
                </a:solidFill>
                <a:latin typeface="Arial" panose="020B0604020202020204"/>
                <a:ea typeface="微软雅黑" panose="020B0503020204020204" charset="-122"/>
              </a:endParaRPr>
            </a:p>
          </p:txBody>
        </p:sp>
        <p:sp>
          <p:nvSpPr>
            <p:cNvPr id="13" name="Freeform 10"/>
            <p:cNvSpPr/>
            <p:nvPr/>
          </p:nvSpPr>
          <p:spPr bwMode="auto">
            <a:xfrm>
              <a:off x="2630061" y="2546737"/>
              <a:ext cx="261349" cy="245511"/>
            </a:xfrm>
            <a:custGeom>
              <a:avLst/>
              <a:gdLst>
                <a:gd name="T0" fmla="*/ 40 w 128"/>
                <a:gd name="T1" fmla="*/ 120 h 120"/>
                <a:gd name="T2" fmla="*/ 12 w 128"/>
                <a:gd name="T3" fmla="*/ 108 h 120"/>
                <a:gd name="T4" fmla="*/ 0 w 128"/>
                <a:gd name="T5" fmla="*/ 80 h 120"/>
                <a:gd name="T6" fmla="*/ 12 w 128"/>
                <a:gd name="T7" fmla="*/ 52 h 120"/>
                <a:gd name="T8" fmla="*/ 58 w 128"/>
                <a:gd name="T9" fmla="*/ 2 h 120"/>
                <a:gd name="T10" fmla="*/ 64 w 128"/>
                <a:gd name="T11" fmla="*/ 8 h 120"/>
                <a:gd name="T12" fmla="*/ 17 w 128"/>
                <a:gd name="T13" fmla="*/ 57 h 120"/>
                <a:gd name="T14" fmla="*/ 8 w 128"/>
                <a:gd name="T15" fmla="*/ 80 h 120"/>
                <a:gd name="T16" fmla="*/ 17 w 128"/>
                <a:gd name="T17" fmla="*/ 103 h 120"/>
                <a:gd name="T18" fmla="*/ 40 w 128"/>
                <a:gd name="T19" fmla="*/ 112 h 120"/>
                <a:gd name="T20" fmla="*/ 63 w 128"/>
                <a:gd name="T21" fmla="*/ 103 h 120"/>
                <a:gd name="T22" fmla="*/ 113 w 128"/>
                <a:gd name="T23" fmla="*/ 49 h 120"/>
                <a:gd name="T24" fmla="*/ 120 w 128"/>
                <a:gd name="T25" fmla="*/ 32 h 120"/>
                <a:gd name="T26" fmla="*/ 113 w 128"/>
                <a:gd name="T27" fmla="*/ 15 h 120"/>
                <a:gd name="T28" fmla="*/ 96 w 128"/>
                <a:gd name="T29" fmla="*/ 8 h 120"/>
                <a:gd name="T30" fmla="*/ 79 w 128"/>
                <a:gd name="T31" fmla="*/ 15 h 120"/>
                <a:gd name="T32" fmla="*/ 29 w 128"/>
                <a:gd name="T33" fmla="*/ 69 h 120"/>
                <a:gd name="T34" fmla="*/ 29 w 128"/>
                <a:gd name="T35" fmla="*/ 91 h 120"/>
                <a:gd name="T36" fmla="*/ 40 w 128"/>
                <a:gd name="T37" fmla="*/ 96 h 120"/>
                <a:gd name="T38" fmla="*/ 40 w 128"/>
                <a:gd name="T39" fmla="*/ 96 h 120"/>
                <a:gd name="T40" fmla="*/ 51 w 128"/>
                <a:gd name="T41" fmla="*/ 91 h 120"/>
                <a:gd name="T42" fmla="*/ 100 w 128"/>
                <a:gd name="T43" fmla="*/ 41 h 120"/>
                <a:gd name="T44" fmla="*/ 105 w 128"/>
                <a:gd name="T45" fmla="*/ 47 h 120"/>
                <a:gd name="T46" fmla="*/ 57 w 128"/>
                <a:gd name="T47" fmla="*/ 97 h 120"/>
                <a:gd name="T48" fmla="*/ 40 w 128"/>
                <a:gd name="T49" fmla="*/ 104 h 120"/>
                <a:gd name="T50" fmla="*/ 40 w 128"/>
                <a:gd name="T51" fmla="*/ 104 h 120"/>
                <a:gd name="T52" fmla="*/ 23 w 128"/>
                <a:gd name="T53" fmla="*/ 97 h 120"/>
                <a:gd name="T54" fmla="*/ 23 w 128"/>
                <a:gd name="T55" fmla="*/ 63 h 120"/>
                <a:gd name="T56" fmla="*/ 73 w 128"/>
                <a:gd name="T57" fmla="*/ 9 h 120"/>
                <a:gd name="T58" fmla="*/ 96 w 128"/>
                <a:gd name="T59" fmla="*/ 0 h 120"/>
                <a:gd name="T60" fmla="*/ 119 w 128"/>
                <a:gd name="T61" fmla="*/ 9 h 120"/>
                <a:gd name="T62" fmla="*/ 128 w 128"/>
                <a:gd name="T63" fmla="*/ 32 h 120"/>
                <a:gd name="T64" fmla="*/ 119 w 128"/>
                <a:gd name="T65" fmla="*/ 55 h 120"/>
                <a:gd name="T66" fmla="*/ 68 w 128"/>
                <a:gd name="T67" fmla="*/ 108 h 120"/>
                <a:gd name="T68" fmla="*/ 40 w 128"/>
                <a:gd name="T6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0">
                  <a:moveTo>
                    <a:pt x="40" y="120"/>
                  </a:moveTo>
                  <a:cubicBezTo>
                    <a:pt x="29" y="120"/>
                    <a:pt x="19" y="116"/>
                    <a:pt x="12" y="108"/>
                  </a:cubicBezTo>
                  <a:cubicBezTo>
                    <a:pt x="4" y="101"/>
                    <a:pt x="0" y="91"/>
                    <a:pt x="0" y="80"/>
                  </a:cubicBezTo>
                  <a:cubicBezTo>
                    <a:pt x="0" y="69"/>
                    <a:pt x="4" y="59"/>
                    <a:pt x="12" y="52"/>
                  </a:cubicBezTo>
                  <a:cubicBezTo>
                    <a:pt x="58" y="2"/>
                    <a:pt x="58" y="2"/>
                    <a:pt x="58" y="2"/>
                  </a:cubicBezTo>
                  <a:cubicBezTo>
                    <a:pt x="64" y="8"/>
                    <a:pt x="64" y="8"/>
                    <a:pt x="64" y="8"/>
                  </a:cubicBezTo>
                  <a:cubicBezTo>
                    <a:pt x="17" y="57"/>
                    <a:pt x="17" y="57"/>
                    <a:pt x="17" y="57"/>
                  </a:cubicBezTo>
                  <a:cubicBezTo>
                    <a:pt x="11" y="63"/>
                    <a:pt x="8" y="71"/>
                    <a:pt x="8" y="80"/>
                  </a:cubicBezTo>
                  <a:cubicBezTo>
                    <a:pt x="8" y="89"/>
                    <a:pt x="11" y="97"/>
                    <a:pt x="17" y="103"/>
                  </a:cubicBezTo>
                  <a:cubicBezTo>
                    <a:pt x="23" y="109"/>
                    <a:pt x="31" y="112"/>
                    <a:pt x="40" y="112"/>
                  </a:cubicBezTo>
                  <a:cubicBezTo>
                    <a:pt x="49" y="112"/>
                    <a:pt x="57" y="109"/>
                    <a:pt x="63" y="103"/>
                  </a:cubicBezTo>
                  <a:cubicBezTo>
                    <a:pt x="113" y="49"/>
                    <a:pt x="113" y="49"/>
                    <a:pt x="113" y="49"/>
                  </a:cubicBezTo>
                  <a:cubicBezTo>
                    <a:pt x="118" y="44"/>
                    <a:pt x="120" y="38"/>
                    <a:pt x="120" y="32"/>
                  </a:cubicBezTo>
                  <a:cubicBezTo>
                    <a:pt x="120" y="26"/>
                    <a:pt x="118" y="20"/>
                    <a:pt x="113" y="15"/>
                  </a:cubicBezTo>
                  <a:cubicBezTo>
                    <a:pt x="108" y="10"/>
                    <a:pt x="102" y="8"/>
                    <a:pt x="96" y="8"/>
                  </a:cubicBezTo>
                  <a:cubicBezTo>
                    <a:pt x="90" y="8"/>
                    <a:pt x="84" y="10"/>
                    <a:pt x="79" y="15"/>
                  </a:cubicBezTo>
                  <a:cubicBezTo>
                    <a:pt x="29" y="69"/>
                    <a:pt x="29" y="69"/>
                    <a:pt x="29" y="69"/>
                  </a:cubicBezTo>
                  <a:cubicBezTo>
                    <a:pt x="22" y="75"/>
                    <a:pt x="22" y="85"/>
                    <a:pt x="29" y="91"/>
                  </a:cubicBezTo>
                  <a:cubicBezTo>
                    <a:pt x="32" y="94"/>
                    <a:pt x="36" y="96"/>
                    <a:pt x="40" y="96"/>
                  </a:cubicBezTo>
                  <a:cubicBezTo>
                    <a:pt x="40" y="96"/>
                    <a:pt x="40" y="96"/>
                    <a:pt x="40" y="96"/>
                  </a:cubicBezTo>
                  <a:cubicBezTo>
                    <a:pt x="44" y="96"/>
                    <a:pt x="48" y="94"/>
                    <a:pt x="51" y="91"/>
                  </a:cubicBezTo>
                  <a:cubicBezTo>
                    <a:pt x="100" y="41"/>
                    <a:pt x="100" y="41"/>
                    <a:pt x="100" y="41"/>
                  </a:cubicBezTo>
                  <a:cubicBezTo>
                    <a:pt x="105" y="47"/>
                    <a:pt x="105" y="47"/>
                    <a:pt x="105" y="47"/>
                  </a:cubicBezTo>
                  <a:cubicBezTo>
                    <a:pt x="57" y="97"/>
                    <a:pt x="57" y="97"/>
                    <a:pt x="57" y="97"/>
                  </a:cubicBezTo>
                  <a:cubicBezTo>
                    <a:pt x="52" y="102"/>
                    <a:pt x="46" y="104"/>
                    <a:pt x="40" y="104"/>
                  </a:cubicBezTo>
                  <a:cubicBezTo>
                    <a:pt x="40" y="104"/>
                    <a:pt x="40" y="104"/>
                    <a:pt x="40" y="104"/>
                  </a:cubicBezTo>
                  <a:cubicBezTo>
                    <a:pt x="34" y="104"/>
                    <a:pt x="28" y="102"/>
                    <a:pt x="23" y="97"/>
                  </a:cubicBezTo>
                  <a:cubicBezTo>
                    <a:pt x="14" y="88"/>
                    <a:pt x="14" y="72"/>
                    <a:pt x="23" y="63"/>
                  </a:cubicBezTo>
                  <a:cubicBezTo>
                    <a:pt x="73" y="9"/>
                    <a:pt x="73" y="9"/>
                    <a:pt x="73" y="9"/>
                  </a:cubicBezTo>
                  <a:cubicBezTo>
                    <a:pt x="79" y="3"/>
                    <a:pt x="87" y="0"/>
                    <a:pt x="96" y="0"/>
                  </a:cubicBezTo>
                  <a:cubicBezTo>
                    <a:pt x="105" y="0"/>
                    <a:pt x="113" y="3"/>
                    <a:pt x="119" y="9"/>
                  </a:cubicBezTo>
                  <a:cubicBezTo>
                    <a:pt x="125" y="15"/>
                    <a:pt x="128" y="23"/>
                    <a:pt x="128" y="32"/>
                  </a:cubicBezTo>
                  <a:cubicBezTo>
                    <a:pt x="128" y="41"/>
                    <a:pt x="125" y="49"/>
                    <a:pt x="119" y="55"/>
                  </a:cubicBezTo>
                  <a:cubicBezTo>
                    <a:pt x="68" y="108"/>
                    <a:pt x="68" y="108"/>
                    <a:pt x="68" y="108"/>
                  </a:cubicBezTo>
                  <a:cubicBezTo>
                    <a:pt x="61" y="116"/>
                    <a:pt x="51" y="120"/>
                    <a:pt x="40" y="120"/>
                  </a:cubicBezTo>
                </a:path>
              </a:pathLst>
            </a:custGeom>
            <a:solidFill>
              <a:srgbClr val="1A1E21"/>
            </a:solidFill>
            <a:ln w="6350" cmpd="sng">
              <a:noFill/>
            </a:ln>
            <a:effectLst/>
          </p:spPr>
          <p:txBody>
            <a:bodyPr vert="horz" wrap="square" lIns="121920" tIns="60960" rIns="121920" bIns="60960" numCol="1" anchor="t" anchorCtr="0" compatLnSpc="1"/>
            <a:lstStyle/>
            <a:p>
              <a:pPr defTabSz="1218565"/>
              <a:endParaRPr lang="zh-CN" altLang="en-US" sz="3200">
                <a:solidFill>
                  <a:prstClr val="black"/>
                </a:solidFill>
                <a:latin typeface="Arial" panose="020B0604020202020204"/>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flipV="1">
            <a:off x="635" y="6212840"/>
            <a:ext cx="12192000" cy="645160"/>
          </a:xfrm>
          <a:prstGeom prst="rect">
            <a:avLst/>
          </a:prstGeom>
          <a:solidFill>
            <a:srgbClr val="1A1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32" name="矩形 31"/>
          <p:cNvSpPr/>
          <p:nvPr/>
        </p:nvSpPr>
        <p:spPr>
          <a:xfrm>
            <a:off x="748665" y="1993900"/>
            <a:ext cx="10876280" cy="3723005"/>
          </a:xfrm>
          <a:prstGeom prst="rect">
            <a:avLst/>
          </a:prstGeom>
          <a:noFill/>
        </p:spPr>
        <p:txBody>
          <a:bodyPr wrap="square">
            <a:spAutoFit/>
          </a:bodyPr>
          <a:lstStyle/>
          <a:p>
            <a:pPr defTabSz="1218565">
              <a:lnSpc>
                <a:spcPct val="150000"/>
              </a:lnSpc>
              <a:spcBef>
                <a:spcPts val="800"/>
              </a:spcBef>
            </a:pPr>
            <a:r>
              <a:rPr lang="zh-CN" altLang="en-US" sz="1800" dirty="0">
                <a:solidFill>
                  <a:prstClr val="black">
                    <a:lumMod val="85000"/>
                    <a:lumOff val="15000"/>
                  </a:prstClr>
                </a:solidFill>
                <a:latin typeface="Arial" panose="020B0604020202020204"/>
                <a:sym typeface="+mn-ea"/>
              </a:rPr>
              <a:t>3）服务层</a:t>
            </a:r>
            <a:endParaRPr lang="zh-CN" altLang="en-US" sz="1800" dirty="0">
              <a:solidFill>
                <a:prstClr val="black">
                  <a:lumMod val="85000"/>
                  <a:lumOff val="15000"/>
                </a:prstClr>
              </a:solidFill>
              <a:latin typeface="Arial" panose="020B0604020202020204"/>
              <a:sym typeface="+mn-ea"/>
            </a:endParaRPr>
          </a:p>
          <a:p>
            <a:pPr defTabSz="1218565">
              <a:lnSpc>
                <a:spcPct val="150000"/>
              </a:lnSpc>
              <a:spcBef>
                <a:spcPts val="800"/>
              </a:spcBef>
            </a:pPr>
            <a:r>
              <a:rPr lang="zh-CN" altLang="en-US" sz="1800" dirty="0">
                <a:solidFill>
                  <a:prstClr val="black">
                    <a:lumMod val="85000"/>
                    <a:lumOff val="15000"/>
                  </a:prstClr>
                </a:solidFill>
                <a:latin typeface="Arial" panose="020B0604020202020204"/>
                <a:sym typeface="+mn-ea"/>
              </a:rPr>
              <a:t>       本系统选用MyBatis来实现系统的持久层构建，它支持SQL语句查询、高级映射和数据存储。MyBatis具有三层功能结构：API接口层向上层代码提供处理接口；数据处理层负责具体的SQL查找、解析、执行和执行结果映射处理；基础支撑层，将数据库连接、加载机制、事务管理、缓存策略等抽取成基础组件。</a:t>
            </a:r>
            <a:endParaRPr lang="zh-CN" altLang="en-US" sz="1800" dirty="0">
              <a:solidFill>
                <a:prstClr val="black">
                  <a:lumMod val="85000"/>
                  <a:lumOff val="15000"/>
                </a:prstClr>
              </a:solidFill>
              <a:latin typeface="Arial" panose="020B0604020202020204"/>
              <a:sym typeface="+mn-ea"/>
            </a:endParaRPr>
          </a:p>
          <a:p>
            <a:pPr defTabSz="1218565">
              <a:lnSpc>
                <a:spcPct val="150000"/>
              </a:lnSpc>
              <a:spcBef>
                <a:spcPts val="800"/>
              </a:spcBef>
            </a:pPr>
            <a:r>
              <a:rPr lang="zh-CN" altLang="en-US" sz="1800" dirty="0">
                <a:solidFill>
                  <a:prstClr val="black">
                    <a:lumMod val="85000"/>
                    <a:lumOff val="15000"/>
                  </a:prstClr>
                </a:solidFill>
                <a:latin typeface="Arial" panose="020B0604020202020204"/>
                <a:sym typeface="+mn-ea"/>
              </a:rPr>
              <a:t>4）业务逻辑层</a:t>
            </a:r>
            <a:endParaRPr lang="zh-CN" altLang="en-US" sz="1800" dirty="0">
              <a:solidFill>
                <a:prstClr val="black">
                  <a:lumMod val="85000"/>
                  <a:lumOff val="15000"/>
                </a:prstClr>
              </a:solidFill>
              <a:latin typeface="Arial" panose="020B0604020202020204"/>
              <a:sym typeface="+mn-ea"/>
            </a:endParaRPr>
          </a:p>
          <a:p>
            <a:pPr defTabSz="1218565">
              <a:lnSpc>
                <a:spcPct val="150000"/>
              </a:lnSpc>
              <a:spcBef>
                <a:spcPts val="800"/>
              </a:spcBef>
            </a:pPr>
            <a:r>
              <a:rPr lang="zh-CN" altLang="en-US" sz="1800" dirty="0">
                <a:solidFill>
                  <a:prstClr val="black">
                    <a:lumMod val="85000"/>
                    <a:lumOff val="15000"/>
                  </a:prstClr>
                </a:solidFill>
                <a:latin typeface="Arial" panose="020B0604020202020204"/>
                <a:sym typeface="+mn-ea"/>
              </a:rPr>
              <a:t>       业务逻辑层是本系统的核心功能，它负责处理业务需求，实现系统的价值型操作。在处理具体业务逻辑时会涉及到功能代码模块的粘连和复用，因此对具体业务代码进行抽离、封装和管理对于项目今后的维护和扩展显得尤为重要。本系统采用了Spring框架来实现此功能。</a:t>
            </a:r>
            <a:endParaRPr lang="zh-CN" altLang="en-US" sz="1800" dirty="0">
              <a:solidFill>
                <a:prstClr val="black">
                  <a:lumMod val="85000"/>
                  <a:lumOff val="15000"/>
                </a:prstClr>
              </a:solidFill>
              <a:latin typeface="Arial" panose="020B0604020202020204"/>
              <a:sym typeface="+mn-ea"/>
            </a:endParaRPr>
          </a:p>
        </p:txBody>
      </p:sp>
      <p:sp>
        <p:nvSpPr>
          <p:cNvPr id="4" name="矩形 3"/>
          <p:cNvSpPr/>
          <p:nvPr/>
        </p:nvSpPr>
        <p:spPr>
          <a:xfrm flipV="1">
            <a:off x="10484361" y="846309"/>
            <a:ext cx="893745" cy="609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6" name="文本框 5"/>
          <p:cNvSpPr txBox="1"/>
          <p:nvPr/>
        </p:nvSpPr>
        <p:spPr>
          <a:xfrm>
            <a:off x="6034222" y="45242"/>
            <a:ext cx="1429385"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ONE</a:t>
            </a:r>
            <a:endParaRPr kumimoji="1" lang="en-US" altLang="zh-CN" sz="1335" dirty="0">
              <a:solidFill>
                <a:schemeClr val="tx1"/>
              </a:solidFill>
            </a:endParaRPr>
          </a:p>
          <a:p>
            <a:pPr lvl="0" algn="ctr">
              <a:lnSpc>
                <a:spcPct val="130000"/>
              </a:lnSpc>
            </a:pPr>
            <a:r>
              <a:rPr kumimoji="1" lang="zh-CN" altLang="en-US" sz="1335" dirty="0">
                <a:solidFill>
                  <a:schemeClr val="tx1"/>
                </a:solidFill>
              </a:rPr>
              <a:t>项目背景</a:t>
            </a:r>
            <a:r>
              <a:rPr kumimoji="1" lang="en-US" altLang="zh-CN" sz="1335" dirty="0">
                <a:solidFill>
                  <a:schemeClr val="tx1"/>
                </a:solidFill>
              </a:rPr>
              <a:t>&amp;</a:t>
            </a:r>
            <a:r>
              <a:rPr kumimoji="1" lang="zh-CN" altLang="en-US" sz="1335" dirty="0">
                <a:solidFill>
                  <a:schemeClr val="tx1"/>
                </a:solidFill>
              </a:rPr>
              <a:t>期望 </a:t>
            </a:r>
            <a:endParaRPr kumimoji="1" lang="zh-CN" altLang="en-US" sz="1335" dirty="0">
              <a:solidFill>
                <a:schemeClr val="tx1"/>
              </a:solidFill>
            </a:endParaRPr>
          </a:p>
        </p:txBody>
      </p:sp>
      <p:sp>
        <p:nvSpPr>
          <p:cNvPr id="7" name="文本框 6"/>
          <p:cNvSpPr txBox="1"/>
          <p:nvPr/>
        </p:nvSpPr>
        <p:spPr>
          <a:xfrm>
            <a:off x="7515321" y="63775"/>
            <a:ext cx="1163955"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TWO</a:t>
            </a:r>
            <a:endParaRPr kumimoji="1" lang="en-US" altLang="zh-CN" sz="1335" dirty="0">
              <a:solidFill>
                <a:schemeClr val="tx1"/>
              </a:solidFill>
            </a:endParaRPr>
          </a:p>
          <a:p>
            <a:pPr lvl="0" algn="ctr">
              <a:lnSpc>
                <a:spcPct val="130000"/>
              </a:lnSpc>
            </a:pPr>
            <a:r>
              <a:rPr kumimoji="1" lang="zh-CN" altLang="en-US" sz="1335" dirty="0">
                <a:solidFill>
                  <a:schemeClr val="tx1"/>
                </a:solidFill>
              </a:rPr>
              <a:t>解决方案 </a:t>
            </a:r>
            <a:endParaRPr kumimoji="1" lang="zh-CN" altLang="en-US" sz="1335" dirty="0">
              <a:solidFill>
                <a:schemeClr val="tx1"/>
              </a:solidFill>
            </a:endParaRPr>
          </a:p>
        </p:txBody>
      </p:sp>
      <p:sp>
        <p:nvSpPr>
          <p:cNvPr id="8" name="文本框 7"/>
          <p:cNvSpPr txBox="1"/>
          <p:nvPr/>
        </p:nvSpPr>
        <p:spPr>
          <a:xfrm>
            <a:off x="8824373" y="63775"/>
            <a:ext cx="1348740"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THREE</a:t>
            </a:r>
            <a:endParaRPr kumimoji="1" lang="en-US" altLang="zh-CN" sz="1335" dirty="0">
              <a:solidFill>
                <a:schemeClr val="tx1"/>
              </a:solidFill>
            </a:endParaRPr>
          </a:p>
          <a:p>
            <a:pPr algn="ctr">
              <a:lnSpc>
                <a:spcPct val="130000"/>
              </a:lnSpc>
            </a:pPr>
            <a:r>
              <a:rPr kumimoji="1" lang="zh-CN" altLang="en-US" sz="1335" dirty="0">
                <a:solidFill>
                  <a:schemeClr val="tx1"/>
                </a:solidFill>
              </a:rPr>
              <a:t>项目优势 </a:t>
            </a:r>
            <a:endParaRPr kumimoji="1" lang="zh-CN" altLang="en-US" sz="1335" dirty="0">
              <a:solidFill>
                <a:schemeClr val="tx1"/>
              </a:solidFill>
            </a:endParaRPr>
          </a:p>
        </p:txBody>
      </p:sp>
      <p:sp>
        <p:nvSpPr>
          <p:cNvPr id="9" name="文本框 8"/>
          <p:cNvSpPr txBox="1"/>
          <p:nvPr/>
        </p:nvSpPr>
        <p:spPr>
          <a:xfrm>
            <a:off x="10295083" y="63775"/>
            <a:ext cx="1271905" cy="627380"/>
          </a:xfrm>
          <a:prstGeom prst="rect">
            <a:avLst/>
          </a:prstGeom>
          <a:noFill/>
        </p:spPr>
        <p:txBody>
          <a:bodyPr wrap="none" rtlCol="0">
            <a:spAutoFit/>
          </a:bodyPr>
          <a:p>
            <a:pPr algn="ctr">
              <a:lnSpc>
                <a:spcPct val="130000"/>
              </a:lnSpc>
            </a:pPr>
            <a:r>
              <a:rPr kumimoji="1" lang="en-US" altLang="zh-CN" sz="1335" b="1" dirty="0">
                <a:solidFill>
                  <a:schemeClr val="tx1"/>
                </a:solidFill>
              </a:rPr>
              <a:t>PART</a:t>
            </a:r>
            <a:r>
              <a:rPr kumimoji="1" lang="zh-CN" altLang="en-US" sz="1335" b="1" dirty="0">
                <a:solidFill>
                  <a:schemeClr val="tx1"/>
                </a:solidFill>
              </a:rPr>
              <a:t> </a:t>
            </a:r>
            <a:r>
              <a:rPr kumimoji="1" lang="en-US" altLang="zh-CN" sz="1335" b="1" dirty="0">
                <a:solidFill>
                  <a:schemeClr val="tx1"/>
                </a:solidFill>
              </a:rPr>
              <a:t>FOUR</a:t>
            </a:r>
            <a:endParaRPr kumimoji="1" lang="en-US" altLang="zh-CN" sz="1335" b="1" dirty="0">
              <a:solidFill>
                <a:schemeClr val="tx1"/>
              </a:solidFill>
            </a:endParaRPr>
          </a:p>
          <a:p>
            <a:pPr algn="ctr">
              <a:lnSpc>
                <a:spcPct val="130000"/>
              </a:lnSpc>
            </a:pPr>
            <a:r>
              <a:rPr kumimoji="1" lang="zh-CN" altLang="en-US" sz="1335" b="1" dirty="0">
                <a:solidFill>
                  <a:schemeClr val="tx1"/>
                </a:solidFill>
              </a:rPr>
              <a:t>项目技术简介 </a:t>
            </a:r>
            <a:endParaRPr kumimoji="1" lang="zh-CN" altLang="en-US" sz="1335" b="1" dirty="0">
              <a:solidFill>
                <a:schemeClr val="tx1"/>
              </a:solidFill>
            </a:endParaRPr>
          </a:p>
        </p:txBody>
      </p:sp>
      <p:sp>
        <p:nvSpPr>
          <p:cNvPr id="10" name="TextBox 159"/>
          <p:cNvSpPr txBox="1"/>
          <p:nvPr/>
        </p:nvSpPr>
        <p:spPr>
          <a:xfrm>
            <a:off x="1502230" y="1073941"/>
            <a:ext cx="2804928" cy="521970"/>
          </a:xfrm>
          <a:prstGeom prst="rect">
            <a:avLst/>
          </a:prstGeom>
          <a:noFill/>
          <a:effectLst/>
        </p:spPr>
        <p:txBody>
          <a:bodyPr wrap="square" rtlCol="0">
            <a:spAutoFit/>
          </a:bodyPr>
          <a:lstStyle/>
          <a:p>
            <a:pPr defTabSz="1218565"/>
            <a:r>
              <a:rPr lang="zh-CN" altLang="en-US" sz="2800" b="1" dirty="0">
                <a:solidFill>
                  <a:prstClr val="black">
                    <a:lumMod val="85000"/>
                    <a:lumOff val="15000"/>
                  </a:prstClr>
                </a:solidFill>
                <a:latin typeface="Arial" panose="020B0604020202020204"/>
              </a:rPr>
              <a:t>后端技术</a:t>
            </a:r>
            <a:endParaRPr lang="zh-CN" altLang="en-US" sz="2800" b="1" dirty="0">
              <a:solidFill>
                <a:prstClr val="black">
                  <a:lumMod val="85000"/>
                  <a:lumOff val="15000"/>
                </a:prstClr>
              </a:solidFill>
              <a:latin typeface="Arial" panose="020B0604020202020204"/>
            </a:endParaRPr>
          </a:p>
        </p:txBody>
      </p:sp>
      <p:grpSp>
        <p:nvGrpSpPr>
          <p:cNvPr id="11" name="组 40"/>
          <p:cNvGrpSpPr/>
          <p:nvPr/>
        </p:nvGrpSpPr>
        <p:grpSpPr>
          <a:xfrm>
            <a:off x="748610" y="1033192"/>
            <a:ext cx="603451" cy="603451"/>
            <a:chOff x="2534442" y="2443198"/>
            <a:chExt cx="452588" cy="452588"/>
          </a:xfrm>
        </p:grpSpPr>
        <p:sp>
          <p:nvSpPr>
            <p:cNvPr id="12" name="椭圆 11"/>
            <p:cNvSpPr/>
            <p:nvPr/>
          </p:nvSpPr>
          <p:spPr>
            <a:xfrm>
              <a:off x="2534442" y="2443198"/>
              <a:ext cx="452588" cy="452588"/>
            </a:xfrm>
            <a:prstGeom prst="ellipse">
              <a:avLst/>
            </a:prstGeom>
            <a:noFill/>
            <a:ln w="6350" cmpd="sng">
              <a:solidFill>
                <a:srgbClr val="1A1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3200">
                <a:solidFill>
                  <a:prstClr val="white"/>
                </a:solidFill>
                <a:latin typeface="Arial" panose="020B0604020202020204"/>
                <a:ea typeface="微软雅黑" panose="020B0503020204020204" charset="-122"/>
              </a:endParaRPr>
            </a:p>
          </p:txBody>
        </p:sp>
        <p:sp>
          <p:nvSpPr>
            <p:cNvPr id="13" name="Freeform 10"/>
            <p:cNvSpPr/>
            <p:nvPr/>
          </p:nvSpPr>
          <p:spPr bwMode="auto">
            <a:xfrm>
              <a:off x="2630061" y="2546737"/>
              <a:ext cx="261349" cy="245511"/>
            </a:xfrm>
            <a:custGeom>
              <a:avLst/>
              <a:gdLst>
                <a:gd name="T0" fmla="*/ 40 w 128"/>
                <a:gd name="T1" fmla="*/ 120 h 120"/>
                <a:gd name="T2" fmla="*/ 12 w 128"/>
                <a:gd name="T3" fmla="*/ 108 h 120"/>
                <a:gd name="T4" fmla="*/ 0 w 128"/>
                <a:gd name="T5" fmla="*/ 80 h 120"/>
                <a:gd name="T6" fmla="*/ 12 w 128"/>
                <a:gd name="T7" fmla="*/ 52 h 120"/>
                <a:gd name="T8" fmla="*/ 58 w 128"/>
                <a:gd name="T9" fmla="*/ 2 h 120"/>
                <a:gd name="T10" fmla="*/ 64 w 128"/>
                <a:gd name="T11" fmla="*/ 8 h 120"/>
                <a:gd name="T12" fmla="*/ 17 w 128"/>
                <a:gd name="T13" fmla="*/ 57 h 120"/>
                <a:gd name="T14" fmla="*/ 8 w 128"/>
                <a:gd name="T15" fmla="*/ 80 h 120"/>
                <a:gd name="T16" fmla="*/ 17 w 128"/>
                <a:gd name="T17" fmla="*/ 103 h 120"/>
                <a:gd name="T18" fmla="*/ 40 w 128"/>
                <a:gd name="T19" fmla="*/ 112 h 120"/>
                <a:gd name="T20" fmla="*/ 63 w 128"/>
                <a:gd name="T21" fmla="*/ 103 h 120"/>
                <a:gd name="T22" fmla="*/ 113 w 128"/>
                <a:gd name="T23" fmla="*/ 49 h 120"/>
                <a:gd name="T24" fmla="*/ 120 w 128"/>
                <a:gd name="T25" fmla="*/ 32 h 120"/>
                <a:gd name="T26" fmla="*/ 113 w 128"/>
                <a:gd name="T27" fmla="*/ 15 h 120"/>
                <a:gd name="T28" fmla="*/ 96 w 128"/>
                <a:gd name="T29" fmla="*/ 8 h 120"/>
                <a:gd name="T30" fmla="*/ 79 w 128"/>
                <a:gd name="T31" fmla="*/ 15 h 120"/>
                <a:gd name="T32" fmla="*/ 29 w 128"/>
                <a:gd name="T33" fmla="*/ 69 h 120"/>
                <a:gd name="T34" fmla="*/ 29 w 128"/>
                <a:gd name="T35" fmla="*/ 91 h 120"/>
                <a:gd name="T36" fmla="*/ 40 w 128"/>
                <a:gd name="T37" fmla="*/ 96 h 120"/>
                <a:gd name="T38" fmla="*/ 40 w 128"/>
                <a:gd name="T39" fmla="*/ 96 h 120"/>
                <a:gd name="T40" fmla="*/ 51 w 128"/>
                <a:gd name="T41" fmla="*/ 91 h 120"/>
                <a:gd name="T42" fmla="*/ 100 w 128"/>
                <a:gd name="T43" fmla="*/ 41 h 120"/>
                <a:gd name="T44" fmla="*/ 105 w 128"/>
                <a:gd name="T45" fmla="*/ 47 h 120"/>
                <a:gd name="T46" fmla="*/ 57 w 128"/>
                <a:gd name="T47" fmla="*/ 97 h 120"/>
                <a:gd name="T48" fmla="*/ 40 w 128"/>
                <a:gd name="T49" fmla="*/ 104 h 120"/>
                <a:gd name="T50" fmla="*/ 40 w 128"/>
                <a:gd name="T51" fmla="*/ 104 h 120"/>
                <a:gd name="T52" fmla="*/ 23 w 128"/>
                <a:gd name="T53" fmla="*/ 97 h 120"/>
                <a:gd name="T54" fmla="*/ 23 w 128"/>
                <a:gd name="T55" fmla="*/ 63 h 120"/>
                <a:gd name="T56" fmla="*/ 73 w 128"/>
                <a:gd name="T57" fmla="*/ 9 h 120"/>
                <a:gd name="T58" fmla="*/ 96 w 128"/>
                <a:gd name="T59" fmla="*/ 0 h 120"/>
                <a:gd name="T60" fmla="*/ 119 w 128"/>
                <a:gd name="T61" fmla="*/ 9 h 120"/>
                <a:gd name="T62" fmla="*/ 128 w 128"/>
                <a:gd name="T63" fmla="*/ 32 h 120"/>
                <a:gd name="T64" fmla="*/ 119 w 128"/>
                <a:gd name="T65" fmla="*/ 55 h 120"/>
                <a:gd name="T66" fmla="*/ 68 w 128"/>
                <a:gd name="T67" fmla="*/ 108 h 120"/>
                <a:gd name="T68" fmla="*/ 40 w 128"/>
                <a:gd name="T6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0">
                  <a:moveTo>
                    <a:pt x="40" y="120"/>
                  </a:moveTo>
                  <a:cubicBezTo>
                    <a:pt x="29" y="120"/>
                    <a:pt x="19" y="116"/>
                    <a:pt x="12" y="108"/>
                  </a:cubicBezTo>
                  <a:cubicBezTo>
                    <a:pt x="4" y="101"/>
                    <a:pt x="0" y="91"/>
                    <a:pt x="0" y="80"/>
                  </a:cubicBezTo>
                  <a:cubicBezTo>
                    <a:pt x="0" y="69"/>
                    <a:pt x="4" y="59"/>
                    <a:pt x="12" y="52"/>
                  </a:cubicBezTo>
                  <a:cubicBezTo>
                    <a:pt x="58" y="2"/>
                    <a:pt x="58" y="2"/>
                    <a:pt x="58" y="2"/>
                  </a:cubicBezTo>
                  <a:cubicBezTo>
                    <a:pt x="64" y="8"/>
                    <a:pt x="64" y="8"/>
                    <a:pt x="64" y="8"/>
                  </a:cubicBezTo>
                  <a:cubicBezTo>
                    <a:pt x="17" y="57"/>
                    <a:pt x="17" y="57"/>
                    <a:pt x="17" y="57"/>
                  </a:cubicBezTo>
                  <a:cubicBezTo>
                    <a:pt x="11" y="63"/>
                    <a:pt x="8" y="71"/>
                    <a:pt x="8" y="80"/>
                  </a:cubicBezTo>
                  <a:cubicBezTo>
                    <a:pt x="8" y="89"/>
                    <a:pt x="11" y="97"/>
                    <a:pt x="17" y="103"/>
                  </a:cubicBezTo>
                  <a:cubicBezTo>
                    <a:pt x="23" y="109"/>
                    <a:pt x="31" y="112"/>
                    <a:pt x="40" y="112"/>
                  </a:cubicBezTo>
                  <a:cubicBezTo>
                    <a:pt x="49" y="112"/>
                    <a:pt x="57" y="109"/>
                    <a:pt x="63" y="103"/>
                  </a:cubicBezTo>
                  <a:cubicBezTo>
                    <a:pt x="113" y="49"/>
                    <a:pt x="113" y="49"/>
                    <a:pt x="113" y="49"/>
                  </a:cubicBezTo>
                  <a:cubicBezTo>
                    <a:pt x="118" y="44"/>
                    <a:pt x="120" y="38"/>
                    <a:pt x="120" y="32"/>
                  </a:cubicBezTo>
                  <a:cubicBezTo>
                    <a:pt x="120" y="26"/>
                    <a:pt x="118" y="20"/>
                    <a:pt x="113" y="15"/>
                  </a:cubicBezTo>
                  <a:cubicBezTo>
                    <a:pt x="108" y="10"/>
                    <a:pt x="102" y="8"/>
                    <a:pt x="96" y="8"/>
                  </a:cubicBezTo>
                  <a:cubicBezTo>
                    <a:pt x="90" y="8"/>
                    <a:pt x="84" y="10"/>
                    <a:pt x="79" y="15"/>
                  </a:cubicBezTo>
                  <a:cubicBezTo>
                    <a:pt x="29" y="69"/>
                    <a:pt x="29" y="69"/>
                    <a:pt x="29" y="69"/>
                  </a:cubicBezTo>
                  <a:cubicBezTo>
                    <a:pt x="22" y="75"/>
                    <a:pt x="22" y="85"/>
                    <a:pt x="29" y="91"/>
                  </a:cubicBezTo>
                  <a:cubicBezTo>
                    <a:pt x="32" y="94"/>
                    <a:pt x="36" y="96"/>
                    <a:pt x="40" y="96"/>
                  </a:cubicBezTo>
                  <a:cubicBezTo>
                    <a:pt x="40" y="96"/>
                    <a:pt x="40" y="96"/>
                    <a:pt x="40" y="96"/>
                  </a:cubicBezTo>
                  <a:cubicBezTo>
                    <a:pt x="44" y="96"/>
                    <a:pt x="48" y="94"/>
                    <a:pt x="51" y="91"/>
                  </a:cubicBezTo>
                  <a:cubicBezTo>
                    <a:pt x="100" y="41"/>
                    <a:pt x="100" y="41"/>
                    <a:pt x="100" y="41"/>
                  </a:cubicBezTo>
                  <a:cubicBezTo>
                    <a:pt x="105" y="47"/>
                    <a:pt x="105" y="47"/>
                    <a:pt x="105" y="47"/>
                  </a:cubicBezTo>
                  <a:cubicBezTo>
                    <a:pt x="57" y="97"/>
                    <a:pt x="57" y="97"/>
                    <a:pt x="57" y="97"/>
                  </a:cubicBezTo>
                  <a:cubicBezTo>
                    <a:pt x="52" y="102"/>
                    <a:pt x="46" y="104"/>
                    <a:pt x="40" y="104"/>
                  </a:cubicBezTo>
                  <a:cubicBezTo>
                    <a:pt x="40" y="104"/>
                    <a:pt x="40" y="104"/>
                    <a:pt x="40" y="104"/>
                  </a:cubicBezTo>
                  <a:cubicBezTo>
                    <a:pt x="34" y="104"/>
                    <a:pt x="28" y="102"/>
                    <a:pt x="23" y="97"/>
                  </a:cubicBezTo>
                  <a:cubicBezTo>
                    <a:pt x="14" y="88"/>
                    <a:pt x="14" y="72"/>
                    <a:pt x="23" y="63"/>
                  </a:cubicBezTo>
                  <a:cubicBezTo>
                    <a:pt x="73" y="9"/>
                    <a:pt x="73" y="9"/>
                    <a:pt x="73" y="9"/>
                  </a:cubicBezTo>
                  <a:cubicBezTo>
                    <a:pt x="79" y="3"/>
                    <a:pt x="87" y="0"/>
                    <a:pt x="96" y="0"/>
                  </a:cubicBezTo>
                  <a:cubicBezTo>
                    <a:pt x="105" y="0"/>
                    <a:pt x="113" y="3"/>
                    <a:pt x="119" y="9"/>
                  </a:cubicBezTo>
                  <a:cubicBezTo>
                    <a:pt x="125" y="15"/>
                    <a:pt x="128" y="23"/>
                    <a:pt x="128" y="32"/>
                  </a:cubicBezTo>
                  <a:cubicBezTo>
                    <a:pt x="128" y="41"/>
                    <a:pt x="125" y="49"/>
                    <a:pt x="119" y="55"/>
                  </a:cubicBezTo>
                  <a:cubicBezTo>
                    <a:pt x="68" y="108"/>
                    <a:pt x="68" y="108"/>
                    <a:pt x="68" y="108"/>
                  </a:cubicBezTo>
                  <a:cubicBezTo>
                    <a:pt x="61" y="116"/>
                    <a:pt x="51" y="120"/>
                    <a:pt x="40" y="120"/>
                  </a:cubicBezTo>
                </a:path>
              </a:pathLst>
            </a:custGeom>
            <a:solidFill>
              <a:srgbClr val="1A1E21"/>
            </a:solidFill>
            <a:ln w="6350" cmpd="sng">
              <a:noFill/>
            </a:ln>
            <a:effectLst/>
          </p:spPr>
          <p:txBody>
            <a:bodyPr vert="horz" wrap="square" lIns="121920" tIns="60960" rIns="121920" bIns="60960" numCol="1" anchor="t" anchorCtr="0" compatLnSpc="1"/>
            <a:lstStyle/>
            <a:p>
              <a:pPr defTabSz="1218565"/>
              <a:endParaRPr lang="zh-CN" altLang="en-US" sz="3200">
                <a:solidFill>
                  <a:prstClr val="black"/>
                </a:solidFill>
                <a:latin typeface="Arial" panose="020B0604020202020204"/>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flipV="1">
            <a:off x="635" y="6212840"/>
            <a:ext cx="12192000" cy="645160"/>
          </a:xfrm>
          <a:prstGeom prst="rect">
            <a:avLst/>
          </a:prstGeom>
          <a:solidFill>
            <a:srgbClr val="1A1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32" name="矩形 31"/>
          <p:cNvSpPr/>
          <p:nvPr/>
        </p:nvSpPr>
        <p:spPr>
          <a:xfrm>
            <a:off x="1502410" y="2232660"/>
            <a:ext cx="7825740" cy="1855470"/>
          </a:xfrm>
          <a:prstGeom prst="rect">
            <a:avLst/>
          </a:prstGeom>
          <a:noFill/>
        </p:spPr>
        <p:txBody>
          <a:bodyPr wrap="square">
            <a:spAutoFit/>
          </a:bodyPr>
          <a:lstStyle/>
          <a:p>
            <a:pPr defTabSz="1218565">
              <a:lnSpc>
                <a:spcPct val="150000"/>
              </a:lnSpc>
              <a:spcBef>
                <a:spcPts val="800"/>
              </a:spcBef>
            </a:pPr>
            <a:r>
              <a:rPr lang="zh-CN" altLang="en-US" sz="1800" dirty="0">
                <a:solidFill>
                  <a:prstClr val="black">
                    <a:lumMod val="85000"/>
                    <a:lumOff val="15000"/>
                  </a:prstClr>
                </a:solidFill>
                <a:latin typeface="Arial" panose="020B0604020202020204"/>
                <a:sym typeface="+mn-ea"/>
              </a:rPr>
              <a:t>5）数据储存层</a:t>
            </a:r>
            <a:endParaRPr lang="zh-CN" altLang="en-US" sz="1800" dirty="0">
              <a:solidFill>
                <a:prstClr val="black">
                  <a:lumMod val="85000"/>
                  <a:lumOff val="15000"/>
                </a:prstClr>
              </a:solidFill>
              <a:latin typeface="Arial" panose="020B0604020202020204"/>
              <a:sym typeface="+mn-ea"/>
            </a:endParaRPr>
          </a:p>
          <a:p>
            <a:pPr defTabSz="1218565">
              <a:lnSpc>
                <a:spcPct val="150000"/>
              </a:lnSpc>
              <a:spcBef>
                <a:spcPts val="800"/>
              </a:spcBef>
            </a:pPr>
            <a:r>
              <a:rPr lang="zh-CN" altLang="en-US" sz="1800" dirty="0">
                <a:solidFill>
                  <a:prstClr val="black">
                    <a:lumMod val="85000"/>
                    <a:lumOff val="15000"/>
                  </a:prstClr>
                </a:solidFill>
                <a:latin typeface="Arial" panose="020B0604020202020204"/>
                <a:sym typeface="+mn-ea"/>
              </a:rPr>
              <a:t>       数据库拆分，把生产数据库和查询数据库分离；通过读写分离技术提高数   据库扩展能力；采用高效的网络文件共享策略，采用图片服务器来实现页面的图片存储。</a:t>
            </a:r>
            <a:endParaRPr lang="zh-CN" altLang="en-US" sz="1800" dirty="0">
              <a:solidFill>
                <a:prstClr val="black">
                  <a:lumMod val="85000"/>
                  <a:lumOff val="15000"/>
                </a:prstClr>
              </a:solidFill>
              <a:latin typeface="Arial" panose="020B0604020202020204"/>
              <a:sym typeface="+mn-ea"/>
            </a:endParaRPr>
          </a:p>
        </p:txBody>
      </p:sp>
      <p:sp>
        <p:nvSpPr>
          <p:cNvPr id="4" name="矩形 3"/>
          <p:cNvSpPr/>
          <p:nvPr/>
        </p:nvSpPr>
        <p:spPr>
          <a:xfrm flipV="1">
            <a:off x="10484361" y="846309"/>
            <a:ext cx="893745" cy="609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5" name="文本框 4"/>
          <p:cNvSpPr txBox="1"/>
          <p:nvPr/>
        </p:nvSpPr>
        <p:spPr>
          <a:xfrm>
            <a:off x="4858201" y="41776"/>
            <a:ext cx="1047082" cy="625684"/>
          </a:xfrm>
          <a:prstGeom prst="rect">
            <a:avLst/>
          </a:prstGeom>
          <a:noFill/>
        </p:spPr>
        <p:txBody>
          <a:bodyPr wrap="none" rtlCol="0">
            <a:spAutoFit/>
          </a:bodyPr>
          <a:p>
            <a:pPr algn="ctr">
              <a:lnSpc>
                <a:spcPct val="130000"/>
              </a:lnSpc>
            </a:pPr>
            <a:r>
              <a:rPr kumimoji="1" lang="en-US" altLang="zh-CN" sz="1335" dirty="0">
                <a:solidFill>
                  <a:schemeClr val="tx1"/>
                </a:solidFill>
              </a:rPr>
              <a:t>CONTENTS</a:t>
            </a:r>
            <a:endParaRPr kumimoji="1" lang="en-US" altLang="zh-CN" sz="1335" dirty="0">
              <a:solidFill>
                <a:schemeClr val="tx1"/>
              </a:solidFill>
            </a:endParaRPr>
          </a:p>
          <a:p>
            <a:pPr algn="ctr">
              <a:lnSpc>
                <a:spcPct val="130000"/>
              </a:lnSpc>
            </a:pPr>
            <a:r>
              <a:rPr kumimoji="1" lang="zh-CN" altLang="en-US" sz="1335" dirty="0">
                <a:solidFill>
                  <a:schemeClr val="tx1"/>
                </a:solidFill>
              </a:rPr>
              <a:t>目录</a:t>
            </a:r>
            <a:endParaRPr kumimoji="1" lang="zh-CN" altLang="en-US" sz="1335" dirty="0">
              <a:solidFill>
                <a:schemeClr val="tx1"/>
              </a:solidFill>
            </a:endParaRPr>
          </a:p>
        </p:txBody>
      </p:sp>
      <p:sp>
        <p:nvSpPr>
          <p:cNvPr id="6" name="文本框 5"/>
          <p:cNvSpPr txBox="1"/>
          <p:nvPr/>
        </p:nvSpPr>
        <p:spPr>
          <a:xfrm>
            <a:off x="6034222" y="45242"/>
            <a:ext cx="1429385"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ONE</a:t>
            </a:r>
            <a:endParaRPr kumimoji="1" lang="en-US" altLang="zh-CN" sz="1335" dirty="0">
              <a:solidFill>
                <a:schemeClr val="tx1"/>
              </a:solidFill>
            </a:endParaRPr>
          </a:p>
          <a:p>
            <a:pPr lvl="0" algn="ctr">
              <a:lnSpc>
                <a:spcPct val="130000"/>
              </a:lnSpc>
            </a:pPr>
            <a:r>
              <a:rPr kumimoji="1" lang="zh-CN" altLang="en-US" sz="1335" dirty="0">
                <a:solidFill>
                  <a:schemeClr val="tx1"/>
                </a:solidFill>
              </a:rPr>
              <a:t>项目背景</a:t>
            </a:r>
            <a:r>
              <a:rPr kumimoji="1" lang="en-US" altLang="zh-CN" sz="1335" dirty="0">
                <a:solidFill>
                  <a:schemeClr val="tx1"/>
                </a:solidFill>
              </a:rPr>
              <a:t>&amp;</a:t>
            </a:r>
            <a:r>
              <a:rPr kumimoji="1" lang="zh-CN" altLang="en-US" sz="1335" dirty="0">
                <a:solidFill>
                  <a:schemeClr val="tx1"/>
                </a:solidFill>
              </a:rPr>
              <a:t>期望 </a:t>
            </a:r>
            <a:endParaRPr kumimoji="1" lang="zh-CN" altLang="en-US" sz="1335" dirty="0">
              <a:solidFill>
                <a:schemeClr val="tx1"/>
              </a:solidFill>
            </a:endParaRPr>
          </a:p>
        </p:txBody>
      </p:sp>
      <p:sp>
        <p:nvSpPr>
          <p:cNvPr id="7" name="文本框 6"/>
          <p:cNvSpPr txBox="1"/>
          <p:nvPr/>
        </p:nvSpPr>
        <p:spPr>
          <a:xfrm>
            <a:off x="7515321" y="63775"/>
            <a:ext cx="1163955"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TWO</a:t>
            </a:r>
            <a:endParaRPr kumimoji="1" lang="en-US" altLang="zh-CN" sz="1335" dirty="0">
              <a:solidFill>
                <a:schemeClr val="tx1"/>
              </a:solidFill>
            </a:endParaRPr>
          </a:p>
          <a:p>
            <a:pPr lvl="0" algn="ctr">
              <a:lnSpc>
                <a:spcPct val="130000"/>
              </a:lnSpc>
            </a:pPr>
            <a:r>
              <a:rPr kumimoji="1" lang="zh-CN" altLang="en-US" sz="1335" dirty="0">
                <a:solidFill>
                  <a:schemeClr val="tx1"/>
                </a:solidFill>
              </a:rPr>
              <a:t>解决方案 </a:t>
            </a:r>
            <a:endParaRPr kumimoji="1" lang="zh-CN" altLang="en-US" sz="1335" dirty="0">
              <a:solidFill>
                <a:schemeClr val="tx1"/>
              </a:solidFill>
            </a:endParaRPr>
          </a:p>
        </p:txBody>
      </p:sp>
      <p:sp>
        <p:nvSpPr>
          <p:cNvPr id="8" name="文本框 7"/>
          <p:cNvSpPr txBox="1"/>
          <p:nvPr/>
        </p:nvSpPr>
        <p:spPr>
          <a:xfrm>
            <a:off x="8824373" y="63775"/>
            <a:ext cx="1348740"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THREE</a:t>
            </a:r>
            <a:endParaRPr kumimoji="1" lang="en-US" altLang="zh-CN" sz="1335" dirty="0">
              <a:solidFill>
                <a:schemeClr val="tx1"/>
              </a:solidFill>
            </a:endParaRPr>
          </a:p>
          <a:p>
            <a:pPr algn="ctr">
              <a:lnSpc>
                <a:spcPct val="130000"/>
              </a:lnSpc>
            </a:pPr>
            <a:r>
              <a:rPr kumimoji="1" lang="zh-CN" altLang="en-US" sz="1335" dirty="0">
                <a:solidFill>
                  <a:schemeClr val="tx1"/>
                </a:solidFill>
              </a:rPr>
              <a:t>项目优势 </a:t>
            </a:r>
            <a:endParaRPr kumimoji="1" lang="zh-CN" altLang="en-US" sz="1335" dirty="0">
              <a:solidFill>
                <a:schemeClr val="tx1"/>
              </a:solidFill>
            </a:endParaRPr>
          </a:p>
        </p:txBody>
      </p:sp>
      <p:sp>
        <p:nvSpPr>
          <p:cNvPr id="9" name="文本框 8"/>
          <p:cNvSpPr txBox="1"/>
          <p:nvPr/>
        </p:nvSpPr>
        <p:spPr>
          <a:xfrm>
            <a:off x="10295083" y="63775"/>
            <a:ext cx="1271905" cy="627380"/>
          </a:xfrm>
          <a:prstGeom prst="rect">
            <a:avLst/>
          </a:prstGeom>
          <a:noFill/>
        </p:spPr>
        <p:txBody>
          <a:bodyPr wrap="none" rtlCol="0">
            <a:spAutoFit/>
          </a:bodyPr>
          <a:p>
            <a:pPr algn="ctr">
              <a:lnSpc>
                <a:spcPct val="130000"/>
              </a:lnSpc>
            </a:pPr>
            <a:r>
              <a:rPr kumimoji="1" lang="en-US" altLang="zh-CN" sz="1335" b="1" dirty="0">
                <a:solidFill>
                  <a:schemeClr val="tx1"/>
                </a:solidFill>
              </a:rPr>
              <a:t>PART</a:t>
            </a:r>
            <a:r>
              <a:rPr kumimoji="1" lang="zh-CN" altLang="en-US" sz="1335" b="1" dirty="0">
                <a:solidFill>
                  <a:schemeClr val="tx1"/>
                </a:solidFill>
              </a:rPr>
              <a:t> </a:t>
            </a:r>
            <a:r>
              <a:rPr kumimoji="1" lang="en-US" altLang="zh-CN" sz="1335" b="1" dirty="0">
                <a:solidFill>
                  <a:schemeClr val="tx1"/>
                </a:solidFill>
              </a:rPr>
              <a:t>FOUR</a:t>
            </a:r>
            <a:endParaRPr kumimoji="1" lang="en-US" altLang="zh-CN" sz="1335" b="1" dirty="0">
              <a:solidFill>
                <a:schemeClr val="tx1"/>
              </a:solidFill>
            </a:endParaRPr>
          </a:p>
          <a:p>
            <a:pPr algn="ctr">
              <a:lnSpc>
                <a:spcPct val="130000"/>
              </a:lnSpc>
            </a:pPr>
            <a:r>
              <a:rPr kumimoji="1" lang="zh-CN" altLang="en-US" sz="1335" b="1" dirty="0">
                <a:solidFill>
                  <a:schemeClr val="tx1"/>
                </a:solidFill>
              </a:rPr>
              <a:t>项目技术简介 </a:t>
            </a:r>
            <a:endParaRPr kumimoji="1" lang="zh-CN" altLang="en-US" sz="1335" b="1" dirty="0">
              <a:solidFill>
                <a:schemeClr val="tx1"/>
              </a:solidFill>
            </a:endParaRPr>
          </a:p>
        </p:txBody>
      </p:sp>
      <p:sp>
        <p:nvSpPr>
          <p:cNvPr id="10" name="TextBox 159"/>
          <p:cNvSpPr txBox="1"/>
          <p:nvPr/>
        </p:nvSpPr>
        <p:spPr>
          <a:xfrm>
            <a:off x="1502230" y="1073941"/>
            <a:ext cx="2804928" cy="521970"/>
          </a:xfrm>
          <a:prstGeom prst="rect">
            <a:avLst/>
          </a:prstGeom>
          <a:noFill/>
          <a:effectLst/>
        </p:spPr>
        <p:txBody>
          <a:bodyPr wrap="square" rtlCol="0">
            <a:spAutoFit/>
          </a:bodyPr>
          <a:lstStyle/>
          <a:p>
            <a:pPr defTabSz="1218565"/>
            <a:r>
              <a:rPr lang="zh-CN" altLang="en-US" sz="2800" b="1" dirty="0">
                <a:solidFill>
                  <a:prstClr val="black">
                    <a:lumMod val="85000"/>
                    <a:lumOff val="15000"/>
                  </a:prstClr>
                </a:solidFill>
                <a:latin typeface="Arial" panose="020B0604020202020204"/>
              </a:rPr>
              <a:t>后端技术</a:t>
            </a:r>
            <a:endParaRPr lang="zh-CN" altLang="en-US" sz="2800" b="1" dirty="0">
              <a:solidFill>
                <a:prstClr val="black">
                  <a:lumMod val="85000"/>
                  <a:lumOff val="15000"/>
                </a:prstClr>
              </a:solidFill>
              <a:latin typeface="Arial" panose="020B0604020202020204"/>
            </a:endParaRPr>
          </a:p>
        </p:txBody>
      </p:sp>
      <p:grpSp>
        <p:nvGrpSpPr>
          <p:cNvPr id="11" name="组 40"/>
          <p:cNvGrpSpPr/>
          <p:nvPr/>
        </p:nvGrpSpPr>
        <p:grpSpPr>
          <a:xfrm>
            <a:off x="748610" y="1033192"/>
            <a:ext cx="603451" cy="603451"/>
            <a:chOff x="2534442" y="2443198"/>
            <a:chExt cx="452588" cy="452588"/>
          </a:xfrm>
        </p:grpSpPr>
        <p:sp>
          <p:nvSpPr>
            <p:cNvPr id="12" name="椭圆 11"/>
            <p:cNvSpPr/>
            <p:nvPr/>
          </p:nvSpPr>
          <p:spPr>
            <a:xfrm>
              <a:off x="2534442" y="2443198"/>
              <a:ext cx="452588" cy="452588"/>
            </a:xfrm>
            <a:prstGeom prst="ellipse">
              <a:avLst/>
            </a:prstGeom>
            <a:noFill/>
            <a:ln w="6350" cmpd="sng">
              <a:solidFill>
                <a:srgbClr val="1A1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3200">
                <a:solidFill>
                  <a:prstClr val="white"/>
                </a:solidFill>
                <a:latin typeface="Arial" panose="020B0604020202020204"/>
                <a:ea typeface="微软雅黑" panose="020B0503020204020204" charset="-122"/>
              </a:endParaRPr>
            </a:p>
          </p:txBody>
        </p:sp>
        <p:sp>
          <p:nvSpPr>
            <p:cNvPr id="13" name="Freeform 10"/>
            <p:cNvSpPr/>
            <p:nvPr/>
          </p:nvSpPr>
          <p:spPr bwMode="auto">
            <a:xfrm>
              <a:off x="2630061" y="2546737"/>
              <a:ext cx="261349" cy="245511"/>
            </a:xfrm>
            <a:custGeom>
              <a:avLst/>
              <a:gdLst>
                <a:gd name="T0" fmla="*/ 40 w 128"/>
                <a:gd name="T1" fmla="*/ 120 h 120"/>
                <a:gd name="T2" fmla="*/ 12 w 128"/>
                <a:gd name="T3" fmla="*/ 108 h 120"/>
                <a:gd name="T4" fmla="*/ 0 w 128"/>
                <a:gd name="T5" fmla="*/ 80 h 120"/>
                <a:gd name="T6" fmla="*/ 12 w 128"/>
                <a:gd name="T7" fmla="*/ 52 h 120"/>
                <a:gd name="T8" fmla="*/ 58 w 128"/>
                <a:gd name="T9" fmla="*/ 2 h 120"/>
                <a:gd name="T10" fmla="*/ 64 w 128"/>
                <a:gd name="T11" fmla="*/ 8 h 120"/>
                <a:gd name="T12" fmla="*/ 17 w 128"/>
                <a:gd name="T13" fmla="*/ 57 h 120"/>
                <a:gd name="T14" fmla="*/ 8 w 128"/>
                <a:gd name="T15" fmla="*/ 80 h 120"/>
                <a:gd name="T16" fmla="*/ 17 w 128"/>
                <a:gd name="T17" fmla="*/ 103 h 120"/>
                <a:gd name="T18" fmla="*/ 40 w 128"/>
                <a:gd name="T19" fmla="*/ 112 h 120"/>
                <a:gd name="T20" fmla="*/ 63 w 128"/>
                <a:gd name="T21" fmla="*/ 103 h 120"/>
                <a:gd name="T22" fmla="*/ 113 w 128"/>
                <a:gd name="T23" fmla="*/ 49 h 120"/>
                <a:gd name="T24" fmla="*/ 120 w 128"/>
                <a:gd name="T25" fmla="*/ 32 h 120"/>
                <a:gd name="T26" fmla="*/ 113 w 128"/>
                <a:gd name="T27" fmla="*/ 15 h 120"/>
                <a:gd name="T28" fmla="*/ 96 w 128"/>
                <a:gd name="T29" fmla="*/ 8 h 120"/>
                <a:gd name="T30" fmla="*/ 79 w 128"/>
                <a:gd name="T31" fmla="*/ 15 h 120"/>
                <a:gd name="T32" fmla="*/ 29 w 128"/>
                <a:gd name="T33" fmla="*/ 69 h 120"/>
                <a:gd name="T34" fmla="*/ 29 w 128"/>
                <a:gd name="T35" fmla="*/ 91 h 120"/>
                <a:gd name="T36" fmla="*/ 40 w 128"/>
                <a:gd name="T37" fmla="*/ 96 h 120"/>
                <a:gd name="T38" fmla="*/ 40 w 128"/>
                <a:gd name="T39" fmla="*/ 96 h 120"/>
                <a:gd name="T40" fmla="*/ 51 w 128"/>
                <a:gd name="T41" fmla="*/ 91 h 120"/>
                <a:gd name="T42" fmla="*/ 100 w 128"/>
                <a:gd name="T43" fmla="*/ 41 h 120"/>
                <a:gd name="T44" fmla="*/ 105 w 128"/>
                <a:gd name="T45" fmla="*/ 47 h 120"/>
                <a:gd name="T46" fmla="*/ 57 w 128"/>
                <a:gd name="T47" fmla="*/ 97 h 120"/>
                <a:gd name="T48" fmla="*/ 40 w 128"/>
                <a:gd name="T49" fmla="*/ 104 h 120"/>
                <a:gd name="T50" fmla="*/ 40 w 128"/>
                <a:gd name="T51" fmla="*/ 104 h 120"/>
                <a:gd name="T52" fmla="*/ 23 w 128"/>
                <a:gd name="T53" fmla="*/ 97 h 120"/>
                <a:gd name="T54" fmla="*/ 23 w 128"/>
                <a:gd name="T55" fmla="*/ 63 h 120"/>
                <a:gd name="T56" fmla="*/ 73 w 128"/>
                <a:gd name="T57" fmla="*/ 9 h 120"/>
                <a:gd name="T58" fmla="*/ 96 w 128"/>
                <a:gd name="T59" fmla="*/ 0 h 120"/>
                <a:gd name="T60" fmla="*/ 119 w 128"/>
                <a:gd name="T61" fmla="*/ 9 h 120"/>
                <a:gd name="T62" fmla="*/ 128 w 128"/>
                <a:gd name="T63" fmla="*/ 32 h 120"/>
                <a:gd name="T64" fmla="*/ 119 w 128"/>
                <a:gd name="T65" fmla="*/ 55 h 120"/>
                <a:gd name="T66" fmla="*/ 68 w 128"/>
                <a:gd name="T67" fmla="*/ 108 h 120"/>
                <a:gd name="T68" fmla="*/ 40 w 128"/>
                <a:gd name="T6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0">
                  <a:moveTo>
                    <a:pt x="40" y="120"/>
                  </a:moveTo>
                  <a:cubicBezTo>
                    <a:pt x="29" y="120"/>
                    <a:pt x="19" y="116"/>
                    <a:pt x="12" y="108"/>
                  </a:cubicBezTo>
                  <a:cubicBezTo>
                    <a:pt x="4" y="101"/>
                    <a:pt x="0" y="91"/>
                    <a:pt x="0" y="80"/>
                  </a:cubicBezTo>
                  <a:cubicBezTo>
                    <a:pt x="0" y="69"/>
                    <a:pt x="4" y="59"/>
                    <a:pt x="12" y="52"/>
                  </a:cubicBezTo>
                  <a:cubicBezTo>
                    <a:pt x="58" y="2"/>
                    <a:pt x="58" y="2"/>
                    <a:pt x="58" y="2"/>
                  </a:cubicBezTo>
                  <a:cubicBezTo>
                    <a:pt x="64" y="8"/>
                    <a:pt x="64" y="8"/>
                    <a:pt x="64" y="8"/>
                  </a:cubicBezTo>
                  <a:cubicBezTo>
                    <a:pt x="17" y="57"/>
                    <a:pt x="17" y="57"/>
                    <a:pt x="17" y="57"/>
                  </a:cubicBezTo>
                  <a:cubicBezTo>
                    <a:pt x="11" y="63"/>
                    <a:pt x="8" y="71"/>
                    <a:pt x="8" y="80"/>
                  </a:cubicBezTo>
                  <a:cubicBezTo>
                    <a:pt x="8" y="89"/>
                    <a:pt x="11" y="97"/>
                    <a:pt x="17" y="103"/>
                  </a:cubicBezTo>
                  <a:cubicBezTo>
                    <a:pt x="23" y="109"/>
                    <a:pt x="31" y="112"/>
                    <a:pt x="40" y="112"/>
                  </a:cubicBezTo>
                  <a:cubicBezTo>
                    <a:pt x="49" y="112"/>
                    <a:pt x="57" y="109"/>
                    <a:pt x="63" y="103"/>
                  </a:cubicBezTo>
                  <a:cubicBezTo>
                    <a:pt x="113" y="49"/>
                    <a:pt x="113" y="49"/>
                    <a:pt x="113" y="49"/>
                  </a:cubicBezTo>
                  <a:cubicBezTo>
                    <a:pt x="118" y="44"/>
                    <a:pt x="120" y="38"/>
                    <a:pt x="120" y="32"/>
                  </a:cubicBezTo>
                  <a:cubicBezTo>
                    <a:pt x="120" y="26"/>
                    <a:pt x="118" y="20"/>
                    <a:pt x="113" y="15"/>
                  </a:cubicBezTo>
                  <a:cubicBezTo>
                    <a:pt x="108" y="10"/>
                    <a:pt x="102" y="8"/>
                    <a:pt x="96" y="8"/>
                  </a:cubicBezTo>
                  <a:cubicBezTo>
                    <a:pt x="90" y="8"/>
                    <a:pt x="84" y="10"/>
                    <a:pt x="79" y="15"/>
                  </a:cubicBezTo>
                  <a:cubicBezTo>
                    <a:pt x="29" y="69"/>
                    <a:pt x="29" y="69"/>
                    <a:pt x="29" y="69"/>
                  </a:cubicBezTo>
                  <a:cubicBezTo>
                    <a:pt x="22" y="75"/>
                    <a:pt x="22" y="85"/>
                    <a:pt x="29" y="91"/>
                  </a:cubicBezTo>
                  <a:cubicBezTo>
                    <a:pt x="32" y="94"/>
                    <a:pt x="36" y="96"/>
                    <a:pt x="40" y="96"/>
                  </a:cubicBezTo>
                  <a:cubicBezTo>
                    <a:pt x="40" y="96"/>
                    <a:pt x="40" y="96"/>
                    <a:pt x="40" y="96"/>
                  </a:cubicBezTo>
                  <a:cubicBezTo>
                    <a:pt x="44" y="96"/>
                    <a:pt x="48" y="94"/>
                    <a:pt x="51" y="91"/>
                  </a:cubicBezTo>
                  <a:cubicBezTo>
                    <a:pt x="100" y="41"/>
                    <a:pt x="100" y="41"/>
                    <a:pt x="100" y="41"/>
                  </a:cubicBezTo>
                  <a:cubicBezTo>
                    <a:pt x="105" y="47"/>
                    <a:pt x="105" y="47"/>
                    <a:pt x="105" y="47"/>
                  </a:cubicBezTo>
                  <a:cubicBezTo>
                    <a:pt x="57" y="97"/>
                    <a:pt x="57" y="97"/>
                    <a:pt x="57" y="97"/>
                  </a:cubicBezTo>
                  <a:cubicBezTo>
                    <a:pt x="52" y="102"/>
                    <a:pt x="46" y="104"/>
                    <a:pt x="40" y="104"/>
                  </a:cubicBezTo>
                  <a:cubicBezTo>
                    <a:pt x="40" y="104"/>
                    <a:pt x="40" y="104"/>
                    <a:pt x="40" y="104"/>
                  </a:cubicBezTo>
                  <a:cubicBezTo>
                    <a:pt x="34" y="104"/>
                    <a:pt x="28" y="102"/>
                    <a:pt x="23" y="97"/>
                  </a:cubicBezTo>
                  <a:cubicBezTo>
                    <a:pt x="14" y="88"/>
                    <a:pt x="14" y="72"/>
                    <a:pt x="23" y="63"/>
                  </a:cubicBezTo>
                  <a:cubicBezTo>
                    <a:pt x="73" y="9"/>
                    <a:pt x="73" y="9"/>
                    <a:pt x="73" y="9"/>
                  </a:cubicBezTo>
                  <a:cubicBezTo>
                    <a:pt x="79" y="3"/>
                    <a:pt x="87" y="0"/>
                    <a:pt x="96" y="0"/>
                  </a:cubicBezTo>
                  <a:cubicBezTo>
                    <a:pt x="105" y="0"/>
                    <a:pt x="113" y="3"/>
                    <a:pt x="119" y="9"/>
                  </a:cubicBezTo>
                  <a:cubicBezTo>
                    <a:pt x="125" y="15"/>
                    <a:pt x="128" y="23"/>
                    <a:pt x="128" y="32"/>
                  </a:cubicBezTo>
                  <a:cubicBezTo>
                    <a:pt x="128" y="41"/>
                    <a:pt x="125" y="49"/>
                    <a:pt x="119" y="55"/>
                  </a:cubicBezTo>
                  <a:cubicBezTo>
                    <a:pt x="68" y="108"/>
                    <a:pt x="68" y="108"/>
                    <a:pt x="68" y="108"/>
                  </a:cubicBezTo>
                  <a:cubicBezTo>
                    <a:pt x="61" y="116"/>
                    <a:pt x="51" y="120"/>
                    <a:pt x="40" y="120"/>
                  </a:cubicBezTo>
                </a:path>
              </a:pathLst>
            </a:custGeom>
            <a:solidFill>
              <a:srgbClr val="1A1E21"/>
            </a:solidFill>
            <a:ln w="6350" cmpd="sng">
              <a:noFill/>
            </a:ln>
            <a:effectLst/>
          </p:spPr>
          <p:txBody>
            <a:bodyPr vert="horz" wrap="square" lIns="121920" tIns="60960" rIns="121920" bIns="60960" numCol="1" anchor="t" anchorCtr="0" compatLnSpc="1"/>
            <a:lstStyle/>
            <a:p>
              <a:pPr defTabSz="1218565"/>
              <a:endParaRPr lang="zh-CN" altLang="en-US" sz="3200">
                <a:solidFill>
                  <a:prstClr val="black"/>
                </a:solidFill>
                <a:latin typeface="Arial" panose="020B0604020202020204"/>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94" y="0"/>
            <a:ext cx="12192000" cy="6858000"/>
          </a:xfrm>
          <a:prstGeom prst="rect">
            <a:avLst/>
          </a:prstGeom>
          <a:solidFill>
            <a:srgbClr val="1A1E21">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2CBD94"/>
              </a:solidFill>
            </a:endParaRPr>
          </a:p>
        </p:txBody>
      </p:sp>
      <p:cxnSp>
        <p:nvCxnSpPr>
          <p:cNvPr id="6" name="直线连接符 5"/>
          <p:cNvCxnSpPr/>
          <p:nvPr/>
        </p:nvCxnSpPr>
        <p:spPr>
          <a:xfrm flipH="1">
            <a:off x="773957" y="2253200"/>
            <a:ext cx="1525312" cy="0"/>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 name="直线连接符 6"/>
          <p:cNvCxnSpPr/>
          <p:nvPr/>
        </p:nvCxnSpPr>
        <p:spPr>
          <a:xfrm flipH="1">
            <a:off x="10014853" y="2252838"/>
            <a:ext cx="1525312" cy="0"/>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8" name="矩形 7"/>
          <p:cNvSpPr/>
          <p:nvPr/>
        </p:nvSpPr>
        <p:spPr>
          <a:xfrm>
            <a:off x="3777462" y="5120271"/>
            <a:ext cx="4638675" cy="645160"/>
          </a:xfrm>
          <a:prstGeom prst="rect">
            <a:avLst/>
          </a:prstGeom>
        </p:spPr>
        <p:txBody>
          <a:bodyPr wrap="none">
            <a:spAutoFit/>
          </a:bodyPr>
          <a:lstStyle/>
          <a:p>
            <a:pPr algn="ctr"/>
            <a:r>
              <a:rPr kumimoji="1" lang="en-US" altLang="zh-CN" sz="3600" dirty="0">
                <a:solidFill>
                  <a:srgbClr val="FFFFFF"/>
                </a:solidFill>
              </a:rPr>
              <a:t>Live Really Hard </a:t>
            </a:r>
            <a:r>
              <a:rPr kumimoji="1" lang="zh-CN" altLang="en-US" sz="3600" dirty="0">
                <a:solidFill>
                  <a:srgbClr val="FFFFFF"/>
                </a:solidFill>
              </a:rPr>
              <a:t>队</a:t>
            </a:r>
            <a:endParaRPr kumimoji="1" lang="zh-CN" altLang="en-US" sz="3600" dirty="0">
              <a:solidFill>
                <a:srgbClr val="FFFFFF"/>
              </a:solidFill>
            </a:endParaRPr>
          </a:p>
        </p:txBody>
      </p:sp>
      <p:sp>
        <p:nvSpPr>
          <p:cNvPr id="2" name="矩形 1"/>
          <p:cNvSpPr/>
          <p:nvPr/>
        </p:nvSpPr>
        <p:spPr>
          <a:xfrm>
            <a:off x="2430780" y="1653540"/>
            <a:ext cx="7498080" cy="1198880"/>
          </a:xfrm>
          <a:prstGeom prst="rect">
            <a:avLst/>
          </a:prstGeom>
          <a:noFill/>
          <a:ln>
            <a:noFill/>
          </a:ln>
        </p:spPr>
        <p:txBody>
          <a:bodyPr wrap="none" rtlCol="0" anchor="t">
            <a:spAutoFit/>
          </a:bodyPr>
          <a:p>
            <a:pPr algn="ctr"/>
            <a:r>
              <a:rPr lang="zh-CN" altLang="en-US" sz="7200" b="1">
                <a:ln w="25400">
                  <a:gradFill>
                    <a:gsLst>
                      <a:gs pos="0">
                        <a:srgbClr val="E7DFD1"/>
                      </a:gs>
                      <a:gs pos="39000">
                        <a:srgbClr val="3E3B37"/>
                      </a:gs>
                      <a:gs pos="52000">
                        <a:srgbClr val="3E3B37"/>
                      </a:gs>
                      <a:gs pos="21000">
                        <a:schemeClr val="bg1"/>
                      </a:gs>
                      <a:gs pos="61000">
                        <a:srgbClr val="33302D"/>
                      </a:gs>
                      <a:gs pos="77000">
                        <a:srgbClr val="F0EAE1"/>
                      </a:gs>
                    </a:gsLst>
                    <a:lin ang="16200000"/>
                  </a:gradFill>
                </a:ln>
                <a:solidFill>
                  <a:schemeClr val="bg1">
                    <a:lumMod val="95000"/>
                  </a:schemeClr>
                </a:solidFill>
                <a:effectLst>
                  <a:outerShdw blurRad="50800" dist="25400" dir="5400000" sx="104000" sy="104000" algn="t" rotWithShape="0">
                    <a:prstClr val="black">
                      <a:alpha val="40000"/>
                    </a:prstClr>
                  </a:outerShdw>
                </a:effectLst>
              </a:rPr>
              <a:t>教务信息查询系统</a:t>
            </a:r>
            <a:endParaRPr lang="zh-CN" altLang="en-US" sz="7200" b="1">
              <a:ln w="25400">
                <a:gradFill>
                  <a:gsLst>
                    <a:gs pos="0">
                      <a:srgbClr val="E7DFD1"/>
                    </a:gs>
                    <a:gs pos="39000">
                      <a:srgbClr val="3E3B37"/>
                    </a:gs>
                    <a:gs pos="52000">
                      <a:srgbClr val="3E3B37"/>
                    </a:gs>
                    <a:gs pos="21000">
                      <a:schemeClr val="bg1"/>
                    </a:gs>
                    <a:gs pos="61000">
                      <a:srgbClr val="33302D"/>
                    </a:gs>
                    <a:gs pos="77000">
                      <a:srgbClr val="F0EAE1"/>
                    </a:gs>
                  </a:gsLst>
                  <a:lin ang="16200000"/>
                </a:gradFill>
              </a:ln>
              <a:solidFill>
                <a:schemeClr val="bg1">
                  <a:lumMod val="95000"/>
                </a:schemeClr>
              </a:solidFill>
              <a:effectLst>
                <a:outerShdw blurRad="50800" dist="25400" dir="5400000" sx="104000" sy="104000" algn="t" rotWithShape="0">
                  <a:prstClr val="black">
                    <a:alpha val="40000"/>
                  </a:prstClr>
                </a:outerShdw>
              </a:effectLst>
            </a:endParaRPr>
          </a:p>
        </p:txBody>
      </p:sp>
      <p:sp>
        <p:nvSpPr>
          <p:cNvPr id="5" name="矩形 4"/>
          <p:cNvSpPr/>
          <p:nvPr/>
        </p:nvSpPr>
        <p:spPr>
          <a:xfrm>
            <a:off x="3131979" y="3150099"/>
            <a:ext cx="6096000" cy="1405641"/>
          </a:xfrm>
          <a:prstGeom prst="rect">
            <a:avLst/>
          </a:prstGeom>
        </p:spPr>
        <p:txBody>
          <a:bodyPr>
            <a:spAutoFit/>
          </a:bodyPr>
          <a:p>
            <a:pPr algn="ctr"/>
            <a:r>
              <a:rPr kumimoji="1" lang="en-US" altLang="zh-CN" sz="4265" dirty="0">
                <a:solidFill>
                  <a:srgbClr val="2CBD94"/>
                </a:solidFill>
              </a:rPr>
              <a:t>THANK </a:t>
            </a:r>
            <a:r>
              <a:rPr kumimoji="1" lang="en-US" altLang="zh-CN" sz="4265" dirty="0">
                <a:solidFill>
                  <a:srgbClr val="FFFFFF"/>
                </a:solidFill>
              </a:rPr>
              <a:t>YOU</a:t>
            </a:r>
            <a:endParaRPr kumimoji="1" lang="en-US" altLang="zh-CN" sz="4265" dirty="0">
              <a:solidFill>
                <a:srgbClr val="FFFFFF"/>
              </a:solidFill>
            </a:endParaRPr>
          </a:p>
          <a:p>
            <a:pPr algn="ctr"/>
            <a:r>
              <a:rPr kumimoji="1" lang="en-US" altLang="zh-CN" sz="4265" dirty="0">
                <a:solidFill>
                  <a:srgbClr val="FFFFFF"/>
                </a:solidFill>
              </a:rPr>
              <a:t>FOR</a:t>
            </a:r>
            <a:r>
              <a:rPr kumimoji="1" lang="zh-CN" altLang="en-US" sz="4265" dirty="0">
                <a:solidFill>
                  <a:srgbClr val="FFFFFF"/>
                </a:solidFill>
              </a:rPr>
              <a:t> </a:t>
            </a:r>
            <a:r>
              <a:rPr kumimoji="1" lang="en-US" altLang="zh-CN" sz="4265" dirty="0">
                <a:solidFill>
                  <a:srgbClr val="FFFFFF"/>
                </a:solidFill>
              </a:rPr>
              <a:t>WATCHING</a:t>
            </a:r>
            <a:endParaRPr kumimoji="1" lang="en-US" altLang="zh-CN" sz="4265" dirty="0">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5240920" y="1370410"/>
            <a:ext cx="1711749" cy="1711749"/>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kumimoji="1" lang="en-US" altLang="zh-CN" sz="12000" dirty="0">
                <a:solidFill>
                  <a:schemeClr val="bg1"/>
                </a:solidFill>
              </a:rPr>
              <a:t>1</a:t>
            </a:r>
            <a:endParaRPr kumimoji="1" lang="zh-CN" altLang="en-US" sz="12000" dirty="0">
              <a:solidFill>
                <a:schemeClr val="bg1"/>
              </a:solidFill>
            </a:endParaRPr>
          </a:p>
        </p:txBody>
      </p:sp>
      <p:sp>
        <p:nvSpPr>
          <p:cNvPr id="4" name="文本框 3"/>
          <p:cNvSpPr txBox="1"/>
          <p:nvPr/>
        </p:nvSpPr>
        <p:spPr>
          <a:xfrm>
            <a:off x="3493929" y="3876164"/>
            <a:ext cx="5205730" cy="922020"/>
          </a:xfrm>
          <a:prstGeom prst="rect">
            <a:avLst/>
          </a:prstGeom>
          <a:noFill/>
        </p:spPr>
        <p:txBody>
          <a:bodyPr wrap="none" rtlCol="0">
            <a:spAutoFit/>
          </a:bodyPr>
          <a:lstStyle/>
          <a:p>
            <a:pPr algn="ctr"/>
            <a:r>
              <a:rPr kumimoji="1" lang="zh-CN" altLang="en-US" sz="5400" dirty="0">
                <a:solidFill>
                  <a:srgbClr val="FFFFFF"/>
                </a:solidFill>
              </a:rPr>
              <a:t>项目背景</a:t>
            </a:r>
            <a:r>
              <a:rPr kumimoji="1" lang="en-US" altLang="zh-CN" sz="5400" dirty="0">
                <a:solidFill>
                  <a:srgbClr val="FFFFFF"/>
                </a:solidFill>
              </a:rPr>
              <a:t>&amp;</a:t>
            </a:r>
            <a:r>
              <a:rPr kumimoji="1" lang="zh-CN" altLang="en-US" sz="5400" dirty="0">
                <a:solidFill>
                  <a:srgbClr val="FFFFFF"/>
                </a:solidFill>
              </a:rPr>
              <a:t>期望 </a:t>
            </a:r>
            <a:endParaRPr kumimoji="1" lang="zh-CN" altLang="en-US" sz="5400" dirty="0">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flipV="1">
            <a:off x="6334578" y="820909"/>
            <a:ext cx="893745" cy="60959"/>
          </a:xfrm>
          <a:prstGeom prst="rect">
            <a:avLst/>
          </a:prstGeom>
          <a:solidFill>
            <a:srgbClr val="2CBD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15" name="文本框 14"/>
          <p:cNvSpPr txBox="1"/>
          <p:nvPr/>
        </p:nvSpPr>
        <p:spPr>
          <a:xfrm>
            <a:off x="4858201" y="41776"/>
            <a:ext cx="1047082" cy="625684"/>
          </a:xfrm>
          <a:prstGeom prst="rect">
            <a:avLst/>
          </a:prstGeom>
          <a:noFill/>
        </p:spPr>
        <p:txBody>
          <a:bodyPr wrap="none" rtlCol="0">
            <a:spAutoFit/>
          </a:bodyPr>
          <a:lstStyle/>
          <a:p>
            <a:pPr algn="ctr">
              <a:lnSpc>
                <a:spcPct val="130000"/>
              </a:lnSpc>
            </a:pPr>
            <a:r>
              <a:rPr kumimoji="1" lang="en-US" altLang="zh-CN" sz="1335" dirty="0">
                <a:solidFill>
                  <a:schemeClr val="bg1">
                    <a:lumMod val="65000"/>
                  </a:schemeClr>
                </a:solidFill>
              </a:rPr>
              <a:t>CONTENTS</a:t>
            </a:r>
            <a:endParaRPr kumimoji="1" lang="en-US" altLang="zh-CN" sz="1335" dirty="0">
              <a:solidFill>
                <a:schemeClr val="bg1">
                  <a:lumMod val="65000"/>
                </a:schemeClr>
              </a:solidFill>
            </a:endParaRPr>
          </a:p>
          <a:p>
            <a:pPr algn="ctr">
              <a:lnSpc>
                <a:spcPct val="130000"/>
              </a:lnSpc>
            </a:pPr>
            <a:r>
              <a:rPr kumimoji="1" lang="zh-CN" altLang="en-US" sz="1335" dirty="0">
                <a:solidFill>
                  <a:schemeClr val="bg1">
                    <a:lumMod val="65000"/>
                  </a:schemeClr>
                </a:solidFill>
              </a:rPr>
              <a:t>目录</a:t>
            </a:r>
            <a:endParaRPr kumimoji="1" lang="zh-CN" altLang="en-US" sz="1335" dirty="0">
              <a:solidFill>
                <a:schemeClr val="bg1">
                  <a:lumMod val="65000"/>
                </a:schemeClr>
              </a:solidFill>
            </a:endParaRPr>
          </a:p>
        </p:txBody>
      </p:sp>
      <p:grpSp>
        <p:nvGrpSpPr>
          <p:cNvPr id="57" name="组 56"/>
          <p:cNvGrpSpPr/>
          <p:nvPr/>
        </p:nvGrpSpPr>
        <p:grpSpPr>
          <a:xfrm>
            <a:off x="311924" y="2380914"/>
            <a:ext cx="4816959" cy="3988836"/>
            <a:chOff x="622283" y="1187126"/>
            <a:chExt cx="3997679" cy="3310405"/>
          </a:xfrm>
        </p:grpSpPr>
        <p:cxnSp>
          <p:nvCxnSpPr>
            <p:cNvPr id="23" name="直线连接符 22"/>
            <p:cNvCxnSpPr/>
            <p:nvPr/>
          </p:nvCxnSpPr>
          <p:spPr>
            <a:xfrm>
              <a:off x="2164230" y="1909015"/>
              <a:ext cx="238161" cy="520775"/>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直线连接符 25"/>
            <p:cNvCxnSpPr/>
            <p:nvPr/>
          </p:nvCxnSpPr>
          <p:spPr>
            <a:xfrm flipH="1">
              <a:off x="2937830" y="1810049"/>
              <a:ext cx="268128" cy="758847"/>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直线连接符 28"/>
            <p:cNvCxnSpPr/>
            <p:nvPr/>
          </p:nvCxnSpPr>
          <p:spPr>
            <a:xfrm>
              <a:off x="1279895" y="2939401"/>
              <a:ext cx="69948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 name="直线连接符 31"/>
            <p:cNvCxnSpPr/>
            <p:nvPr/>
          </p:nvCxnSpPr>
          <p:spPr>
            <a:xfrm>
              <a:off x="3284094" y="2928592"/>
              <a:ext cx="69948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 name="直线连接符 32"/>
            <p:cNvCxnSpPr/>
            <p:nvPr/>
          </p:nvCxnSpPr>
          <p:spPr>
            <a:xfrm flipV="1">
              <a:off x="2016014" y="3202545"/>
              <a:ext cx="256484" cy="806243"/>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直线连接符 36"/>
            <p:cNvCxnSpPr/>
            <p:nvPr/>
          </p:nvCxnSpPr>
          <p:spPr>
            <a:xfrm flipH="1" flipV="1">
              <a:off x="2937830" y="3078506"/>
              <a:ext cx="346264" cy="860322"/>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1859579" y="2364243"/>
              <a:ext cx="1578403" cy="903850"/>
            </a:xfrm>
            <a:custGeom>
              <a:avLst/>
              <a:gdLst/>
              <a:ahLst/>
              <a:cxnLst/>
              <a:rect l="l" t="t" r="r" b="b"/>
              <a:pathLst>
                <a:path w="3421550" h="1763487">
                  <a:moveTo>
                    <a:pt x="1328648" y="0"/>
                  </a:moveTo>
                  <a:cubicBezTo>
                    <a:pt x="1584363" y="0"/>
                    <a:pt x="1809817" y="129561"/>
                    <a:pt x="1942948" y="326620"/>
                  </a:cubicBezTo>
                  <a:lnTo>
                    <a:pt x="1955795" y="350289"/>
                  </a:lnTo>
                  <a:lnTo>
                    <a:pt x="1961105" y="345908"/>
                  </a:lnTo>
                  <a:cubicBezTo>
                    <a:pt x="2042399" y="290987"/>
                    <a:pt x="2140401" y="258918"/>
                    <a:pt x="2245892" y="258918"/>
                  </a:cubicBezTo>
                  <a:cubicBezTo>
                    <a:pt x="2456875" y="258918"/>
                    <a:pt x="2637898" y="387194"/>
                    <a:pt x="2715222" y="570011"/>
                  </a:cubicBezTo>
                  <a:lnTo>
                    <a:pt x="2724181" y="598872"/>
                  </a:lnTo>
                  <a:lnTo>
                    <a:pt x="2833721" y="587829"/>
                  </a:lnTo>
                  <a:cubicBezTo>
                    <a:pt x="3158370" y="587829"/>
                    <a:pt x="3421550" y="851009"/>
                    <a:pt x="3421550" y="1175658"/>
                  </a:cubicBezTo>
                  <a:cubicBezTo>
                    <a:pt x="3421550" y="1500307"/>
                    <a:pt x="3158370" y="1763487"/>
                    <a:pt x="2833721" y="1763487"/>
                  </a:cubicBezTo>
                  <a:lnTo>
                    <a:pt x="2833711" y="1763486"/>
                  </a:lnTo>
                  <a:lnTo>
                    <a:pt x="629716" y="1763486"/>
                  </a:lnTo>
                  <a:lnTo>
                    <a:pt x="629716" y="1759265"/>
                  </a:lnTo>
                  <a:lnTo>
                    <a:pt x="587829" y="1763487"/>
                  </a:lnTo>
                  <a:cubicBezTo>
                    <a:pt x="263180" y="1763487"/>
                    <a:pt x="0" y="1500307"/>
                    <a:pt x="0" y="1175658"/>
                  </a:cubicBezTo>
                  <a:cubicBezTo>
                    <a:pt x="0" y="851009"/>
                    <a:pt x="263180" y="587829"/>
                    <a:pt x="587829" y="587829"/>
                  </a:cubicBezTo>
                  <a:lnTo>
                    <a:pt x="603652" y="589026"/>
                  </a:lnTo>
                  <a:lnTo>
                    <a:pt x="646045" y="452459"/>
                  </a:lnTo>
                  <a:cubicBezTo>
                    <a:pt x="758508" y="186568"/>
                    <a:pt x="1021790" y="0"/>
                    <a:pt x="1328648" y="0"/>
                  </a:cubicBezTo>
                  <a:close/>
                </a:path>
              </a:pathLst>
            </a:custGeom>
            <a:solidFill>
              <a:srgbClr val="2CBD94"/>
            </a:solidFill>
            <a:ln>
              <a:noFill/>
            </a:ln>
            <a:effectLst>
              <a:innerShdw blurRad="63500" dist="50800" dir="135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6" name="椭圆 15"/>
            <p:cNvSpPr/>
            <p:nvPr/>
          </p:nvSpPr>
          <p:spPr>
            <a:xfrm>
              <a:off x="1629636" y="1226208"/>
              <a:ext cx="772755" cy="772755"/>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200" dirty="0"/>
                <a:t>1</a:t>
              </a:r>
              <a:endParaRPr kumimoji="1" lang="zh-CN" altLang="en-US" sz="3200" dirty="0"/>
            </a:p>
          </p:txBody>
        </p:sp>
        <p:sp>
          <p:nvSpPr>
            <p:cNvPr id="17" name="椭圆 16"/>
            <p:cNvSpPr/>
            <p:nvPr/>
          </p:nvSpPr>
          <p:spPr>
            <a:xfrm>
              <a:off x="2937830" y="1226208"/>
              <a:ext cx="772755" cy="772755"/>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200" dirty="0"/>
                <a:t>2</a:t>
              </a:r>
              <a:endParaRPr kumimoji="1" lang="zh-CN" altLang="en-US" sz="3200" dirty="0"/>
            </a:p>
          </p:txBody>
        </p:sp>
        <p:sp>
          <p:nvSpPr>
            <p:cNvPr id="18" name="椭圆 17"/>
            <p:cNvSpPr/>
            <p:nvPr/>
          </p:nvSpPr>
          <p:spPr>
            <a:xfrm>
              <a:off x="700446" y="2429790"/>
              <a:ext cx="772755" cy="772755"/>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200" dirty="0"/>
                <a:t>6</a:t>
              </a:r>
              <a:endParaRPr kumimoji="1" lang="zh-CN" altLang="en-US" sz="3200" dirty="0"/>
            </a:p>
          </p:txBody>
        </p:sp>
        <p:sp>
          <p:nvSpPr>
            <p:cNvPr id="19" name="椭圆 18"/>
            <p:cNvSpPr/>
            <p:nvPr/>
          </p:nvSpPr>
          <p:spPr>
            <a:xfrm>
              <a:off x="1629636" y="3724776"/>
              <a:ext cx="772755" cy="772755"/>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200" dirty="0"/>
                <a:t>5</a:t>
              </a:r>
              <a:endParaRPr kumimoji="1" lang="zh-CN" altLang="en-US" sz="3200" dirty="0"/>
            </a:p>
          </p:txBody>
        </p:sp>
        <p:sp>
          <p:nvSpPr>
            <p:cNvPr id="20" name="椭圆 19"/>
            <p:cNvSpPr/>
            <p:nvPr/>
          </p:nvSpPr>
          <p:spPr>
            <a:xfrm>
              <a:off x="2937830" y="3724776"/>
              <a:ext cx="772755" cy="772755"/>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200" dirty="0"/>
                <a:t>4</a:t>
              </a:r>
              <a:endParaRPr kumimoji="1" lang="zh-CN" altLang="en-US" sz="3200" dirty="0"/>
            </a:p>
          </p:txBody>
        </p:sp>
        <p:sp>
          <p:nvSpPr>
            <p:cNvPr id="21" name="椭圆 20"/>
            <p:cNvSpPr/>
            <p:nvPr/>
          </p:nvSpPr>
          <p:spPr>
            <a:xfrm>
              <a:off x="3847207" y="2429790"/>
              <a:ext cx="772755" cy="772755"/>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3200" dirty="0"/>
                <a:t>3</a:t>
              </a:r>
              <a:endParaRPr kumimoji="1" lang="zh-CN" altLang="en-US" sz="3200" dirty="0"/>
            </a:p>
          </p:txBody>
        </p:sp>
        <p:sp>
          <p:nvSpPr>
            <p:cNvPr id="40" name="椭圆 39"/>
            <p:cNvSpPr/>
            <p:nvPr/>
          </p:nvSpPr>
          <p:spPr>
            <a:xfrm>
              <a:off x="1431341" y="2113185"/>
              <a:ext cx="454993" cy="45499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1" name="椭圆 40"/>
            <p:cNvSpPr/>
            <p:nvPr/>
          </p:nvSpPr>
          <p:spPr>
            <a:xfrm>
              <a:off x="2402392" y="1827336"/>
              <a:ext cx="343254" cy="343254"/>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2" name="椭圆 41"/>
            <p:cNvSpPr/>
            <p:nvPr/>
          </p:nvSpPr>
          <p:spPr>
            <a:xfrm>
              <a:off x="2335361" y="3384829"/>
              <a:ext cx="234182" cy="234182"/>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3" name="椭圆 42"/>
            <p:cNvSpPr/>
            <p:nvPr/>
          </p:nvSpPr>
          <p:spPr>
            <a:xfrm>
              <a:off x="3476403" y="3150647"/>
              <a:ext cx="234182" cy="234182"/>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4" name="椭圆 43"/>
            <p:cNvSpPr/>
            <p:nvPr/>
          </p:nvSpPr>
          <p:spPr>
            <a:xfrm>
              <a:off x="1586932" y="3033911"/>
              <a:ext cx="234182" cy="234182"/>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5" name="椭圆 44"/>
            <p:cNvSpPr/>
            <p:nvPr/>
          </p:nvSpPr>
          <p:spPr>
            <a:xfrm>
              <a:off x="3160442" y="2133270"/>
              <a:ext cx="473393" cy="47339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6" name="椭圆 45"/>
            <p:cNvSpPr/>
            <p:nvPr/>
          </p:nvSpPr>
          <p:spPr>
            <a:xfrm>
              <a:off x="1720651" y="3349818"/>
              <a:ext cx="138928" cy="138928"/>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7" name="椭圆 46"/>
            <p:cNvSpPr/>
            <p:nvPr/>
          </p:nvSpPr>
          <p:spPr>
            <a:xfrm>
              <a:off x="1421158" y="1827336"/>
              <a:ext cx="171627" cy="171627"/>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8" name="椭圆 47"/>
            <p:cNvSpPr/>
            <p:nvPr/>
          </p:nvSpPr>
          <p:spPr>
            <a:xfrm>
              <a:off x="2773500" y="1187126"/>
              <a:ext cx="78163" cy="7816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9" name="椭圆 48"/>
            <p:cNvSpPr/>
            <p:nvPr/>
          </p:nvSpPr>
          <p:spPr>
            <a:xfrm>
              <a:off x="3671503" y="2074103"/>
              <a:ext cx="78163" cy="7816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0" name="椭圆 49"/>
            <p:cNvSpPr/>
            <p:nvPr/>
          </p:nvSpPr>
          <p:spPr>
            <a:xfrm>
              <a:off x="622283" y="2325161"/>
              <a:ext cx="78163" cy="7816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1" name="椭圆 50"/>
            <p:cNvSpPr/>
            <p:nvPr/>
          </p:nvSpPr>
          <p:spPr>
            <a:xfrm>
              <a:off x="4457153" y="3310736"/>
              <a:ext cx="78163" cy="7816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2" name="椭圆 51"/>
            <p:cNvSpPr/>
            <p:nvPr/>
          </p:nvSpPr>
          <p:spPr>
            <a:xfrm>
              <a:off x="2583125" y="3728594"/>
              <a:ext cx="78163" cy="7816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3" name="椭圆 52"/>
            <p:cNvSpPr/>
            <p:nvPr/>
          </p:nvSpPr>
          <p:spPr>
            <a:xfrm>
              <a:off x="2693689" y="4008788"/>
              <a:ext cx="144847" cy="144847"/>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4" name="椭圆 53"/>
            <p:cNvSpPr/>
            <p:nvPr/>
          </p:nvSpPr>
          <p:spPr>
            <a:xfrm>
              <a:off x="1382076" y="3619011"/>
              <a:ext cx="78163" cy="7816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sp>
        <p:nvSpPr>
          <p:cNvPr id="56" name="文本框 55"/>
          <p:cNvSpPr txBox="1"/>
          <p:nvPr/>
        </p:nvSpPr>
        <p:spPr>
          <a:xfrm>
            <a:off x="5564505" y="1242695"/>
            <a:ext cx="6235700" cy="5126990"/>
          </a:xfrm>
          <a:prstGeom prst="rect">
            <a:avLst/>
          </a:prstGeom>
          <a:noFill/>
        </p:spPr>
        <p:txBody>
          <a:bodyPr wrap="square" rtlCol="0">
            <a:spAutoFit/>
          </a:bodyPr>
          <a:lstStyle/>
          <a:p>
            <a:pPr>
              <a:lnSpc>
                <a:spcPct val="130000"/>
              </a:lnSpc>
            </a:pPr>
            <a:r>
              <a:rPr kumimoji="1" lang="en-US" altLang="zh-CN" sz="1800" dirty="0">
                <a:solidFill>
                  <a:srgbClr val="FFFFFF"/>
                </a:solidFill>
              </a:rPr>
              <a:t>     </a:t>
            </a:r>
            <a:r>
              <a:rPr kumimoji="1" lang="zh-CN" altLang="en-US" sz="1800" dirty="0">
                <a:solidFill>
                  <a:srgbClr val="FFFFFF"/>
                </a:solidFill>
              </a:rPr>
              <a:t>高校教务管理工作作为高等教育管理的一个重要环节，是高校管理工作的核心和基础。教务管理工作效率和质量直接影响到学校的办学效益和人才培养质量。</a:t>
            </a:r>
            <a:endParaRPr kumimoji="1" lang="zh-CN" altLang="en-US" sz="1800" dirty="0">
              <a:solidFill>
                <a:srgbClr val="FFFFFF"/>
              </a:solidFill>
            </a:endParaRPr>
          </a:p>
          <a:p>
            <a:pPr>
              <a:lnSpc>
                <a:spcPct val="130000"/>
              </a:lnSpc>
            </a:pPr>
            <a:endParaRPr kumimoji="1" lang="zh-CN" altLang="en-US" sz="1800" dirty="0">
              <a:solidFill>
                <a:srgbClr val="FFFFFF"/>
              </a:solidFill>
            </a:endParaRPr>
          </a:p>
          <a:p>
            <a:pPr>
              <a:lnSpc>
                <a:spcPct val="130000"/>
              </a:lnSpc>
            </a:pPr>
            <a:r>
              <a:rPr kumimoji="1" lang="zh-CN" altLang="en-US" sz="1800" dirty="0">
                <a:solidFill>
                  <a:srgbClr val="FFFFFF"/>
                </a:solidFill>
              </a:rPr>
              <a:t>     随着我国高等教育的快速发展，高校办公规模的不断扩大，在校学生人数的不断增多，办学层次出现了多元化，由一地办学发展到多地多点办学，同时进一步推行全面学分制，这些变化使教务管理部门的管理任务越来越繁重。</a:t>
            </a:r>
            <a:endParaRPr kumimoji="1" lang="zh-CN" altLang="en-US" sz="1800" dirty="0">
              <a:solidFill>
                <a:srgbClr val="FFFFFF"/>
              </a:solidFill>
            </a:endParaRPr>
          </a:p>
          <a:p>
            <a:pPr>
              <a:lnSpc>
                <a:spcPct val="130000"/>
              </a:lnSpc>
            </a:pPr>
            <a:endParaRPr kumimoji="1" lang="zh-CN" altLang="en-US" sz="1800" dirty="0">
              <a:solidFill>
                <a:srgbClr val="FFFFFF"/>
              </a:solidFill>
            </a:endParaRPr>
          </a:p>
          <a:p>
            <a:pPr>
              <a:lnSpc>
                <a:spcPct val="130000"/>
              </a:lnSpc>
            </a:pPr>
            <a:r>
              <a:rPr kumimoji="1" lang="zh-CN" altLang="en-US" sz="1800" dirty="0">
                <a:solidFill>
                  <a:srgbClr val="FFFFFF"/>
                </a:solidFill>
              </a:rPr>
              <a:t>     教务管理信息化是当前教学管理模式创新的必然趋势。教务管理系统的建设让信息技术广泛渗透到教学管理的全过程，能够充分利用现代化信息技术，建立起先进、可靠、完善的技术平台，为实现教务管理网络化和信息处理智能化提供有力的技术支撑。</a:t>
            </a:r>
            <a:endParaRPr kumimoji="1" lang="zh-CN" altLang="en-US" sz="1800" dirty="0">
              <a:solidFill>
                <a:srgbClr val="FFFFFF"/>
              </a:solidFill>
            </a:endParaRPr>
          </a:p>
        </p:txBody>
      </p:sp>
      <p:grpSp>
        <p:nvGrpSpPr>
          <p:cNvPr id="62" name="组 61"/>
          <p:cNvGrpSpPr/>
          <p:nvPr/>
        </p:nvGrpSpPr>
        <p:grpSpPr>
          <a:xfrm>
            <a:off x="5163707" y="1410963"/>
            <a:ext cx="322547" cy="322547"/>
            <a:chOff x="4698002" y="1679252"/>
            <a:chExt cx="241910" cy="241910"/>
          </a:xfrm>
        </p:grpSpPr>
        <p:sp>
          <p:nvSpPr>
            <p:cNvPr id="58" name="椭圆 57"/>
            <p:cNvSpPr/>
            <p:nvPr/>
          </p:nvSpPr>
          <p:spPr>
            <a:xfrm>
              <a:off x="4698002" y="1679252"/>
              <a:ext cx="241910" cy="241910"/>
            </a:xfrm>
            <a:prstGeom prst="ellipse">
              <a:avLst/>
            </a:prstGeom>
            <a:solidFill>
              <a:srgbClr val="2CBD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grpSp>
          <p:nvGrpSpPr>
            <p:cNvPr id="61" name="组 60"/>
            <p:cNvGrpSpPr/>
            <p:nvPr/>
          </p:nvGrpSpPr>
          <p:grpSpPr>
            <a:xfrm>
              <a:off x="4774151" y="1756188"/>
              <a:ext cx="67207" cy="118600"/>
              <a:chOff x="4874449" y="957803"/>
              <a:chExt cx="339228" cy="598633"/>
            </a:xfrm>
            <a:solidFill>
              <a:srgbClr val="1A1E21"/>
            </a:solidFill>
          </p:grpSpPr>
          <p:sp>
            <p:nvSpPr>
              <p:cNvPr id="59" name="矩形 58"/>
              <p:cNvSpPr/>
              <p:nvPr/>
            </p:nvSpPr>
            <p:spPr>
              <a:xfrm rot="2704067">
                <a:off x="4750337" y="1329531"/>
                <a:ext cx="293944"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0" name="矩形 59"/>
              <p:cNvSpPr/>
              <p:nvPr/>
            </p:nvSpPr>
            <p:spPr>
              <a:xfrm rot="18895933" flipH="1" flipV="1">
                <a:off x="4891501" y="1234260"/>
                <a:ext cx="598633"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grpSp>
      <p:grpSp>
        <p:nvGrpSpPr>
          <p:cNvPr id="63" name="组 62"/>
          <p:cNvGrpSpPr/>
          <p:nvPr/>
        </p:nvGrpSpPr>
        <p:grpSpPr>
          <a:xfrm>
            <a:off x="5163707" y="2711709"/>
            <a:ext cx="322547" cy="322547"/>
            <a:chOff x="4698002" y="1679252"/>
            <a:chExt cx="241910" cy="241910"/>
          </a:xfrm>
        </p:grpSpPr>
        <p:sp>
          <p:nvSpPr>
            <p:cNvPr id="64" name="椭圆 63"/>
            <p:cNvSpPr/>
            <p:nvPr/>
          </p:nvSpPr>
          <p:spPr>
            <a:xfrm>
              <a:off x="4698002" y="1679252"/>
              <a:ext cx="241910" cy="241910"/>
            </a:xfrm>
            <a:prstGeom prst="ellipse">
              <a:avLst/>
            </a:prstGeom>
            <a:solidFill>
              <a:srgbClr val="2CBD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grpSp>
          <p:nvGrpSpPr>
            <p:cNvPr id="65" name="组 64"/>
            <p:cNvGrpSpPr/>
            <p:nvPr/>
          </p:nvGrpSpPr>
          <p:grpSpPr>
            <a:xfrm>
              <a:off x="4774151" y="1756188"/>
              <a:ext cx="67207" cy="118600"/>
              <a:chOff x="4874449" y="957803"/>
              <a:chExt cx="339228" cy="598633"/>
            </a:xfrm>
            <a:solidFill>
              <a:srgbClr val="1A1E21"/>
            </a:solidFill>
          </p:grpSpPr>
          <p:sp>
            <p:nvSpPr>
              <p:cNvPr id="66" name="矩形 65"/>
              <p:cNvSpPr/>
              <p:nvPr/>
            </p:nvSpPr>
            <p:spPr>
              <a:xfrm rot="2704067">
                <a:off x="4750337" y="1329531"/>
                <a:ext cx="293944"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7" name="矩形 66"/>
              <p:cNvSpPr/>
              <p:nvPr/>
            </p:nvSpPr>
            <p:spPr>
              <a:xfrm rot="18895933" flipH="1" flipV="1">
                <a:off x="4891501" y="1234260"/>
                <a:ext cx="598633"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grpSp>
      <p:grpSp>
        <p:nvGrpSpPr>
          <p:cNvPr id="68" name="组 67"/>
          <p:cNvGrpSpPr/>
          <p:nvPr/>
        </p:nvGrpSpPr>
        <p:grpSpPr>
          <a:xfrm>
            <a:off x="5177677" y="4625232"/>
            <a:ext cx="322547" cy="322547"/>
            <a:chOff x="4698002" y="1679252"/>
            <a:chExt cx="241910" cy="241910"/>
          </a:xfrm>
        </p:grpSpPr>
        <p:sp>
          <p:nvSpPr>
            <p:cNvPr id="69" name="椭圆 68"/>
            <p:cNvSpPr/>
            <p:nvPr/>
          </p:nvSpPr>
          <p:spPr>
            <a:xfrm>
              <a:off x="4698002" y="1679252"/>
              <a:ext cx="241910" cy="241910"/>
            </a:xfrm>
            <a:prstGeom prst="ellipse">
              <a:avLst/>
            </a:prstGeom>
            <a:solidFill>
              <a:srgbClr val="2CBD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grpSp>
          <p:nvGrpSpPr>
            <p:cNvPr id="70" name="组 69"/>
            <p:cNvGrpSpPr/>
            <p:nvPr/>
          </p:nvGrpSpPr>
          <p:grpSpPr>
            <a:xfrm>
              <a:off x="4774151" y="1756188"/>
              <a:ext cx="67207" cy="118600"/>
              <a:chOff x="4874449" y="957803"/>
              <a:chExt cx="339228" cy="598633"/>
            </a:xfrm>
            <a:solidFill>
              <a:srgbClr val="1A1E21"/>
            </a:solidFill>
          </p:grpSpPr>
          <p:sp>
            <p:nvSpPr>
              <p:cNvPr id="71" name="矩形 70"/>
              <p:cNvSpPr/>
              <p:nvPr/>
            </p:nvSpPr>
            <p:spPr>
              <a:xfrm rot="2704067">
                <a:off x="4750337" y="1329531"/>
                <a:ext cx="293944"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72" name="矩形 71"/>
              <p:cNvSpPr/>
              <p:nvPr/>
            </p:nvSpPr>
            <p:spPr>
              <a:xfrm rot="18895933" flipH="1" flipV="1">
                <a:off x="4891501" y="1234260"/>
                <a:ext cx="598633"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grpSp>
      <p:sp>
        <p:nvSpPr>
          <p:cNvPr id="55" name="文本框 54"/>
          <p:cNvSpPr txBox="1"/>
          <p:nvPr/>
        </p:nvSpPr>
        <p:spPr>
          <a:xfrm>
            <a:off x="6034222" y="45242"/>
            <a:ext cx="1429385" cy="627380"/>
          </a:xfrm>
          <a:prstGeom prst="rect">
            <a:avLst/>
          </a:prstGeom>
          <a:noFill/>
        </p:spPr>
        <p:txBody>
          <a:bodyPr wrap="none" rtlCol="0">
            <a:spAutoFit/>
          </a:bodyPr>
          <a:lstStyle/>
          <a:p>
            <a:pPr algn="ctr">
              <a:lnSpc>
                <a:spcPct val="130000"/>
              </a:lnSpc>
            </a:pPr>
            <a:r>
              <a:rPr kumimoji="1" lang="en-US" altLang="zh-CN" sz="1335" dirty="0">
                <a:solidFill>
                  <a:srgbClr val="FFFFFF"/>
                </a:solidFill>
              </a:rPr>
              <a:t>PART</a:t>
            </a:r>
            <a:r>
              <a:rPr kumimoji="1" lang="zh-CN" altLang="en-US" sz="1335" dirty="0">
                <a:solidFill>
                  <a:srgbClr val="FFFFFF"/>
                </a:solidFill>
              </a:rPr>
              <a:t> </a:t>
            </a:r>
            <a:r>
              <a:rPr kumimoji="1" lang="en-US" altLang="zh-CN" sz="1335" dirty="0">
                <a:solidFill>
                  <a:srgbClr val="FFFFFF"/>
                </a:solidFill>
              </a:rPr>
              <a:t>ONE</a:t>
            </a:r>
            <a:endParaRPr kumimoji="1" lang="en-US" altLang="zh-CN" sz="1335" dirty="0">
              <a:solidFill>
                <a:srgbClr val="FFFFFF"/>
              </a:solidFill>
            </a:endParaRPr>
          </a:p>
          <a:p>
            <a:pPr lvl="0" algn="ctr">
              <a:lnSpc>
                <a:spcPct val="130000"/>
              </a:lnSpc>
            </a:pPr>
            <a:r>
              <a:rPr kumimoji="1" lang="zh-CN" altLang="en-US" sz="1335" dirty="0">
                <a:solidFill>
                  <a:srgbClr val="FFFFFF"/>
                </a:solidFill>
              </a:rPr>
              <a:t>项目背景</a:t>
            </a:r>
            <a:r>
              <a:rPr kumimoji="1" lang="en-US" altLang="zh-CN" sz="1335" dirty="0">
                <a:solidFill>
                  <a:srgbClr val="FFFFFF"/>
                </a:solidFill>
              </a:rPr>
              <a:t>&amp;</a:t>
            </a:r>
            <a:r>
              <a:rPr kumimoji="1" lang="zh-CN" altLang="en-US" sz="1335" dirty="0">
                <a:solidFill>
                  <a:srgbClr val="FFFFFF"/>
                </a:solidFill>
              </a:rPr>
              <a:t>期望 </a:t>
            </a:r>
            <a:endParaRPr kumimoji="1" lang="zh-CN" altLang="en-US" sz="1335" dirty="0">
              <a:solidFill>
                <a:srgbClr val="FFFFFF"/>
              </a:solidFill>
            </a:endParaRPr>
          </a:p>
        </p:txBody>
      </p:sp>
      <p:sp>
        <p:nvSpPr>
          <p:cNvPr id="73" name="文本框 72"/>
          <p:cNvSpPr txBox="1"/>
          <p:nvPr/>
        </p:nvSpPr>
        <p:spPr>
          <a:xfrm>
            <a:off x="7515321" y="63775"/>
            <a:ext cx="1163955" cy="627380"/>
          </a:xfrm>
          <a:prstGeom prst="rect">
            <a:avLst/>
          </a:prstGeom>
          <a:noFill/>
        </p:spPr>
        <p:txBody>
          <a:bodyPr wrap="none" rtlCol="0">
            <a:spAutoFit/>
          </a:bodyPr>
          <a:lstStyle/>
          <a:p>
            <a:pPr algn="ctr">
              <a:lnSpc>
                <a:spcPct val="130000"/>
              </a:lnSpc>
            </a:pPr>
            <a:r>
              <a:rPr kumimoji="1" lang="en-US" altLang="zh-CN" sz="1335" dirty="0">
                <a:solidFill>
                  <a:srgbClr val="A6A6A6"/>
                </a:solidFill>
              </a:rPr>
              <a:t>PART</a:t>
            </a:r>
            <a:r>
              <a:rPr kumimoji="1" lang="zh-CN" altLang="en-US" sz="1335" dirty="0">
                <a:solidFill>
                  <a:srgbClr val="A6A6A6"/>
                </a:solidFill>
              </a:rPr>
              <a:t> </a:t>
            </a:r>
            <a:r>
              <a:rPr kumimoji="1" lang="en-US" altLang="zh-CN" sz="1335" dirty="0">
                <a:solidFill>
                  <a:srgbClr val="A6A6A6"/>
                </a:solidFill>
              </a:rPr>
              <a:t>TWO</a:t>
            </a:r>
            <a:endParaRPr kumimoji="1" lang="en-US" altLang="zh-CN" sz="1335" dirty="0">
              <a:solidFill>
                <a:srgbClr val="A6A6A6"/>
              </a:solidFill>
            </a:endParaRPr>
          </a:p>
          <a:p>
            <a:pPr lvl="0" algn="ctr">
              <a:lnSpc>
                <a:spcPct val="130000"/>
              </a:lnSpc>
            </a:pPr>
            <a:r>
              <a:rPr kumimoji="1" lang="zh-CN" altLang="en-US" sz="1335" dirty="0">
                <a:solidFill>
                  <a:srgbClr val="A6A6A6"/>
                </a:solidFill>
              </a:rPr>
              <a:t>解决方案 </a:t>
            </a:r>
            <a:endParaRPr kumimoji="1" lang="zh-CN" altLang="en-US" sz="1335" dirty="0">
              <a:solidFill>
                <a:srgbClr val="A6A6A6"/>
              </a:solidFill>
            </a:endParaRPr>
          </a:p>
        </p:txBody>
      </p:sp>
      <p:sp>
        <p:nvSpPr>
          <p:cNvPr id="74" name="文本框 73"/>
          <p:cNvSpPr txBox="1"/>
          <p:nvPr/>
        </p:nvSpPr>
        <p:spPr>
          <a:xfrm>
            <a:off x="8824373" y="63775"/>
            <a:ext cx="1348740" cy="627380"/>
          </a:xfrm>
          <a:prstGeom prst="rect">
            <a:avLst/>
          </a:prstGeom>
          <a:noFill/>
        </p:spPr>
        <p:txBody>
          <a:bodyPr wrap="none" rtlCol="0">
            <a:spAutoFit/>
          </a:bodyPr>
          <a:lstStyle/>
          <a:p>
            <a:pPr algn="ctr">
              <a:lnSpc>
                <a:spcPct val="130000"/>
              </a:lnSpc>
            </a:pPr>
            <a:r>
              <a:rPr kumimoji="1" lang="en-US" altLang="zh-CN" sz="1335" dirty="0">
                <a:solidFill>
                  <a:srgbClr val="A6A6A6"/>
                </a:solidFill>
              </a:rPr>
              <a:t>PART</a:t>
            </a:r>
            <a:r>
              <a:rPr kumimoji="1" lang="zh-CN" altLang="en-US" sz="1335" dirty="0">
                <a:solidFill>
                  <a:srgbClr val="A6A6A6"/>
                </a:solidFill>
              </a:rPr>
              <a:t> </a:t>
            </a:r>
            <a:r>
              <a:rPr kumimoji="1" lang="en-US" altLang="zh-CN" sz="1335" dirty="0">
                <a:solidFill>
                  <a:srgbClr val="A6A6A6"/>
                </a:solidFill>
              </a:rPr>
              <a:t>THREE</a:t>
            </a:r>
            <a:endParaRPr kumimoji="1" lang="en-US" altLang="zh-CN" sz="1335" dirty="0">
              <a:solidFill>
                <a:srgbClr val="A6A6A6"/>
              </a:solidFill>
            </a:endParaRPr>
          </a:p>
          <a:p>
            <a:pPr algn="ctr">
              <a:lnSpc>
                <a:spcPct val="130000"/>
              </a:lnSpc>
            </a:pPr>
            <a:r>
              <a:rPr kumimoji="1" lang="zh-CN" altLang="en-US" sz="1335" dirty="0">
                <a:solidFill>
                  <a:srgbClr val="A6A6A6"/>
                </a:solidFill>
              </a:rPr>
              <a:t>项目优势 </a:t>
            </a:r>
            <a:endParaRPr kumimoji="1" lang="zh-CN" altLang="en-US" sz="1335" dirty="0">
              <a:solidFill>
                <a:srgbClr val="A6A6A6"/>
              </a:solidFill>
            </a:endParaRPr>
          </a:p>
        </p:txBody>
      </p:sp>
      <p:sp>
        <p:nvSpPr>
          <p:cNvPr id="75" name="文本框 74"/>
          <p:cNvSpPr txBox="1"/>
          <p:nvPr/>
        </p:nvSpPr>
        <p:spPr>
          <a:xfrm>
            <a:off x="10295083" y="63775"/>
            <a:ext cx="1271905" cy="627380"/>
          </a:xfrm>
          <a:prstGeom prst="rect">
            <a:avLst/>
          </a:prstGeom>
          <a:noFill/>
        </p:spPr>
        <p:txBody>
          <a:bodyPr wrap="none" rtlCol="0">
            <a:spAutoFit/>
          </a:bodyPr>
          <a:lstStyle/>
          <a:p>
            <a:pPr algn="ctr">
              <a:lnSpc>
                <a:spcPct val="130000"/>
              </a:lnSpc>
            </a:pPr>
            <a:r>
              <a:rPr kumimoji="1" lang="en-US" altLang="zh-CN" sz="1335" dirty="0">
                <a:solidFill>
                  <a:srgbClr val="A6A6A6"/>
                </a:solidFill>
              </a:rPr>
              <a:t>PART</a:t>
            </a:r>
            <a:r>
              <a:rPr kumimoji="1" lang="zh-CN" altLang="en-US" sz="1335" dirty="0">
                <a:solidFill>
                  <a:srgbClr val="A6A6A6"/>
                </a:solidFill>
              </a:rPr>
              <a:t> </a:t>
            </a:r>
            <a:r>
              <a:rPr kumimoji="1" lang="en-US" altLang="zh-CN" sz="1335" dirty="0">
                <a:solidFill>
                  <a:srgbClr val="A6A6A6"/>
                </a:solidFill>
              </a:rPr>
              <a:t>FOUR</a:t>
            </a:r>
            <a:endParaRPr kumimoji="1" lang="en-US" altLang="zh-CN" sz="1335" dirty="0">
              <a:solidFill>
                <a:srgbClr val="A6A6A6"/>
              </a:solidFill>
            </a:endParaRPr>
          </a:p>
          <a:p>
            <a:pPr algn="ctr">
              <a:lnSpc>
                <a:spcPct val="130000"/>
              </a:lnSpc>
            </a:pPr>
            <a:r>
              <a:rPr kumimoji="1" lang="zh-CN" altLang="en-US" sz="1335" dirty="0">
                <a:solidFill>
                  <a:srgbClr val="A6A6A6"/>
                </a:solidFill>
              </a:rPr>
              <a:t>项目技术简介 </a:t>
            </a:r>
            <a:endParaRPr kumimoji="1" lang="zh-CN" altLang="en-US" sz="1335" dirty="0">
              <a:solidFill>
                <a:srgbClr val="A6A6A6"/>
              </a:solidFill>
            </a:endParaRPr>
          </a:p>
        </p:txBody>
      </p:sp>
      <p:sp>
        <p:nvSpPr>
          <p:cNvPr id="2" name="文本框 1"/>
          <p:cNvSpPr txBox="1"/>
          <p:nvPr/>
        </p:nvSpPr>
        <p:spPr>
          <a:xfrm>
            <a:off x="1227455" y="946150"/>
            <a:ext cx="2531110" cy="706755"/>
          </a:xfrm>
          <a:prstGeom prst="rect">
            <a:avLst/>
          </a:prstGeom>
          <a:noFill/>
        </p:spPr>
        <p:txBody>
          <a:bodyPr wrap="square" rtlCol="0">
            <a:spAutoFit/>
          </a:bodyPr>
          <a:p>
            <a:pPr algn="r"/>
            <a:r>
              <a:rPr lang="zh-CN" altLang="en-US" sz="4000">
                <a:solidFill>
                  <a:schemeClr val="bg1">
                    <a:lumMod val="95000"/>
                  </a:schemeClr>
                </a:solidFill>
              </a:rPr>
              <a:t>行业背景</a:t>
            </a:r>
            <a:endParaRPr lang="zh-CN" altLang="en-US" sz="4000">
              <a:solidFill>
                <a:schemeClr val="bg1">
                  <a:lumMod val="9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flipV="1">
            <a:off x="6334578" y="820909"/>
            <a:ext cx="893745" cy="60959"/>
          </a:xfrm>
          <a:prstGeom prst="rect">
            <a:avLst/>
          </a:prstGeom>
          <a:solidFill>
            <a:srgbClr val="2CBD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15" name="文本框 14"/>
          <p:cNvSpPr txBox="1"/>
          <p:nvPr/>
        </p:nvSpPr>
        <p:spPr>
          <a:xfrm>
            <a:off x="4858201" y="41776"/>
            <a:ext cx="1047082" cy="625684"/>
          </a:xfrm>
          <a:prstGeom prst="rect">
            <a:avLst/>
          </a:prstGeom>
          <a:noFill/>
        </p:spPr>
        <p:txBody>
          <a:bodyPr wrap="none" rtlCol="0">
            <a:spAutoFit/>
          </a:bodyPr>
          <a:lstStyle/>
          <a:p>
            <a:pPr algn="ctr">
              <a:lnSpc>
                <a:spcPct val="130000"/>
              </a:lnSpc>
            </a:pPr>
            <a:r>
              <a:rPr kumimoji="1" lang="en-US" altLang="zh-CN" sz="1335" dirty="0">
                <a:solidFill>
                  <a:schemeClr val="bg1">
                    <a:lumMod val="65000"/>
                  </a:schemeClr>
                </a:solidFill>
              </a:rPr>
              <a:t>CONTENTS</a:t>
            </a:r>
            <a:endParaRPr kumimoji="1" lang="en-US" altLang="zh-CN" sz="1335" dirty="0">
              <a:solidFill>
                <a:schemeClr val="bg1">
                  <a:lumMod val="65000"/>
                </a:schemeClr>
              </a:solidFill>
            </a:endParaRPr>
          </a:p>
          <a:p>
            <a:pPr algn="ctr">
              <a:lnSpc>
                <a:spcPct val="130000"/>
              </a:lnSpc>
            </a:pPr>
            <a:r>
              <a:rPr kumimoji="1" lang="zh-CN" altLang="en-US" sz="1335" dirty="0">
                <a:solidFill>
                  <a:schemeClr val="bg1">
                    <a:lumMod val="65000"/>
                  </a:schemeClr>
                </a:solidFill>
              </a:rPr>
              <a:t>目录</a:t>
            </a:r>
            <a:endParaRPr kumimoji="1" lang="zh-CN" altLang="en-US" sz="1335" dirty="0">
              <a:solidFill>
                <a:schemeClr val="bg1">
                  <a:lumMod val="65000"/>
                </a:schemeClr>
              </a:solidFill>
            </a:endParaRPr>
          </a:p>
        </p:txBody>
      </p:sp>
      <p:sp>
        <p:nvSpPr>
          <p:cNvPr id="56" name="文本框 55"/>
          <p:cNvSpPr txBox="1"/>
          <p:nvPr/>
        </p:nvSpPr>
        <p:spPr>
          <a:xfrm>
            <a:off x="6035040" y="1564640"/>
            <a:ext cx="5532120" cy="4407535"/>
          </a:xfrm>
          <a:prstGeom prst="rect">
            <a:avLst/>
          </a:prstGeom>
          <a:noFill/>
        </p:spPr>
        <p:txBody>
          <a:bodyPr wrap="square" rtlCol="0">
            <a:spAutoFit/>
          </a:bodyPr>
          <a:lstStyle/>
          <a:p>
            <a:pPr>
              <a:lnSpc>
                <a:spcPct val="130000"/>
              </a:lnSpc>
            </a:pPr>
            <a:r>
              <a:rPr kumimoji="1" lang="en-US" altLang="zh-CN" sz="1800" dirty="0">
                <a:solidFill>
                  <a:srgbClr val="FFFFFF"/>
                </a:solidFill>
              </a:rPr>
              <a:t>     </a:t>
            </a:r>
            <a:r>
              <a:rPr kumimoji="1" lang="zh-CN" altLang="en-US" sz="1800" dirty="0">
                <a:solidFill>
                  <a:srgbClr val="FFFFFF"/>
                </a:solidFill>
              </a:rPr>
              <a:t>××大学秉承“砺学砺行、维实维新”的校训精神，发扬光大“务实、求实、扎实”的育人传统，贯彻落实立德树人根本任务，积累了丰富的办学经验，形成了鲜明的办学特色，成为一所学科门类齐全、师资力量雄厚、居国内一流、在国际上有广泛影响的综合性大学。</a:t>
            </a:r>
            <a:endParaRPr kumimoji="1" lang="zh-CN" altLang="en-US" sz="1800" dirty="0">
              <a:solidFill>
                <a:srgbClr val="FFFFFF"/>
              </a:solidFill>
            </a:endParaRPr>
          </a:p>
          <a:p>
            <a:pPr>
              <a:lnSpc>
                <a:spcPct val="130000"/>
              </a:lnSpc>
            </a:pPr>
            <a:endParaRPr kumimoji="1" lang="zh-CN" altLang="en-US" sz="1800" dirty="0">
              <a:solidFill>
                <a:srgbClr val="FFFFFF"/>
              </a:solidFill>
            </a:endParaRPr>
          </a:p>
          <a:p>
            <a:pPr>
              <a:lnSpc>
                <a:spcPct val="130000"/>
              </a:lnSpc>
            </a:pPr>
            <a:r>
              <a:rPr kumimoji="1" lang="zh-CN" altLang="en-US" sz="1800" dirty="0">
                <a:solidFill>
                  <a:srgbClr val="FFFFFF"/>
                </a:solidFill>
              </a:rPr>
              <a:t>     面对新形势新任务新要求，学校上下正以饱满的工作热情和昂扬的精神状态，团结一心，开拓进取，加快推进综合改革，加快完善现代大学制度，全面推动科学发展、内涵发展、特色发展、创新发展，为早日建成国内知名、特色鲜明的高水平大学而不懈努力。</a:t>
            </a:r>
            <a:endParaRPr sz="1335" dirty="0">
              <a:solidFill>
                <a:srgbClr val="FFFFFF"/>
              </a:solidFill>
            </a:endParaRPr>
          </a:p>
        </p:txBody>
      </p:sp>
      <p:grpSp>
        <p:nvGrpSpPr>
          <p:cNvPr id="62" name="组 61"/>
          <p:cNvGrpSpPr/>
          <p:nvPr/>
        </p:nvGrpSpPr>
        <p:grpSpPr>
          <a:xfrm>
            <a:off x="5660277" y="1670678"/>
            <a:ext cx="322547" cy="322547"/>
            <a:chOff x="4698002" y="1679252"/>
            <a:chExt cx="241910" cy="241910"/>
          </a:xfrm>
        </p:grpSpPr>
        <p:sp>
          <p:nvSpPr>
            <p:cNvPr id="58" name="椭圆 57"/>
            <p:cNvSpPr/>
            <p:nvPr/>
          </p:nvSpPr>
          <p:spPr>
            <a:xfrm>
              <a:off x="4698002" y="1679252"/>
              <a:ext cx="241910" cy="241910"/>
            </a:xfrm>
            <a:prstGeom prst="ellipse">
              <a:avLst/>
            </a:prstGeom>
            <a:solidFill>
              <a:srgbClr val="2CBD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grpSp>
          <p:nvGrpSpPr>
            <p:cNvPr id="61" name="组 60"/>
            <p:cNvGrpSpPr/>
            <p:nvPr/>
          </p:nvGrpSpPr>
          <p:grpSpPr>
            <a:xfrm>
              <a:off x="4774151" y="1756188"/>
              <a:ext cx="67207" cy="118600"/>
              <a:chOff x="4874449" y="957803"/>
              <a:chExt cx="339228" cy="598633"/>
            </a:xfrm>
            <a:solidFill>
              <a:srgbClr val="1A1E21"/>
            </a:solidFill>
          </p:grpSpPr>
          <p:sp>
            <p:nvSpPr>
              <p:cNvPr id="59" name="矩形 58"/>
              <p:cNvSpPr/>
              <p:nvPr/>
            </p:nvSpPr>
            <p:spPr>
              <a:xfrm rot="2704067">
                <a:off x="4750337" y="1329531"/>
                <a:ext cx="293944"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0" name="矩形 59"/>
              <p:cNvSpPr/>
              <p:nvPr/>
            </p:nvSpPr>
            <p:spPr>
              <a:xfrm rot="18895933" flipH="1" flipV="1">
                <a:off x="4891501" y="1234260"/>
                <a:ext cx="598633"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grpSp>
      <p:grpSp>
        <p:nvGrpSpPr>
          <p:cNvPr id="63" name="组 62"/>
          <p:cNvGrpSpPr/>
          <p:nvPr/>
        </p:nvGrpSpPr>
        <p:grpSpPr>
          <a:xfrm>
            <a:off x="5660277" y="4161414"/>
            <a:ext cx="322547" cy="322547"/>
            <a:chOff x="4698002" y="1679252"/>
            <a:chExt cx="241910" cy="241910"/>
          </a:xfrm>
        </p:grpSpPr>
        <p:sp>
          <p:nvSpPr>
            <p:cNvPr id="64" name="椭圆 63"/>
            <p:cNvSpPr/>
            <p:nvPr/>
          </p:nvSpPr>
          <p:spPr>
            <a:xfrm>
              <a:off x="4698002" y="1679252"/>
              <a:ext cx="241910" cy="241910"/>
            </a:xfrm>
            <a:prstGeom prst="ellipse">
              <a:avLst/>
            </a:prstGeom>
            <a:solidFill>
              <a:srgbClr val="2CBD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grpSp>
          <p:nvGrpSpPr>
            <p:cNvPr id="65" name="组 64"/>
            <p:cNvGrpSpPr/>
            <p:nvPr/>
          </p:nvGrpSpPr>
          <p:grpSpPr>
            <a:xfrm>
              <a:off x="4774151" y="1756188"/>
              <a:ext cx="67207" cy="118600"/>
              <a:chOff x="4874449" y="957803"/>
              <a:chExt cx="339228" cy="598633"/>
            </a:xfrm>
            <a:solidFill>
              <a:srgbClr val="1A1E21"/>
            </a:solidFill>
          </p:grpSpPr>
          <p:sp>
            <p:nvSpPr>
              <p:cNvPr id="66" name="矩形 65"/>
              <p:cNvSpPr/>
              <p:nvPr/>
            </p:nvSpPr>
            <p:spPr>
              <a:xfrm rot="2704067">
                <a:off x="4750337" y="1329531"/>
                <a:ext cx="293944"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7" name="矩形 66"/>
              <p:cNvSpPr/>
              <p:nvPr/>
            </p:nvSpPr>
            <p:spPr>
              <a:xfrm rot="18895933" flipH="1" flipV="1">
                <a:off x="4891501" y="1234260"/>
                <a:ext cx="598633"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grpSp>
      <p:sp>
        <p:nvSpPr>
          <p:cNvPr id="55" name="文本框 54"/>
          <p:cNvSpPr txBox="1"/>
          <p:nvPr/>
        </p:nvSpPr>
        <p:spPr>
          <a:xfrm>
            <a:off x="6034222" y="45242"/>
            <a:ext cx="1429385" cy="627380"/>
          </a:xfrm>
          <a:prstGeom prst="rect">
            <a:avLst/>
          </a:prstGeom>
          <a:noFill/>
        </p:spPr>
        <p:txBody>
          <a:bodyPr wrap="none" rtlCol="0">
            <a:spAutoFit/>
          </a:bodyPr>
          <a:lstStyle/>
          <a:p>
            <a:pPr algn="ctr">
              <a:lnSpc>
                <a:spcPct val="130000"/>
              </a:lnSpc>
            </a:pPr>
            <a:r>
              <a:rPr kumimoji="1" lang="en-US" altLang="zh-CN" sz="1335" dirty="0">
                <a:solidFill>
                  <a:srgbClr val="FFFFFF"/>
                </a:solidFill>
              </a:rPr>
              <a:t>PART</a:t>
            </a:r>
            <a:r>
              <a:rPr kumimoji="1" lang="zh-CN" altLang="en-US" sz="1335" dirty="0">
                <a:solidFill>
                  <a:srgbClr val="FFFFFF"/>
                </a:solidFill>
              </a:rPr>
              <a:t> </a:t>
            </a:r>
            <a:r>
              <a:rPr kumimoji="1" lang="en-US" altLang="zh-CN" sz="1335" dirty="0">
                <a:solidFill>
                  <a:srgbClr val="FFFFFF"/>
                </a:solidFill>
              </a:rPr>
              <a:t>ONE</a:t>
            </a:r>
            <a:endParaRPr kumimoji="1" lang="en-US" altLang="zh-CN" sz="1335" dirty="0">
              <a:solidFill>
                <a:srgbClr val="FFFFFF"/>
              </a:solidFill>
            </a:endParaRPr>
          </a:p>
          <a:p>
            <a:pPr lvl="0" algn="ctr">
              <a:lnSpc>
                <a:spcPct val="130000"/>
              </a:lnSpc>
            </a:pPr>
            <a:r>
              <a:rPr kumimoji="1" lang="zh-CN" altLang="en-US" sz="1335" dirty="0">
                <a:solidFill>
                  <a:srgbClr val="FFFFFF"/>
                </a:solidFill>
              </a:rPr>
              <a:t>项目背景</a:t>
            </a:r>
            <a:r>
              <a:rPr kumimoji="1" lang="en-US" altLang="zh-CN" sz="1335" dirty="0">
                <a:solidFill>
                  <a:srgbClr val="FFFFFF"/>
                </a:solidFill>
              </a:rPr>
              <a:t>&amp;</a:t>
            </a:r>
            <a:r>
              <a:rPr kumimoji="1" lang="zh-CN" altLang="en-US" sz="1335" dirty="0">
                <a:solidFill>
                  <a:srgbClr val="FFFFFF"/>
                </a:solidFill>
              </a:rPr>
              <a:t>期望</a:t>
            </a:r>
            <a:r>
              <a:rPr kumimoji="1" lang="zh-CN" altLang="en-US" sz="1335" dirty="0">
                <a:solidFill>
                  <a:srgbClr val="FFFFFF"/>
                </a:solidFill>
              </a:rPr>
              <a:t> </a:t>
            </a:r>
            <a:endParaRPr kumimoji="1" lang="zh-CN" altLang="en-US" sz="1335" dirty="0">
              <a:solidFill>
                <a:srgbClr val="FFFFFF"/>
              </a:solidFill>
            </a:endParaRPr>
          </a:p>
        </p:txBody>
      </p:sp>
      <p:sp>
        <p:nvSpPr>
          <p:cNvPr id="73" name="文本框 72"/>
          <p:cNvSpPr txBox="1"/>
          <p:nvPr/>
        </p:nvSpPr>
        <p:spPr>
          <a:xfrm>
            <a:off x="7515321" y="63775"/>
            <a:ext cx="1163955" cy="627380"/>
          </a:xfrm>
          <a:prstGeom prst="rect">
            <a:avLst/>
          </a:prstGeom>
          <a:noFill/>
        </p:spPr>
        <p:txBody>
          <a:bodyPr wrap="none" rtlCol="0">
            <a:spAutoFit/>
          </a:bodyPr>
          <a:lstStyle/>
          <a:p>
            <a:pPr algn="ctr">
              <a:lnSpc>
                <a:spcPct val="130000"/>
              </a:lnSpc>
            </a:pPr>
            <a:r>
              <a:rPr kumimoji="1" lang="en-US" altLang="zh-CN" sz="1335" dirty="0">
                <a:solidFill>
                  <a:srgbClr val="A6A6A6"/>
                </a:solidFill>
              </a:rPr>
              <a:t>PART</a:t>
            </a:r>
            <a:r>
              <a:rPr kumimoji="1" lang="zh-CN" altLang="en-US" sz="1335" dirty="0">
                <a:solidFill>
                  <a:srgbClr val="A6A6A6"/>
                </a:solidFill>
              </a:rPr>
              <a:t> </a:t>
            </a:r>
            <a:r>
              <a:rPr kumimoji="1" lang="en-US" altLang="zh-CN" sz="1335" dirty="0">
                <a:solidFill>
                  <a:srgbClr val="A6A6A6"/>
                </a:solidFill>
              </a:rPr>
              <a:t>TWO</a:t>
            </a:r>
            <a:endParaRPr kumimoji="1" lang="en-US" altLang="zh-CN" sz="1335" dirty="0">
              <a:solidFill>
                <a:srgbClr val="A6A6A6"/>
              </a:solidFill>
            </a:endParaRPr>
          </a:p>
          <a:p>
            <a:pPr lvl="0" algn="ctr">
              <a:lnSpc>
                <a:spcPct val="130000"/>
              </a:lnSpc>
            </a:pPr>
            <a:r>
              <a:rPr kumimoji="1" lang="zh-CN" altLang="en-US" sz="1335" dirty="0">
                <a:solidFill>
                  <a:srgbClr val="A6A6A6"/>
                </a:solidFill>
              </a:rPr>
              <a:t>解决方案 </a:t>
            </a:r>
            <a:endParaRPr kumimoji="1" lang="zh-CN" altLang="en-US" sz="1335" dirty="0">
              <a:solidFill>
                <a:srgbClr val="A6A6A6"/>
              </a:solidFill>
            </a:endParaRPr>
          </a:p>
        </p:txBody>
      </p:sp>
      <p:sp>
        <p:nvSpPr>
          <p:cNvPr id="74" name="文本框 73"/>
          <p:cNvSpPr txBox="1"/>
          <p:nvPr/>
        </p:nvSpPr>
        <p:spPr>
          <a:xfrm>
            <a:off x="8824373" y="63775"/>
            <a:ext cx="1348740" cy="627380"/>
          </a:xfrm>
          <a:prstGeom prst="rect">
            <a:avLst/>
          </a:prstGeom>
          <a:noFill/>
        </p:spPr>
        <p:txBody>
          <a:bodyPr wrap="none" rtlCol="0">
            <a:spAutoFit/>
          </a:bodyPr>
          <a:lstStyle/>
          <a:p>
            <a:pPr algn="ctr">
              <a:lnSpc>
                <a:spcPct val="130000"/>
              </a:lnSpc>
            </a:pPr>
            <a:r>
              <a:rPr kumimoji="1" lang="en-US" altLang="zh-CN" sz="1335" dirty="0">
                <a:solidFill>
                  <a:srgbClr val="A6A6A6"/>
                </a:solidFill>
              </a:rPr>
              <a:t>PART</a:t>
            </a:r>
            <a:r>
              <a:rPr kumimoji="1" lang="zh-CN" altLang="en-US" sz="1335" dirty="0">
                <a:solidFill>
                  <a:srgbClr val="A6A6A6"/>
                </a:solidFill>
              </a:rPr>
              <a:t> </a:t>
            </a:r>
            <a:r>
              <a:rPr kumimoji="1" lang="en-US" altLang="zh-CN" sz="1335" dirty="0">
                <a:solidFill>
                  <a:srgbClr val="A6A6A6"/>
                </a:solidFill>
              </a:rPr>
              <a:t>THREE</a:t>
            </a:r>
            <a:endParaRPr kumimoji="1" lang="en-US" altLang="zh-CN" sz="1335" dirty="0">
              <a:solidFill>
                <a:srgbClr val="A6A6A6"/>
              </a:solidFill>
            </a:endParaRPr>
          </a:p>
          <a:p>
            <a:pPr algn="ctr">
              <a:lnSpc>
                <a:spcPct val="130000"/>
              </a:lnSpc>
            </a:pPr>
            <a:r>
              <a:rPr kumimoji="1" lang="zh-CN" altLang="en-US" sz="1335" dirty="0">
                <a:solidFill>
                  <a:srgbClr val="A6A6A6"/>
                </a:solidFill>
              </a:rPr>
              <a:t>项目优势 </a:t>
            </a:r>
            <a:endParaRPr kumimoji="1" lang="zh-CN" altLang="en-US" sz="1335" dirty="0">
              <a:solidFill>
                <a:srgbClr val="A6A6A6"/>
              </a:solidFill>
            </a:endParaRPr>
          </a:p>
        </p:txBody>
      </p:sp>
      <p:sp>
        <p:nvSpPr>
          <p:cNvPr id="75" name="文本框 74"/>
          <p:cNvSpPr txBox="1"/>
          <p:nvPr/>
        </p:nvSpPr>
        <p:spPr>
          <a:xfrm>
            <a:off x="10295083" y="63775"/>
            <a:ext cx="1271905" cy="627380"/>
          </a:xfrm>
          <a:prstGeom prst="rect">
            <a:avLst/>
          </a:prstGeom>
          <a:noFill/>
        </p:spPr>
        <p:txBody>
          <a:bodyPr wrap="none" rtlCol="0">
            <a:spAutoFit/>
          </a:bodyPr>
          <a:lstStyle/>
          <a:p>
            <a:pPr algn="ctr">
              <a:lnSpc>
                <a:spcPct val="130000"/>
              </a:lnSpc>
            </a:pPr>
            <a:r>
              <a:rPr kumimoji="1" lang="en-US" altLang="zh-CN" sz="1335" dirty="0">
                <a:solidFill>
                  <a:srgbClr val="A6A6A6"/>
                </a:solidFill>
              </a:rPr>
              <a:t>PART</a:t>
            </a:r>
            <a:r>
              <a:rPr kumimoji="1" lang="zh-CN" altLang="en-US" sz="1335" dirty="0">
                <a:solidFill>
                  <a:srgbClr val="A6A6A6"/>
                </a:solidFill>
              </a:rPr>
              <a:t> </a:t>
            </a:r>
            <a:r>
              <a:rPr kumimoji="1" lang="en-US" altLang="zh-CN" sz="1335" dirty="0">
                <a:solidFill>
                  <a:srgbClr val="A6A6A6"/>
                </a:solidFill>
              </a:rPr>
              <a:t>FOUR</a:t>
            </a:r>
            <a:endParaRPr kumimoji="1" lang="en-US" altLang="zh-CN" sz="1335" dirty="0">
              <a:solidFill>
                <a:srgbClr val="A6A6A6"/>
              </a:solidFill>
            </a:endParaRPr>
          </a:p>
          <a:p>
            <a:pPr algn="ctr">
              <a:lnSpc>
                <a:spcPct val="130000"/>
              </a:lnSpc>
            </a:pPr>
            <a:r>
              <a:rPr kumimoji="1" lang="zh-CN" altLang="en-US" sz="1335" dirty="0">
                <a:solidFill>
                  <a:srgbClr val="A6A6A6"/>
                </a:solidFill>
              </a:rPr>
              <a:t>项目技术简介 </a:t>
            </a:r>
            <a:endParaRPr kumimoji="1" lang="zh-CN" altLang="en-US" sz="1335" dirty="0">
              <a:solidFill>
                <a:srgbClr val="A6A6A6"/>
              </a:solidFill>
            </a:endParaRPr>
          </a:p>
        </p:txBody>
      </p:sp>
      <p:grpSp>
        <p:nvGrpSpPr>
          <p:cNvPr id="4" name="组 56"/>
          <p:cNvGrpSpPr/>
          <p:nvPr/>
        </p:nvGrpSpPr>
        <p:grpSpPr>
          <a:xfrm>
            <a:off x="311924" y="2380914"/>
            <a:ext cx="4816959" cy="3988836"/>
            <a:chOff x="622283" y="1187126"/>
            <a:chExt cx="3997679" cy="3310405"/>
          </a:xfrm>
        </p:grpSpPr>
        <p:cxnSp>
          <p:nvCxnSpPr>
            <p:cNvPr id="5" name="直线连接符 22"/>
            <p:cNvCxnSpPr/>
            <p:nvPr/>
          </p:nvCxnSpPr>
          <p:spPr>
            <a:xfrm>
              <a:off x="2164230" y="1909015"/>
              <a:ext cx="238161" cy="520775"/>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 name="直线连接符 25"/>
            <p:cNvCxnSpPr/>
            <p:nvPr/>
          </p:nvCxnSpPr>
          <p:spPr>
            <a:xfrm flipH="1">
              <a:off x="2937830" y="1810049"/>
              <a:ext cx="268128" cy="758847"/>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 name="直线连接符 28"/>
            <p:cNvCxnSpPr/>
            <p:nvPr/>
          </p:nvCxnSpPr>
          <p:spPr>
            <a:xfrm>
              <a:off x="1279895" y="2939401"/>
              <a:ext cx="69948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 name="直线连接符 31"/>
            <p:cNvCxnSpPr/>
            <p:nvPr/>
          </p:nvCxnSpPr>
          <p:spPr>
            <a:xfrm>
              <a:off x="3284094" y="2928592"/>
              <a:ext cx="69948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 name="直线连接符 32"/>
            <p:cNvCxnSpPr/>
            <p:nvPr/>
          </p:nvCxnSpPr>
          <p:spPr>
            <a:xfrm flipV="1">
              <a:off x="2016014" y="3202545"/>
              <a:ext cx="256484" cy="806243"/>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 name="直线连接符 36"/>
            <p:cNvCxnSpPr/>
            <p:nvPr/>
          </p:nvCxnSpPr>
          <p:spPr>
            <a:xfrm flipH="1" flipV="1">
              <a:off x="2937830" y="3078506"/>
              <a:ext cx="346264" cy="860322"/>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1" name="矩形 2"/>
            <p:cNvSpPr/>
            <p:nvPr/>
          </p:nvSpPr>
          <p:spPr>
            <a:xfrm>
              <a:off x="1859579" y="2364243"/>
              <a:ext cx="1578403" cy="903850"/>
            </a:xfrm>
            <a:custGeom>
              <a:avLst/>
              <a:gdLst/>
              <a:ahLst/>
              <a:cxnLst/>
              <a:rect l="l" t="t" r="r" b="b"/>
              <a:pathLst>
                <a:path w="3421550" h="1763487">
                  <a:moveTo>
                    <a:pt x="1328648" y="0"/>
                  </a:moveTo>
                  <a:cubicBezTo>
                    <a:pt x="1584363" y="0"/>
                    <a:pt x="1809817" y="129561"/>
                    <a:pt x="1942948" y="326620"/>
                  </a:cubicBezTo>
                  <a:lnTo>
                    <a:pt x="1955795" y="350289"/>
                  </a:lnTo>
                  <a:lnTo>
                    <a:pt x="1961105" y="345908"/>
                  </a:lnTo>
                  <a:cubicBezTo>
                    <a:pt x="2042399" y="290987"/>
                    <a:pt x="2140401" y="258918"/>
                    <a:pt x="2245892" y="258918"/>
                  </a:cubicBezTo>
                  <a:cubicBezTo>
                    <a:pt x="2456875" y="258918"/>
                    <a:pt x="2637898" y="387194"/>
                    <a:pt x="2715222" y="570011"/>
                  </a:cubicBezTo>
                  <a:lnTo>
                    <a:pt x="2724181" y="598872"/>
                  </a:lnTo>
                  <a:lnTo>
                    <a:pt x="2833721" y="587829"/>
                  </a:lnTo>
                  <a:cubicBezTo>
                    <a:pt x="3158370" y="587829"/>
                    <a:pt x="3421550" y="851009"/>
                    <a:pt x="3421550" y="1175658"/>
                  </a:cubicBezTo>
                  <a:cubicBezTo>
                    <a:pt x="3421550" y="1500307"/>
                    <a:pt x="3158370" y="1763487"/>
                    <a:pt x="2833721" y="1763487"/>
                  </a:cubicBezTo>
                  <a:lnTo>
                    <a:pt x="2833711" y="1763486"/>
                  </a:lnTo>
                  <a:lnTo>
                    <a:pt x="629716" y="1763486"/>
                  </a:lnTo>
                  <a:lnTo>
                    <a:pt x="629716" y="1759265"/>
                  </a:lnTo>
                  <a:lnTo>
                    <a:pt x="587829" y="1763487"/>
                  </a:lnTo>
                  <a:cubicBezTo>
                    <a:pt x="263180" y="1763487"/>
                    <a:pt x="0" y="1500307"/>
                    <a:pt x="0" y="1175658"/>
                  </a:cubicBezTo>
                  <a:cubicBezTo>
                    <a:pt x="0" y="851009"/>
                    <a:pt x="263180" y="587829"/>
                    <a:pt x="587829" y="587829"/>
                  </a:cubicBezTo>
                  <a:lnTo>
                    <a:pt x="603652" y="589026"/>
                  </a:lnTo>
                  <a:lnTo>
                    <a:pt x="646045" y="452459"/>
                  </a:lnTo>
                  <a:cubicBezTo>
                    <a:pt x="758508" y="186568"/>
                    <a:pt x="1021790" y="0"/>
                    <a:pt x="1328648" y="0"/>
                  </a:cubicBezTo>
                  <a:close/>
                </a:path>
              </a:pathLst>
            </a:custGeom>
            <a:solidFill>
              <a:srgbClr val="2CBD94"/>
            </a:solidFill>
            <a:ln>
              <a:noFill/>
            </a:ln>
            <a:effectLst>
              <a:innerShdw blurRad="63500" dist="50800" dir="135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12" name="椭圆 11"/>
            <p:cNvSpPr/>
            <p:nvPr/>
          </p:nvSpPr>
          <p:spPr>
            <a:xfrm>
              <a:off x="1629636" y="1226208"/>
              <a:ext cx="772755" cy="772755"/>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3200" dirty="0"/>
                <a:t>1</a:t>
              </a:r>
              <a:endParaRPr kumimoji="1" lang="zh-CN" altLang="en-US" sz="3200" dirty="0"/>
            </a:p>
          </p:txBody>
        </p:sp>
        <p:sp>
          <p:nvSpPr>
            <p:cNvPr id="13" name="椭圆 12"/>
            <p:cNvSpPr/>
            <p:nvPr/>
          </p:nvSpPr>
          <p:spPr>
            <a:xfrm>
              <a:off x="2937830" y="1226208"/>
              <a:ext cx="772755" cy="772755"/>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3200" dirty="0"/>
                <a:t>2</a:t>
              </a:r>
              <a:endParaRPr kumimoji="1" lang="zh-CN" altLang="en-US" sz="3200" dirty="0"/>
            </a:p>
          </p:txBody>
        </p:sp>
        <p:sp>
          <p:nvSpPr>
            <p:cNvPr id="22" name="椭圆 21"/>
            <p:cNvSpPr/>
            <p:nvPr/>
          </p:nvSpPr>
          <p:spPr>
            <a:xfrm>
              <a:off x="700446" y="2429790"/>
              <a:ext cx="772755" cy="772755"/>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3200" dirty="0"/>
                <a:t>6</a:t>
              </a:r>
              <a:endParaRPr kumimoji="1" lang="zh-CN" altLang="en-US" sz="3200" dirty="0"/>
            </a:p>
          </p:txBody>
        </p:sp>
        <p:sp>
          <p:nvSpPr>
            <p:cNvPr id="24" name="椭圆 23"/>
            <p:cNvSpPr/>
            <p:nvPr/>
          </p:nvSpPr>
          <p:spPr>
            <a:xfrm>
              <a:off x="1629636" y="3724776"/>
              <a:ext cx="772755" cy="772755"/>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3200" dirty="0"/>
                <a:t>5</a:t>
              </a:r>
              <a:endParaRPr kumimoji="1" lang="zh-CN" altLang="en-US" sz="3200" dirty="0"/>
            </a:p>
          </p:txBody>
        </p:sp>
        <p:sp>
          <p:nvSpPr>
            <p:cNvPr id="25" name="椭圆 24"/>
            <p:cNvSpPr/>
            <p:nvPr/>
          </p:nvSpPr>
          <p:spPr>
            <a:xfrm>
              <a:off x="2937830" y="3724776"/>
              <a:ext cx="772755" cy="772755"/>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3200" dirty="0"/>
                <a:t>4</a:t>
              </a:r>
              <a:endParaRPr kumimoji="1" lang="zh-CN" altLang="en-US" sz="3200" dirty="0"/>
            </a:p>
          </p:txBody>
        </p:sp>
        <p:sp>
          <p:nvSpPr>
            <p:cNvPr id="27" name="椭圆 26"/>
            <p:cNvSpPr/>
            <p:nvPr/>
          </p:nvSpPr>
          <p:spPr>
            <a:xfrm>
              <a:off x="3847207" y="2429790"/>
              <a:ext cx="772755" cy="772755"/>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3200" dirty="0"/>
                <a:t>3</a:t>
              </a:r>
              <a:endParaRPr kumimoji="1" lang="zh-CN" altLang="en-US" sz="3200" dirty="0"/>
            </a:p>
          </p:txBody>
        </p:sp>
        <p:sp>
          <p:nvSpPr>
            <p:cNvPr id="28" name="椭圆 27"/>
            <p:cNvSpPr/>
            <p:nvPr/>
          </p:nvSpPr>
          <p:spPr>
            <a:xfrm>
              <a:off x="1431341" y="2113185"/>
              <a:ext cx="454993" cy="45499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30" name="椭圆 29"/>
            <p:cNvSpPr/>
            <p:nvPr/>
          </p:nvSpPr>
          <p:spPr>
            <a:xfrm>
              <a:off x="2402392" y="1827336"/>
              <a:ext cx="343254" cy="343254"/>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31" name="椭圆 30"/>
            <p:cNvSpPr/>
            <p:nvPr/>
          </p:nvSpPr>
          <p:spPr>
            <a:xfrm>
              <a:off x="2335361" y="3384829"/>
              <a:ext cx="234182" cy="234182"/>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34" name="椭圆 33"/>
            <p:cNvSpPr/>
            <p:nvPr/>
          </p:nvSpPr>
          <p:spPr>
            <a:xfrm>
              <a:off x="3476403" y="3150647"/>
              <a:ext cx="234182" cy="234182"/>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35" name="椭圆 34"/>
            <p:cNvSpPr/>
            <p:nvPr/>
          </p:nvSpPr>
          <p:spPr>
            <a:xfrm>
              <a:off x="1586932" y="3033911"/>
              <a:ext cx="234182" cy="234182"/>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36" name="椭圆 35"/>
            <p:cNvSpPr/>
            <p:nvPr/>
          </p:nvSpPr>
          <p:spPr>
            <a:xfrm>
              <a:off x="3160442" y="2133270"/>
              <a:ext cx="473393" cy="47339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38" name="椭圆 37"/>
            <p:cNvSpPr/>
            <p:nvPr/>
          </p:nvSpPr>
          <p:spPr>
            <a:xfrm>
              <a:off x="1720651" y="3349818"/>
              <a:ext cx="138928" cy="138928"/>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39" name="椭圆 38"/>
            <p:cNvSpPr/>
            <p:nvPr/>
          </p:nvSpPr>
          <p:spPr>
            <a:xfrm>
              <a:off x="1421158" y="1827336"/>
              <a:ext cx="171627" cy="171627"/>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77" name="椭圆 76"/>
            <p:cNvSpPr/>
            <p:nvPr/>
          </p:nvSpPr>
          <p:spPr>
            <a:xfrm>
              <a:off x="2773500" y="1187126"/>
              <a:ext cx="78163" cy="7816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78" name="椭圆 77"/>
            <p:cNvSpPr/>
            <p:nvPr/>
          </p:nvSpPr>
          <p:spPr>
            <a:xfrm>
              <a:off x="3671503" y="2074103"/>
              <a:ext cx="78163" cy="7816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79" name="椭圆 78"/>
            <p:cNvSpPr/>
            <p:nvPr/>
          </p:nvSpPr>
          <p:spPr>
            <a:xfrm>
              <a:off x="622283" y="2325161"/>
              <a:ext cx="78163" cy="7816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80" name="椭圆 79"/>
            <p:cNvSpPr/>
            <p:nvPr/>
          </p:nvSpPr>
          <p:spPr>
            <a:xfrm>
              <a:off x="4457153" y="3310736"/>
              <a:ext cx="78163" cy="7816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81" name="椭圆 80"/>
            <p:cNvSpPr/>
            <p:nvPr/>
          </p:nvSpPr>
          <p:spPr>
            <a:xfrm>
              <a:off x="2583125" y="3728594"/>
              <a:ext cx="78163" cy="7816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82" name="椭圆 81"/>
            <p:cNvSpPr/>
            <p:nvPr/>
          </p:nvSpPr>
          <p:spPr>
            <a:xfrm>
              <a:off x="2693689" y="4008788"/>
              <a:ext cx="144847" cy="144847"/>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83" name="椭圆 82"/>
            <p:cNvSpPr/>
            <p:nvPr/>
          </p:nvSpPr>
          <p:spPr>
            <a:xfrm>
              <a:off x="1382076" y="3619011"/>
              <a:ext cx="78163" cy="7816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grpSp>
      <p:sp>
        <p:nvSpPr>
          <p:cNvPr id="84" name="文本框 83"/>
          <p:cNvSpPr txBox="1"/>
          <p:nvPr/>
        </p:nvSpPr>
        <p:spPr>
          <a:xfrm>
            <a:off x="1227455" y="946150"/>
            <a:ext cx="2531110" cy="706755"/>
          </a:xfrm>
          <a:prstGeom prst="rect">
            <a:avLst/>
          </a:prstGeom>
          <a:noFill/>
        </p:spPr>
        <p:txBody>
          <a:bodyPr wrap="square" rtlCol="0">
            <a:spAutoFit/>
          </a:bodyPr>
          <a:p>
            <a:pPr algn="r"/>
            <a:r>
              <a:rPr lang="zh-CN" altLang="en-US" sz="4000">
                <a:solidFill>
                  <a:schemeClr val="bg1">
                    <a:lumMod val="95000"/>
                  </a:schemeClr>
                </a:solidFill>
              </a:rPr>
              <a:t>客户背景</a:t>
            </a:r>
            <a:endParaRPr lang="zh-CN" altLang="en-US" sz="4000">
              <a:solidFill>
                <a:schemeClr val="bg1">
                  <a:lumMod val="9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flipV="1">
            <a:off x="6334578" y="820909"/>
            <a:ext cx="893745" cy="60959"/>
          </a:xfrm>
          <a:prstGeom prst="rect">
            <a:avLst/>
          </a:prstGeom>
          <a:solidFill>
            <a:srgbClr val="2CBD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15" name="文本框 14"/>
          <p:cNvSpPr txBox="1"/>
          <p:nvPr/>
        </p:nvSpPr>
        <p:spPr>
          <a:xfrm>
            <a:off x="4858201" y="41776"/>
            <a:ext cx="1047082" cy="625684"/>
          </a:xfrm>
          <a:prstGeom prst="rect">
            <a:avLst/>
          </a:prstGeom>
          <a:noFill/>
        </p:spPr>
        <p:txBody>
          <a:bodyPr wrap="none" rtlCol="0">
            <a:spAutoFit/>
          </a:bodyPr>
          <a:lstStyle/>
          <a:p>
            <a:pPr algn="ctr">
              <a:lnSpc>
                <a:spcPct val="130000"/>
              </a:lnSpc>
            </a:pPr>
            <a:r>
              <a:rPr kumimoji="1" lang="en-US" altLang="zh-CN" sz="1335" dirty="0">
                <a:solidFill>
                  <a:schemeClr val="bg1">
                    <a:lumMod val="65000"/>
                  </a:schemeClr>
                </a:solidFill>
              </a:rPr>
              <a:t>CONTENTS</a:t>
            </a:r>
            <a:endParaRPr kumimoji="1" lang="en-US" altLang="zh-CN" sz="1335" dirty="0">
              <a:solidFill>
                <a:schemeClr val="bg1">
                  <a:lumMod val="65000"/>
                </a:schemeClr>
              </a:solidFill>
            </a:endParaRPr>
          </a:p>
          <a:p>
            <a:pPr algn="ctr">
              <a:lnSpc>
                <a:spcPct val="130000"/>
              </a:lnSpc>
            </a:pPr>
            <a:r>
              <a:rPr kumimoji="1" lang="zh-CN" altLang="en-US" sz="1335" dirty="0">
                <a:solidFill>
                  <a:schemeClr val="bg1">
                    <a:lumMod val="65000"/>
                  </a:schemeClr>
                </a:solidFill>
              </a:rPr>
              <a:t>目录</a:t>
            </a:r>
            <a:endParaRPr kumimoji="1" lang="zh-CN" altLang="en-US" sz="1335" dirty="0">
              <a:solidFill>
                <a:schemeClr val="bg1">
                  <a:lumMod val="65000"/>
                </a:schemeClr>
              </a:solidFill>
            </a:endParaRPr>
          </a:p>
        </p:txBody>
      </p:sp>
      <p:sp>
        <p:nvSpPr>
          <p:cNvPr id="56" name="文本框 55"/>
          <p:cNvSpPr txBox="1"/>
          <p:nvPr/>
        </p:nvSpPr>
        <p:spPr>
          <a:xfrm>
            <a:off x="5812790" y="1569085"/>
            <a:ext cx="5753735" cy="4407535"/>
          </a:xfrm>
          <a:prstGeom prst="rect">
            <a:avLst/>
          </a:prstGeom>
          <a:noFill/>
        </p:spPr>
        <p:txBody>
          <a:bodyPr wrap="square" rtlCol="0">
            <a:spAutoFit/>
          </a:bodyPr>
          <a:lstStyle/>
          <a:p>
            <a:pPr>
              <a:lnSpc>
                <a:spcPct val="130000"/>
              </a:lnSpc>
            </a:pPr>
            <a:r>
              <a:rPr kumimoji="1" lang="en-US" altLang="zh-CN" sz="1800" dirty="0">
                <a:solidFill>
                  <a:srgbClr val="FFFFFF"/>
                </a:solidFill>
              </a:rPr>
              <a:t>    </a:t>
            </a:r>
            <a:r>
              <a:rPr kumimoji="1" sz="1800" dirty="0">
                <a:solidFill>
                  <a:srgbClr val="FFFFFF"/>
                </a:solidFill>
              </a:rPr>
              <a:t>××大学作为全国一流重点大学，在“互联网+”技术的时代潮流影响下，对教务管理工作的完善也在不断进行着。最显著的改变就是使用网络化的教学手段，避免了大量的重复劳动，实现了教学信息资源的共享和快速集成，提高了教务工作的效率</a:t>
            </a:r>
            <a:r>
              <a:rPr kumimoji="1" lang="zh-CN" sz="1800" dirty="0">
                <a:solidFill>
                  <a:srgbClr val="FFFFFF"/>
                </a:solidFill>
              </a:rPr>
              <a:t>。</a:t>
            </a:r>
            <a:endParaRPr kumimoji="1" sz="1800" dirty="0">
              <a:solidFill>
                <a:srgbClr val="FFFFFF"/>
              </a:solidFill>
            </a:endParaRPr>
          </a:p>
          <a:p>
            <a:pPr>
              <a:lnSpc>
                <a:spcPct val="130000"/>
              </a:lnSpc>
            </a:pPr>
            <a:endParaRPr kumimoji="1" lang="zh-CN" altLang="en-US" sz="1800" dirty="0">
              <a:solidFill>
                <a:srgbClr val="FFFFFF"/>
              </a:solidFill>
            </a:endParaRPr>
          </a:p>
          <a:p>
            <a:pPr>
              <a:lnSpc>
                <a:spcPct val="130000"/>
              </a:lnSpc>
            </a:pPr>
            <a:r>
              <a:rPr kumimoji="1" lang="zh-CN" altLang="en-US" sz="1800" dirty="0">
                <a:solidFill>
                  <a:srgbClr val="FFFFFF"/>
                </a:solidFill>
              </a:rPr>
              <a:t>     近年来，学校办学规模不断扩大，师生人数日益增多，迫切需要充分利用飞速发展的计算机技术、数据库技术，提升教务管理工作水平。教务管理系统对高校教务管理信息化建设有重要意义，在学生的教学管理、成绩管理、学籍管理和其他培养过程中，实现了培养全过程的网络化和信息化。</a:t>
            </a:r>
            <a:endParaRPr kumimoji="1" lang="zh-CN" altLang="en-US" sz="1800" dirty="0">
              <a:solidFill>
                <a:srgbClr val="FFFFFF"/>
              </a:solidFill>
            </a:endParaRPr>
          </a:p>
        </p:txBody>
      </p:sp>
      <p:grpSp>
        <p:nvGrpSpPr>
          <p:cNvPr id="62" name="组 61"/>
          <p:cNvGrpSpPr/>
          <p:nvPr/>
        </p:nvGrpSpPr>
        <p:grpSpPr>
          <a:xfrm>
            <a:off x="5446282" y="1684648"/>
            <a:ext cx="322547" cy="322547"/>
            <a:chOff x="4698002" y="1679252"/>
            <a:chExt cx="241910" cy="241910"/>
          </a:xfrm>
        </p:grpSpPr>
        <p:sp>
          <p:nvSpPr>
            <p:cNvPr id="58" name="椭圆 57"/>
            <p:cNvSpPr/>
            <p:nvPr/>
          </p:nvSpPr>
          <p:spPr>
            <a:xfrm>
              <a:off x="4698002" y="1679252"/>
              <a:ext cx="241910" cy="241910"/>
            </a:xfrm>
            <a:prstGeom prst="ellipse">
              <a:avLst/>
            </a:prstGeom>
            <a:solidFill>
              <a:srgbClr val="2CBD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grpSp>
          <p:nvGrpSpPr>
            <p:cNvPr id="61" name="组 60"/>
            <p:cNvGrpSpPr/>
            <p:nvPr/>
          </p:nvGrpSpPr>
          <p:grpSpPr>
            <a:xfrm>
              <a:off x="4774151" y="1756188"/>
              <a:ext cx="67207" cy="118600"/>
              <a:chOff x="4874449" y="957803"/>
              <a:chExt cx="339228" cy="598633"/>
            </a:xfrm>
            <a:solidFill>
              <a:srgbClr val="1A1E21"/>
            </a:solidFill>
          </p:grpSpPr>
          <p:sp>
            <p:nvSpPr>
              <p:cNvPr id="59" name="矩形 58"/>
              <p:cNvSpPr/>
              <p:nvPr/>
            </p:nvSpPr>
            <p:spPr>
              <a:xfrm rot="2704067">
                <a:off x="4750337" y="1329531"/>
                <a:ext cx="293944"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0" name="矩形 59"/>
              <p:cNvSpPr/>
              <p:nvPr/>
            </p:nvSpPr>
            <p:spPr>
              <a:xfrm rot="18895933" flipH="1" flipV="1">
                <a:off x="4891501" y="1234260"/>
                <a:ext cx="598633"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grpSp>
      <p:grpSp>
        <p:nvGrpSpPr>
          <p:cNvPr id="63" name="组 62"/>
          <p:cNvGrpSpPr/>
          <p:nvPr/>
        </p:nvGrpSpPr>
        <p:grpSpPr>
          <a:xfrm>
            <a:off x="5446282" y="3848994"/>
            <a:ext cx="322547" cy="322547"/>
            <a:chOff x="4698002" y="1679252"/>
            <a:chExt cx="241910" cy="241910"/>
          </a:xfrm>
        </p:grpSpPr>
        <p:sp>
          <p:nvSpPr>
            <p:cNvPr id="64" name="椭圆 63"/>
            <p:cNvSpPr/>
            <p:nvPr/>
          </p:nvSpPr>
          <p:spPr>
            <a:xfrm>
              <a:off x="4698002" y="1679252"/>
              <a:ext cx="241910" cy="241910"/>
            </a:xfrm>
            <a:prstGeom prst="ellipse">
              <a:avLst/>
            </a:prstGeom>
            <a:solidFill>
              <a:srgbClr val="2CBD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grpSp>
          <p:nvGrpSpPr>
            <p:cNvPr id="65" name="组 64"/>
            <p:cNvGrpSpPr/>
            <p:nvPr/>
          </p:nvGrpSpPr>
          <p:grpSpPr>
            <a:xfrm>
              <a:off x="4774151" y="1756188"/>
              <a:ext cx="67207" cy="118600"/>
              <a:chOff x="4874449" y="957803"/>
              <a:chExt cx="339228" cy="598633"/>
            </a:xfrm>
            <a:solidFill>
              <a:srgbClr val="1A1E21"/>
            </a:solidFill>
          </p:grpSpPr>
          <p:sp>
            <p:nvSpPr>
              <p:cNvPr id="66" name="矩形 65"/>
              <p:cNvSpPr/>
              <p:nvPr/>
            </p:nvSpPr>
            <p:spPr>
              <a:xfrm rot="2704067">
                <a:off x="4750337" y="1329531"/>
                <a:ext cx="293944"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7" name="矩形 66"/>
              <p:cNvSpPr/>
              <p:nvPr/>
            </p:nvSpPr>
            <p:spPr>
              <a:xfrm rot="18895933" flipH="1" flipV="1">
                <a:off x="4891501" y="1234260"/>
                <a:ext cx="598633"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grpSp>
      <p:sp>
        <p:nvSpPr>
          <p:cNvPr id="55" name="文本框 54"/>
          <p:cNvSpPr txBox="1"/>
          <p:nvPr/>
        </p:nvSpPr>
        <p:spPr>
          <a:xfrm>
            <a:off x="6034222" y="45242"/>
            <a:ext cx="1429385" cy="627380"/>
          </a:xfrm>
          <a:prstGeom prst="rect">
            <a:avLst/>
          </a:prstGeom>
          <a:noFill/>
        </p:spPr>
        <p:txBody>
          <a:bodyPr wrap="none" rtlCol="0">
            <a:spAutoFit/>
          </a:bodyPr>
          <a:lstStyle/>
          <a:p>
            <a:pPr algn="ctr">
              <a:lnSpc>
                <a:spcPct val="130000"/>
              </a:lnSpc>
            </a:pPr>
            <a:r>
              <a:rPr kumimoji="1" lang="en-US" altLang="zh-CN" sz="1335" dirty="0">
                <a:solidFill>
                  <a:srgbClr val="FFFFFF"/>
                </a:solidFill>
              </a:rPr>
              <a:t>PART</a:t>
            </a:r>
            <a:r>
              <a:rPr kumimoji="1" lang="zh-CN" altLang="en-US" sz="1335" dirty="0">
                <a:solidFill>
                  <a:srgbClr val="FFFFFF"/>
                </a:solidFill>
              </a:rPr>
              <a:t> </a:t>
            </a:r>
            <a:r>
              <a:rPr kumimoji="1" lang="en-US" altLang="zh-CN" sz="1335" dirty="0">
                <a:solidFill>
                  <a:srgbClr val="FFFFFF"/>
                </a:solidFill>
              </a:rPr>
              <a:t>ONE</a:t>
            </a:r>
            <a:endParaRPr kumimoji="1" lang="en-US" altLang="zh-CN" sz="1335" dirty="0">
              <a:solidFill>
                <a:srgbClr val="FFFFFF"/>
              </a:solidFill>
            </a:endParaRPr>
          </a:p>
          <a:p>
            <a:pPr lvl="0" algn="ctr">
              <a:lnSpc>
                <a:spcPct val="130000"/>
              </a:lnSpc>
            </a:pPr>
            <a:r>
              <a:rPr kumimoji="1" lang="zh-CN" altLang="en-US" sz="1335" dirty="0">
                <a:solidFill>
                  <a:srgbClr val="FFFFFF"/>
                </a:solidFill>
              </a:rPr>
              <a:t>项目背景</a:t>
            </a:r>
            <a:r>
              <a:rPr kumimoji="1" lang="en-US" altLang="zh-CN" sz="1335" dirty="0">
                <a:solidFill>
                  <a:srgbClr val="FFFFFF"/>
                </a:solidFill>
              </a:rPr>
              <a:t>&amp;</a:t>
            </a:r>
            <a:r>
              <a:rPr kumimoji="1" lang="zh-CN" altLang="en-US" sz="1335" dirty="0">
                <a:solidFill>
                  <a:srgbClr val="FFFFFF"/>
                </a:solidFill>
              </a:rPr>
              <a:t>期望 </a:t>
            </a:r>
            <a:endParaRPr kumimoji="1" lang="zh-CN" altLang="en-US" sz="1335" dirty="0">
              <a:solidFill>
                <a:srgbClr val="FFFFFF"/>
              </a:solidFill>
            </a:endParaRPr>
          </a:p>
        </p:txBody>
      </p:sp>
      <p:sp>
        <p:nvSpPr>
          <p:cNvPr id="73" name="文本框 72"/>
          <p:cNvSpPr txBox="1"/>
          <p:nvPr/>
        </p:nvSpPr>
        <p:spPr>
          <a:xfrm>
            <a:off x="7515321" y="63775"/>
            <a:ext cx="1163955" cy="627380"/>
          </a:xfrm>
          <a:prstGeom prst="rect">
            <a:avLst/>
          </a:prstGeom>
          <a:noFill/>
        </p:spPr>
        <p:txBody>
          <a:bodyPr wrap="none" rtlCol="0">
            <a:spAutoFit/>
          </a:bodyPr>
          <a:lstStyle/>
          <a:p>
            <a:pPr algn="ctr">
              <a:lnSpc>
                <a:spcPct val="130000"/>
              </a:lnSpc>
            </a:pPr>
            <a:r>
              <a:rPr kumimoji="1" lang="en-US" altLang="zh-CN" sz="1335" dirty="0">
                <a:solidFill>
                  <a:srgbClr val="A6A6A6"/>
                </a:solidFill>
              </a:rPr>
              <a:t>PART</a:t>
            </a:r>
            <a:r>
              <a:rPr kumimoji="1" lang="zh-CN" altLang="en-US" sz="1335" dirty="0">
                <a:solidFill>
                  <a:srgbClr val="A6A6A6"/>
                </a:solidFill>
              </a:rPr>
              <a:t> </a:t>
            </a:r>
            <a:r>
              <a:rPr kumimoji="1" lang="en-US" altLang="zh-CN" sz="1335" dirty="0">
                <a:solidFill>
                  <a:srgbClr val="A6A6A6"/>
                </a:solidFill>
              </a:rPr>
              <a:t>TWO</a:t>
            </a:r>
            <a:endParaRPr kumimoji="1" lang="en-US" altLang="zh-CN" sz="1335" dirty="0">
              <a:solidFill>
                <a:srgbClr val="A6A6A6"/>
              </a:solidFill>
            </a:endParaRPr>
          </a:p>
          <a:p>
            <a:pPr lvl="0" algn="ctr">
              <a:lnSpc>
                <a:spcPct val="130000"/>
              </a:lnSpc>
            </a:pPr>
            <a:r>
              <a:rPr kumimoji="1" lang="zh-CN" altLang="en-US" sz="1335" dirty="0">
                <a:solidFill>
                  <a:srgbClr val="A6A6A6"/>
                </a:solidFill>
              </a:rPr>
              <a:t>解决方案 </a:t>
            </a:r>
            <a:endParaRPr kumimoji="1" lang="zh-CN" altLang="en-US" sz="1335" dirty="0">
              <a:solidFill>
                <a:srgbClr val="A6A6A6"/>
              </a:solidFill>
            </a:endParaRPr>
          </a:p>
        </p:txBody>
      </p:sp>
      <p:sp>
        <p:nvSpPr>
          <p:cNvPr id="74" name="文本框 73"/>
          <p:cNvSpPr txBox="1"/>
          <p:nvPr/>
        </p:nvSpPr>
        <p:spPr>
          <a:xfrm>
            <a:off x="8824373" y="63775"/>
            <a:ext cx="1348740" cy="627380"/>
          </a:xfrm>
          <a:prstGeom prst="rect">
            <a:avLst/>
          </a:prstGeom>
          <a:noFill/>
        </p:spPr>
        <p:txBody>
          <a:bodyPr wrap="none" rtlCol="0">
            <a:spAutoFit/>
          </a:bodyPr>
          <a:lstStyle/>
          <a:p>
            <a:pPr algn="ctr">
              <a:lnSpc>
                <a:spcPct val="130000"/>
              </a:lnSpc>
            </a:pPr>
            <a:r>
              <a:rPr kumimoji="1" lang="en-US" altLang="zh-CN" sz="1335" dirty="0">
                <a:solidFill>
                  <a:srgbClr val="A6A6A6"/>
                </a:solidFill>
              </a:rPr>
              <a:t>PART</a:t>
            </a:r>
            <a:r>
              <a:rPr kumimoji="1" lang="zh-CN" altLang="en-US" sz="1335" dirty="0">
                <a:solidFill>
                  <a:srgbClr val="A6A6A6"/>
                </a:solidFill>
              </a:rPr>
              <a:t> </a:t>
            </a:r>
            <a:r>
              <a:rPr kumimoji="1" lang="en-US" altLang="zh-CN" sz="1335" dirty="0">
                <a:solidFill>
                  <a:srgbClr val="A6A6A6"/>
                </a:solidFill>
              </a:rPr>
              <a:t>THREE</a:t>
            </a:r>
            <a:endParaRPr kumimoji="1" lang="en-US" altLang="zh-CN" sz="1335" dirty="0">
              <a:solidFill>
                <a:srgbClr val="A6A6A6"/>
              </a:solidFill>
            </a:endParaRPr>
          </a:p>
          <a:p>
            <a:pPr algn="ctr">
              <a:lnSpc>
                <a:spcPct val="130000"/>
              </a:lnSpc>
            </a:pPr>
            <a:r>
              <a:rPr kumimoji="1" lang="zh-CN" altLang="en-US" sz="1335" dirty="0">
                <a:solidFill>
                  <a:srgbClr val="A6A6A6"/>
                </a:solidFill>
              </a:rPr>
              <a:t>项目优势 </a:t>
            </a:r>
            <a:endParaRPr kumimoji="1" lang="zh-CN" altLang="en-US" sz="1335" dirty="0">
              <a:solidFill>
                <a:srgbClr val="A6A6A6"/>
              </a:solidFill>
            </a:endParaRPr>
          </a:p>
        </p:txBody>
      </p:sp>
      <p:sp>
        <p:nvSpPr>
          <p:cNvPr id="75" name="文本框 74"/>
          <p:cNvSpPr txBox="1"/>
          <p:nvPr/>
        </p:nvSpPr>
        <p:spPr>
          <a:xfrm>
            <a:off x="10295083" y="63775"/>
            <a:ext cx="1271905" cy="627380"/>
          </a:xfrm>
          <a:prstGeom prst="rect">
            <a:avLst/>
          </a:prstGeom>
          <a:noFill/>
        </p:spPr>
        <p:txBody>
          <a:bodyPr wrap="none" rtlCol="0">
            <a:spAutoFit/>
          </a:bodyPr>
          <a:lstStyle/>
          <a:p>
            <a:pPr algn="ctr">
              <a:lnSpc>
                <a:spcPct val="130000"/>
              </a:lnSpc>
            </a:pPr>
            <a:r>
              <a:rPr kumimoji="1" lang="en-US" altLang="zh-CN" sz="1335" dirty="0">
                <a:solidFill>
                  <a:srgbClr val="A6A6A6"/>
                </a:solidFill>
              </a:rPr>
              <a:t>PART</a:t>
            </a:r>
            <a:r>
              <a:rPr kumimoji="1" lang="zh-CN" altLang="en-US" sz="1335" dirty="0">
                <a:solidFill>
                  <a:srgbClr val="A6A6A6"/>
                </a:solidFill>
              </a:rPr>
              <a:t> </a:t>
            </a:r>
            <a:r>
              <a:rPr kumimoji="1" lang="en-US" altLang="zh-CN" sz="1335" dirty="0">
                <a:solidFill>
                  <a:srgbClr val="A6A6A6"/>
                </a:solidFill>
              </a:rPr>
              <a:t>FOUR</a:t>
            </a:r>
            <a:endParaRPr kumimoji="1" lang="en-US" altLang="zh-CN" sz="1335" dirty="0">
              <a:solidFill>
                <a:srgbClr val="A6A6A6"/>
              </a:solidFill>
            </a:endParaRPr>
          </a:p>
          <a:p>
            <a:pPr algn="ctr">
              <a:lnSpc>
                <a:spcPct val="130000"/>
              </a:lnSpc>
            </a:pPr>
            <a:r>
              <a:rPr kumimoji="1" lang="zh-CN" altLang="en-US" sz="1335" dirty="0">
                <a:solidFill>
                  <a:srgbClr val="A6A6A6"/>
                </a:solidFill>
              </a:rPr>
              <a:t>项目技术简介 </a:t>
            </a:r>
            <a:endParaRPr kumimoji="1" lang="zh-CN" altLang="en-US" sz="1335" dirty="0">
              <a:solidFill>
                <a:srgbClr val="A6A6A6"/>
              </a:solidFill>
            </a:endParaRPr>
          </a:p>
        </p:txBody>
      </p:sp>
      <p:grpSp>
        <p:nvGrpSpPr>
          <p:cNvPr id="4" name="组 56"/>
          <p:cNvGrpSpPr/>
          <p:nvPr/>
        </p:nvGrpSpPr>
        <p:grpSpPr>
          <a:xfrm>
            <a:off x="311924" y="2380914"/>
            <a:ext cx="4816959" cy="3988836"/>
            <a:chOff x="622283" y="1187126"/>
            <a:chExt cx="3997679" cy="3310405"/>
          </a:xfrm>
        </p:grpSpPr>
        <p:cxnSp>
          <p:nvCxnSpPr>
            <p:cNvPr id="5" name="直线连接符 22"/>
            <p:cNvCxnSpPr/>
            <p:nvPr/>
          </p:nvCxnSpPr>
          <p:spPr>
            <a:xfrm>
              <a:off x="2164230" y="1909015"/>
              <a:ext cx="238161" cy="520775"/>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 name="直线连接符 25"/>
            <p:cNvCxnSpPr/>
            <p:nvPr/>
          </p:nvCxnSpPr>
          <p:spPr>
            <a:xfrm flipH="1">
              <a:off x="2937830" y="1810049"/>
              <a:ext cx="268128" cy="758847"/>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 name="直线连接符 28"/>
            <p:cNvCxnSpPr/>
            <p:nvPr/>
          </p:nvCxnSpPr>
          <p:spPr>
            <a:xfrm>
              <a:off x="1279895" y="2939401"/>
              <a:ext cx="69948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 name="直线连接符 31"/>
            <p:cNvCxnSpPr/>
            <p:nvPr/>
          </p:nvCxnSpPr>
          <p:spPr>
            <a:xfrm>
              <a:off x="3284094" y="2928592"/>
              <a:ext cx="69948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 name="直线连接符 32"/>
            <p:cNvCxnSpPr/>
            <p:nvPr/>
          </p:nvCxnSpPr>
          <p:spPr>
            <a:xfrm flipV="1">
              <a:off x="2016014" y="3202545"/>
              <a:ext cx="256484" cy="806243"/>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 name="直线连接符 36"/>
            <p:cNvCxnSpPr/>
            <p:nvPr/>
          </p:nvCxnSpPr>
          <p:spPr>
            <a:xfrm flipH="1" flipV="1">
              <a:off x="2937830" y="3078506"/>
              <a:ext cx="346264" cy="860322"/>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1" name="矩形 2"/>
            <p:cNvSpPr/>
            <p:nvPr/>
          </p:nvSpPr>
          <p:spPr>
            <a:xfrm>
              <a:off x="1859579" y="2364243"/>
              <a:ext cx="1578403" cy="903850"/>
            </a:xfrm>
            <a:custGeom>
              <a:avLst/>
              <a:gdLst/>
              <a:ahLst/>
              <a:cxnLst/>
              <a:rect l="l" t="t" r="r" b="b"/>
              <a:pathLst>
                <a:path w="3421550" h="1763487">
                  <a:moveTo>
                    <a:pt x="1328648" y="0"/>
                  </a:moveTo>
                  <a:cubicBezTo>
                    <a:pt x="1584363" y="0"/>
                    <a:pt x="1809817" y="129561"/>
                    <a:pt x="1942948" y="326620"/>
                  </a:cubicBezTo>
                  <a:lnTo>
                    <a:pt x="1955795" y="350289"/>
                  </a:lnTo>
                  <a:lnTo>
                    <a:pt x="1961105" y="345908"/>
                  </a:lnTo>
                  <a:cubicBezTo>
                    <a:pt x="2042399" y="290987"/>
                    <a:pt x="2140401" y="258918"/>
                    <a:pt x="2245892" y="258918"/>
                  </a:cubicBezTo>
                  <a:cubicBezTo>
                    <a:pt x="2456875" y="258918"/>
                    <a:pt x="2637898" y="387194"/>
                    <a:pt x="2715222" y="570011"/>
                  </a:cubicBezTo>
                  <a:lnTo>
                    <a:pt x="2724181" y="598872"/>
                  </a:lnTo>
                  <a:lnTo>
                    <a:pt x="2833721" y="587829"/>
                  </a:lnTo>
                  <a:cubicBezTo>
                    <a:pt x="3158370" y="587829"/>
                    <a:pt x="3421550" y="851009"/>
                    <a:pt x="3421550" y="1175658"/>
                  </a:cubicBezTo>
                  <a:cubicBezTo>
                    <a:pt x="3421550" y="1500307"/>
                    <a:pt x="3158370" y="1763487"/>
                    <a:pt x="2833721" y="1763487"/>
                  </a:cubicBezTo>
                  <a:lnTo>
                    <a:pt x="2833711" y="1763486"/>
                  </a:lnTo>
                  <a:lnTo>
                    <a:pt x="629716" y="1763486"/>
                  </a:lnTo>
                  <a:lnTo>
                    <a:pt x="629716" y="1759265"/>
                  </a:lnTo>
                  <a:lnTo>
                    <a:pt x="587829" y="1763487"/>
                  </a:lnTo>
                  <a:cubicBezTo>
                    <a:pt x="263180" y="1763487"/>
                    <a:pt x="0" y="1500307"/>
                    <a:pt x="0" y="1175658"/>
                  </a:cubicBezTo>
                  <a:cubicBezTo>
                    <a:pt x="0" y="851009"/>
                    <a:pt x="263180" y="587829"/>
                    <a:pt x="587829" y="587829"/>
                  </a:cubicBezTo>
                  <a:lnTo>
                    <a:pt x="603652" y="589026"/>
                  </a:lnTo>
                  <a:lnTo>
                    <a:pt x="646045" y="452459"/>
                  </a:lnTo>
                  <a:cubicBezTo>
                    <a:pt x="758508" y="186568"/>
                    <a:pt x="1021790" y="0"/>
                    <a:pt x="1328648" y="0"/>
                  </a:cubicBezTo>
                  <a:close/>
                </a:path>
              </a:pathLst>
            </a:custGeom>
            <a:solidFill>
              <a:srgbClr val="2CBD94"/>
            </a:solidFill>
            <a:ln>
              <a:noFill/>
            </a:ln>
            <a:effectLst>
              <a:innerShdw blurRad="63500" dist="50800" dir="135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12" name="椭圆 11"/>
            <p:cNvSpPr/>
            <p:nvPr/>
          </p:nvSpPr>
          <p:spPr>
            <a:xfrm>
              <a:off x="1629636" y="1226208"/>
              <a:ext cx="772755" cy="772755"/>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3200" dirty="0"/>
                <a:t>1</a:t>
              </a:r>
              <a:endParaRPr kumimoji="1" lang="zh-CN" altLang="en-US" sz="3200" dirty="0"/>
            </a:p>
          </p:txBody>
        </p:sp>
        <p:sp>
          <p:nvSpPr>
            <p:cNvPr id="13" name="椭圆 12"/>
            <p:cNvSpPr/>
            <p:nvPr/>
          </p:nvSpPr>
          <p:spPr>
            <a:xfrm>
              <a:off x="2937830" y="1226208"/>
              <a:ext cx="772755" cy="772755"/>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3200" dirty="0"/>
                <a:t>2</a:t>
              </a:r>
              <a:endParaRPr kumimoji="1" lang="zh-CN" altLang="en-US" sz="3200" dirty="0"/>
            </a:p>
          </p:txBody>
        </p:sp>
        <p:sp>
          <p:nvSpPr>
            <p:cNvPr id="22" name="椭圆 21"/>
            <p:cNvSpPr/>
            <p:nvPr/>
          </p:nvSpPr>
          <p:spPr>
            <a:xfrm>
              <a:off x="700446" y="2429790"/>
              <a:ext cx="772755" cy="772755"/>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3200" dirty="0"/>
                <a:t>6</a:t>
              </a:r>
              <a:endParaRPr kumimoji="1" lang="zh-CN" altLang="en-US" sz="3200" dirty="0"/>
            </a:p>
          </p:txBody>
        </p:sp>
        <p:sp>
          <p:nvSpPr>
            <p:cNvPr id="24" name="椭圆 23"/>
            <p:cNvSpPr/>
            <p:nvPr/>
          </p:nvSpPr>
          <p:spPr>
            <a:xfrm>
              <a:off x="1629636" y="3724776"/>
              <a:ext cx="772755" cy="772755"/>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3200" dirty="0"/>
                <a:t>5</a:t>
              </a:r>
              <a:endParaRPr kumimoji="1" lang="zh-CN" altLang="en-US" sz="3200" dirty="0"/>
            </a:p>
          </p:txBody>
        </p:sp>
        <p:sp>
          <p:nvSpPr>
            <p:cNvPr id="25" name="椭圆 24"/>
            <p:cNvSpPr/>
            <p:nvPr/>
          </p:nvSpPr>
          <p:spPr>
            <a:xfrm>
              <a:off x="2937830" y="3724776"/>
              <a:ext cx="772755" cy="772755"/>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3200" dirty="0"/>
                <a:t>4</a:t>
              </a:r>
              <a:endParaRPr kumimoji="1" lang="zh-CN" altLang="en-US" sz="3200" dirty="0"/>
            </a:p>
          </p:txBody>
        </p:sp>
        <p:sp>
          <p:nvSpPr>
            <p:cNvPr id="27" name="椭圆 26"/>
            <p:cNvSpPr/>
            <p:nvPr/>
          </p:nvSpPr>
          <p:spPr>
            <a:xfrm>
              <a:off x="3847207" y="2429790"/>
              <a:ext cx="772755" cy="772755"/>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3200" dirty="0"/>
                <a:t>3</a:t>
              </a:r>
              <a:endParaRPr kumimoji="1" lang="zh-CN" altLang="en-US" sz="3200" dirty="0"/>
            </a:p>
          </p:txBody>
        </p:sp>
        <p:sp>
          <p:nvSpPr>
            <p:cNvPr id="28" name="椭圆 27"/>
            <p:cNvSpPr/>
            <p:nvPr/>
          </p:nvSpPr>
          <p:spPr>
            <a:xfrm>
              <a:off x="1431341" y="2113185"/>
              <a:ext cx="454993" cy="45499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30" name="椭圆 29"/>
            <p:cNvSpPr/>
            <p:nvPr/>
          </p:nvSpPr>
          <p:spPr>
            <a:xfrm>
              <a:off x="2402392" y="1827336"/>
              <a:ext cx="343254" cy="343254"/>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31" name="椭圆 30"/>
            <p:cNvSpPr/>
            <p:nvPr/>
          </p:nvSpPr>
          <p:spPr>
            <a:xfrm>
              <a:off x="2335361" y="3384829"/>
              <a:ext cx="234182" cy="234182"/>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34" name="椭圆 33"/>
            <p:cNvSpPr/>
            <p:nvPr/>
          </p:nvSpPr>
          <p:spPr>
            <a:xfrm>
              <a:off x="3476403" y="3150647"/>
              <a:ext cx="234182" cy="234182"/>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35" name="椭圆 34"/>
            <p:cNvSpPr/>
            <p:nvPr/>
          </p:nvSpPr>
          <p:spPr>
            <a:xfrm>
              <a:off x="1586932" y="3033911"/>
              <a:ext cx="234182" cy="234182"/>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36" name="椭圆 35"/>
            <p:cNvSpPr/>
            <p:nvPr/>
          </p:nvSpPr>
          <p:spPr>
            <a:xfrm>
              <a:off x="3160442" y="2133270"/>
              <a:ext cx="473393" cy="47339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38" name="椭圆 37"/>
            <p:cNvSpPr/>
            <p:nvPr/>
          </p:nvSpPr>
          <p:spPr>
            <a:xfrm>
              <a:off x="1720651" y="3349818"/>
              <a:ext cx="138928" cy="138928"/>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39" name="椭圆 38"/>
            <p:cNvSpPr/>
            <p:nvPr/>
          </p:nvSpPr>
          <p:spPr>
            <a:xfrm>
              <a:off x="1421158" y="1827336"/>
              <a:ext cx="171627" cy="171627"/>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77" name="椭圆 76"/>
            <p:cNvSpPr/>
            <p:nvPr/>
          </p:nvSpPr>
          <p:spPr>
            <a:xfrm>
              <a:off x="2773500" y="1187126"/>
              <a:ext cx="78163" cy="7816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78" name="椭圆 77"/>
            <p:cNvSpPr/>
            <p:nvPr/>
          </p:nvSpPr>
          <p:spPr>
            <a:xfrm>
              <a:off x="3671503" y="2074103"/>
              <a:ext cx="78163" cy="7816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79" name="椭圆 78"/>
            <p:cNvSpPr/>
            <p:nvPr/>
          </p:nvSpPr>
          <p:spPr>
            <a:xfrm>
              <a:off x="622283" y="2325161"/>
              <a:ext cx="78163" cy="7816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80" name="椭圆 79"/>
            <p:cNvSpPr/>
            <p:nvPr/>
          </p:nvSpPr>
          <p:spPr>
            <a:xfrm>
              <a:off x="4457153" y="3310736"/>
              <a:ext cx="78163" cy="7816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81" name="椭圆 80"/>
            <p:cNvSpPr/>
            <p:nvPr/>
          </p:nvSpPr>
          <p:spPr>
            <a:xfrm>
              <a:off x="2583125" y="3728594"/>
              <a:ext cx="78163" cy="7816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82" name="椭圆 81"/>
            <p:cNvSpPr/>
            <p:nvPr/>
          </p:nvSpPr>
          <p:spPr>
            <a:xfrm>
              <a:off x="2693689" y="4008788"/>
              <a:ext cx="144847" cy="144847"/>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83" name="椭圆 82"/>
            <p:cNvSpPr/>
            <p:nvPr/>
          </p:nvSpPr>
          <p:spPr>
            <a:xfrm>
              <a:off x="1382076" y="3619011"/>
              <a:ext cx="78163" cy="7816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grpSp>
      <p:sp>
        <p:nvSpPr>
          <p:cNvPr id="84" name="文本框 83"/>
          <p:cNvSpPr txBox="1"/>
          <p:nvPr/>
        </p:nvSpPr>
        <p:spPr>
          <a:xfrm>
            <a:off x="1227455" y="946150"/>
            <a:ext cx="2531110" cy="706755"/>
          </a:xfrm>
          <a:prstGeom prst="rect">
            <a:avLst/>
          </a:prstGeom>
          <a:noFill/>
        </p:spPr>
        <p:txBody>
          <a:bodyPr wrap="square" rtlCol="0">
            <a:spAutoFit/>
          </a:bodyPr>
          <a:p>
            <a:pPr algn="r"/>
            <a:r>
              <a:rPr lang="zh-CN" altLang="en-US" sz="4000">
                <a:solidFill>
                  <a:schemeClr val="bg1">
                    <a:lumMod val="95000"/>
                  </a:schemeClr>
                </a:solidFill>
              </a:rPr>
              <a:t>业务背景</a:t>
            </a:r>
            <a:endParaRPr lang="zh-CN" altLang="en-US" sz="4000">
              <a:solidFill>
                <a:schemeClr val="bg1">
                  <a:lumMod val="9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flipV="1">
            <a:off x="6334578" y="820909"/>
            <a:ext cx="893745" cy="60959"/>
          </a:xfrm>
          <a:prstGeom prst="rect">
            <a:avLst/>
          </a:prstGeom>
          <a:solidFill>
            <a:srgbClr val="2CBD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15" name="文本框 14"/>
          <p:cNvSpPr txBox="1"/>
          <p:nvPr/>
        </p:nvSpPr>
        <p:spPr>
          <a:xfrm>
            <a:off x="4858201" y="41776"/>
            <a:ext cx="1047082" cy="625684"/>
          </a:xfrm>
          <a:prstGeom prst="rect">
            <a:avLst/>
          </a:prstGeom>
          <a:noFill/>
        </p:spPr>
        <p:txBody>
          <a:bodyPr wrap="none" rtlCol="0">
            <a:spAutoFit/>
          </a:bodyPr>
          <a:lstStyle/>
          <a:p>
            <a:pPr algn="ctr">
              <a:lnSpc>
                <a:spcPct val="130000"/>
              </a:lnSpc>
            </a:pPr>
            <a:r>
              <a:rPr kumimoji="1" lang="en-US" altLang="zh-CN" sz="1335" dirty="0">
                <a:solidFill>
                  <a:schemeClr val="bg1">
                    <a:lumMod val="65000"/>
                  </a:schemeClr>
                </a:solidFill>
              </a:rPr>
              <a:t>CONTENTS</a:t>
            </a:r>
            <a:endParaRPr kumimoji="1" lang="en-US" altLang="zh-CN" sz="1335" dirty="0">
              <a:solidFill>
                <a:schemeClr val="bg1">
                  <a:lumMod val="65000"/>
                </a:schemeClr>
              </a:solidFill>
            </a:endParaRPr>
          </a:p>
          <a:p>
            <a:pPr algn="ctr">
              <a:lnSpc>
                <a:spcPct val="130000"/>
              </a:lnSpc>
            </a:pPr>
            <a:r>
              <a:rPr kumimoji="1" lang="zh-CN" altLang="en-US" sz="1335" dirty="0">
                <a:solidFill>
                  <a:schemeClr val="bg1">
                    <a:lumMod val="65000"/>
                  </a:schemeClr>
                </a:solidFill>
              </a:rPr>
              <a:t>目录</a:t>
            </a:r>
            <a:endParaRPr kumimoji="1" lang="zh-CN" altLang="en-US" sz="1335" dirty="0">
              <a:solidFill>
                <a:schemeClr val="bg1">
                  <a:lumMod val="65000"/>
                </a:schemeClr>
              </a:solidFill>
            </a:endParaRPr>
          </a:p>
        </p:txBody>
      </p:sp>
      <p:sp>
        <p:nvSpPr>
          <p:cNvPr id="56" name="文本框 55"/>
          <p:cNvSpPr txBox="1"/>
          <p:nvPr/>
        </p:nvSpPr>
        <p:spPr>
          <a:xfrm>
            <a:off x="5812790" y="1569085"/>
            <a:ext cx="5753735" cy="3691890"/>
          </a:xfrm>
          <a:prstGeom prst="rect">
            <a:avLst/>
          </a:prstGeom>
          <a:noFill/>
        </p:spPr>
        <p:txBody>
          <a:bodyPr wrap="square" rtlCol="0">
            <a:spAutoFit/>
          </a:bodyPr>
          <a:lstStyle/>
          <a:p>
            <a:pPr>
              <a:lnSpc>
                <a:spcPct val="130000"/>
              </a:lnSpc>
            </a:pPr>
            <a:r>
              <a:rPr kumimoji="1" lang="en-US" altLang="zh-CN" sz="1800" dirty="0">
                <a:solidFill>
                  <a:srgbClr val="FFFFFF"/>
                </a:solidFill>
              </a:rPr>
              <a:t>    </a:t>
            </a:r>
            <a:r>
              <a:rPr kumimoji="1" sz="3600" dirty="0">
                <a:solidFill>
                  <a:srgbClr val="FFFFFF"/>
                </a:solidFill>
              </a:rPr>
              <a:t>本赛题研究的主要目的是通过系统的数据存取和信息管理能力提高管理的灵活性和高效性，适合学分制、选课式的管理模式。</a:t>
            </a:r>
            <a:endParaRPr kumimoji="1" sz="3600" dirty="0">
              <a:solidFill>
                <a:srgbClr val="FFFFFF"/>
              </a:solidFill>
            </a:endParaRPr>
          </a:p>
        </p:txBody>
      </p:sp>
      <p:grpSp>
        <p:nvGrpSpPr>
          <p:cNvPr id="62" name="组 61"/>
          <p:cNvGrpSpPr/>
          <p:nvPr/>
        </p:nvGrpSpPr>
        <p:grpSpPr>
          <a:xfrm>
            <a:off x="5567567" y="1851018"/>
            <a:ext cx="322547" cy="322547"/>
            <a:chOff x="4698002" y="1679252"/>
            <a:chExt cx="241910" cy="241910"/>
          </a:xfrm>
        </p:grpSpPr>
        <p:sp>
          <p:nvSpPr>
            <p:cNvPr id="58" name="椭圆 57"/>
            <p:cNvSpPr/>
            <p:nvPr/>
          </p:nvSpPr>
          <p:spPr>
            <a:xfrm>
              <a:off x="4698002" y="1679252"/>
              <a:ext cx="241910" cy="241910"/>
            </a:xfrm>
            <a:prstGeom prst="ellipse">
              <a:avLst/>
            </a:prstGeom>
            <a:solidFill>
              <a:srgbClr val="2CBD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grpSp>
          <p:nvGrpSpPr>
            <p:cNvPr id="61" name="组 60"/>
            <p:cNvGrpSpPr/>
            <p:nvPr/>
          </p:nvGrpSpPr>
          <p:grpSpPr>
            <a:xfrm>
              <a:off x="4774151" y="1756188"/>
              <a:ext cx="67207" cy="118600"/>
              <a:chOff x="4874449" y="957803"/>
              <a:chExt cx="339228" cy="598633"/>
            </a:xfrm>
            <a:solidFill>
              <a:srgbClr val="1A1E21"/>
            </a:solidFill>
          </p:grpSpPr>
          <p:sp>
            <p:nvSpPr>
              <p:cNvPr id="59" name="矩形 58"/>
              <p:cNvSpPr/>
              <p:nvPr/>
            </p:nvSpPr>
            <p:spPr>
              <a:xfrm rot="2704067">
                <a:off x="4750337" y="1329531"/>
                <a:ext cx="293944"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0" name="矩形 59"/>
              <p:cNvSpPr/>
              <p:nvPr/>
            </p:nvSpPr>
            <p:spPr>
              <a:xfrm rot="18895933" flipH="1" flipV="1">
                <a:off x="4891501" y="1234260"/>
                <a:ext cx="598633"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grpSp>
      <p:sp>
        <p:nvSpPr>
          <p:cNvPr id="55" name="文本框 54"/>
          <p:cNvSpPr txBox="1"/>
          <p:nvPr/>
        </p:nvSpPr>
        <p:spPr>
          <a:xfrm>
            <a:off x="6034222" y="45242"/>
            <a:ext cx="1429385" cy="627380"/>
          </a:xfrm>
          <a:prstGeom prst="rect">
            <a:avLst/>
          </a:prstGeom>
          <a:noFill/>
        </p:spPr>
        <p:txBody>
          <a:bodyPr wrap="none" rtlCol="0">
            <a:spAutoFit/>
          </a:bodyPr>
          <a:lstStyle/>
          <a:p>
            <a:pPr algn="ctr">
              <a:lnSpc>
                <a:spcPct val="130000"/>
              </a:lnSpc>
            </a:pPr>
            <a:r>
              <a:rPr kumimoji="1" lang="en-US" altLang="zh-CN" sz="1335" dirty="0">
                <a:solidFill>
                  <a:srgbClr val="FFFFFF"/>
                </a:solidFill>
              </a:rPr>
              <a:t>PART</a:t>
            </a:r>
            <a:r>
              <a:rPr kumimoji="1" lang="zh-CN" altLang="en-US" sz="1335" dirty="0">
                <a:solidFill>
                  <a:srgbClr val="FFFFFF"/>
                </a:solidFill>
              </a:rPr>
              <a:t> </a:t>
            </a:r>
            <a:r>
              <a:rPr kumimoji="1" lang="en-US" altLang="zh-CN" sz="1335" dirty="0">
                <a:solidFill>
                  <a:srgbClr val="FFFFFF"/>
                </a:solidFill>
              </a:rPr>
              <a:t>ONE</a:t>
            </a:r>
            <a:endParaRPr kumimoji="1" lang="en-US" altLang="zh-CN" sz="1335" dirty="0">
              <a:solidFill>
                <a:srgbClr val="FFFFFF"/>
              </a:solidFill>
            </a:endParaRPr>
          </a:p>
          <a:p>
            <a:pPr lvl="0" algn="ctr">
              <a:lnSpc>
                <a:spcPct val="130000"/>
              </a:lnSpc>
            </a:pPr>
            <a:r>
              <a:rPr kumimoji="1" lang="zh-CN" altLang="en-US" sz="1335" dirty="0">
                <a:solidFill>
                  <a:srgbClr val="FFFFFF"/>
                </a:solidFill>
              </a:rPr>
              <a:t>项目背景</a:t>
            </a:r>
            <a:r>
              <a:rPr kumimoji="1" lang="en-US" altLang="zh-CN" sz="1335" dirty="0">
                <a:solidFill>
                  <a:srgbClr val="FFFFFF"/>
                </a:solidFill>
              </a:rPr>
              <a:t>&amp;</a:t>
            </a:r>
            <a:r>
              <a:rPr kumimoji="1" lang="zh-CN" altLang="en-US" sz="1335" dirty="0">
                <a:solidFill>
                  <a:srgbClr val="FFFFFF"/>
                </a:solidFill>
              </a:rPr>
              <a:t>期望 </a:t>
            </a:r>
            <a:endParaRPr kumimoji="1" lang="zh-CN" altLang="en-US" sz="1335" dirty="0">
              <a:solidFill>
                <a:srgbClr val="FFFFFF"/>
              </a:solidFill>
            </a:endParaRPr>
          </a:p>
        </p:txBody>
      </p:sp>
      <p:sp>
        <p:nvSpPr>
          <p:cNvPr id="73" name="文本框 72"/>
          <p:cNvSpPr txBox="1"/>
          <p:nvPr/>
        </p:nvSpPr>
        <p:spPr>
          <a:xfrm>
            <a:off x="7515321" y="63775"/>
            <a:ext cx="1163955" cy="627380"/>
          </a:xfrm>
          <a:prstGeom prst="rect">
            <a:avLst/>
          </a:prstGeom>
          <a:noFill/>
        </p:spPr>
        <p:txBody>
          <a:bodyPr wrap="none" rtlCol="0">
            <a:spAutoFit/>
          </a:bodyPr>
          <a:lstStyle/>
          <a:p>
            <a:pPr algn="ctr">
              <a:lnSpc>
                <a:spcPct val="130000"/>
              </a:lnSpc>
            </a:pPr>
            <a:r>
              <a:rPr kumimoji="1" lang="en-US" altLang="zh-CN" sz="1335" dirty="0">
                <a:solidFill>
                  <a:srgbClr val="A6A6A6"/>
                </a:solidFill>
              </a:rPr>
              <a:t>PART</a:t>
            </a:r>
            <a:r>
              <a:rPr kumimoji="1" lang="zh-CN" altLang="en-US" sz="1335" dirty="0">
                <a:solidFill>
                  <a:srgbClr val="A6A6A6"/>
                </a:solidFill>
              </a:rPr>
              <a:t> </a:t>
            </a:r>
            <a:r>
              <a:rPr kumimoji="1" lang="en-US" altLang="zh-CN" sz="1335" dirty="0">
                <a:solidFill>
                  <a:srgbClr val="A6A6A6"/>
                </a:solidFill>
              </a:rPr>
              <a:t>TWO</a:t>
            </a:r>
            <a:endParaRPr kumimoji="1" lang="en-US" altLang="zh-CN" sz="1335" dirty="0">
              <a:solidFill>
                <a:srgbClr val="A6A6A6"/>
              </a:solidFill>
            </a:endParaRPr>
          </a:p>
          <a:p>
            <a:pPr lvl="0" algn="ctr">
              <a:lnSpc>
                <a:spcPct val="130000"/>
              </a:lnSpc>
            </a:pPr>
            <a:r>
              <a:rPr kumimoji="1" lang="zh-CN" altLang="en-US" sz="1335" dirty="0">
                <a:solidFill>
                  <a:srgbClr val="A6A6A6"/>
                </a:solidFill>
              </a:rPr>
              <a:t>解决方案 </a:t>
            </a:r>
            <a:endParaRPr kumimoji="1" lang="zh-CN" altLang="en-US" sz="1335" dirty="0">
              <a:solidFill>
                <a:srgbClr val="A6A6A6"/>
              </a:solidFill>
            </a:endParaRPr>
          </a:p>
        </p:txBody>
      </p:sp>
      <p:sp>
        <p:nvSpPr>
          <p:cNvPr id="74" name="文本框 73"/>
          <p:cNvSpPr txBox="1"/>
          <p:nvPr/>
        </p:nvSpPr>
        <p:spPr>
          <a:xfrm>
            <a:off x="8824373" y="63775"/>
            <a:ext cx="1348740" cy="627380"/>
          </a:xfrm>
          <a:prstGeom prst="rect">
            <a:avLst/>
          </a:prstGeom>
          <a:noFill/>
        </p:spPr>
        <p:txBody>
          <a:bodyPr wrap="none" rtlCol="0">
            <a:spAutoFit/>
          </a:bodyPr>
          <a:lstStyle/>
          <a:p>
            <a:pPr algn="ctr">
              <a:lnSpc>
                <a:spcPct val="130000"/>
              </a:lnSpc>
            </a:pPr>
            <a:r>
              <a:rPr kumimoji="1" lang="en-US" altLang="zh-CN" sz="1335" dirty="0">
                <a:solidFill>
                  <a:srgbClr val="A6A6A6"/>
                </a:solidFill>
              </a:rPr>
              <a:t>PART</a:t>
            </a:r>
            <a:r>
              <a:rPr kumimoji="1" lang="zh-CN" altLang="en-US" sz="1335" dirty="0">
                <a:solidFill>
                  <a:srgbClr val="A6A6A6"/>
                </a:solidFill>
              </a:rPr>
              <a:t> </a:t>
            </a:r>
            <a:r>
              <a:rPr kumimoji="1" lang="en-US" altLang="zh-CN" sz="1335" dirty="0">
                <a:solidFill>
                  <a:srgbClr val="A6A6A6"/>
                </a:solidFill>
              </a:rPr>
              <a:t>THREE</a:t>
            </a:r>
            <a:endParaRPr kumimoji="1" lang="en-US" altLang="zh-CN" sz="1335" dirty="0">
              <a:solidFill>
                <a:srgbClr val="A6A6A6"/>
              </a:solidFill>
            </a:endParaRPr>
          </a:p>
          <a:p>
            <a:pPr algn="ctr">
              <a:lnSpc>
                <a:spcPct val="130000"/>
              </a:lnSpc>
            </a:pPr>
            <a:r>
              <a:rPr kumimoji="1" lang="zh-CN" altLang="en-US" sz="1335" dirty="0">
                <a:solidFill>
                  <a:srgbClr val="A6A6A6"/>
                </a:solidFill>
              </a:rPr>
              <a:t>项目优势 </a:t>
            </a:r>
            <a:endParaRPr kumimoji="1" lang="zh-CN" altLang="en-US" sz="1335" dirty="0">
              <a:solidFill>
                <a:srgbClr val="A6A6A6"/>
              </a:solidFill>
            </a:endParaRPr>
          </a:p>
        </p:txBody>
      </p:sp>
      <p:sp>
        <p:nvSpPr>
          <p:cNvPr id="75" name="文本框 74"/>
          <p:cNvSpPr txBox="1"/>
          <p:nvPr/>
        </p:nvSpPr>
        <p:spPr>
          <a:xfrm>
            <a:off x="10295083" y="63775"/>
            <a:ext cx="1271905" cy="627380"/>
          </a:xfrm>
          <a:prstGeom prst="rect">
            <a:avLst/>
          </a:prstGeom>
          <a:noFill/>
        </p:spPr>
        <p:txBody>
          <a:bodyPr wrap="none" rtlCol="0">
            <a:spAutoFit/>
          </a:bodyPr>
          <a:lstStyle/>
          <a:p>
            <a:pPr algn="ctr">
              <a:lnSpc>
                <a:spcPct val="130000"/>
              </a:lnSpc>
            </a:pPr>
            <a:r>
              <a:rPr kumimoji="1" lang="en-US" altLang="zh-CN" sz="1335" dirty="0">
                <a:solidFill>
                  <a:srgbClr val="A6A6A6"/>
                </a:solidFill>
              </a:rPr>
              <a:t>PART</a:t>
            </a:r>
            <a:r>
              <a:rPr kumimoji="1" lang="zh-CN" altLang="en-US" sz="1335" dirty="0">
                <a:solidFill>
                  <a:srgbClr val="A6A6A6"/>
                </a:solidFill>
              </a:rPr>
              <a:t> </a:t>
            </a:r>
            <a:r>
              <a:rPr kumimoji="1" lang="en-US" altLang="zh-CN" sz="1335" dirty="0">
                <a:solidFill>
                  <a:srgbClr val="A6A6A6"/>
                </a:solidFill>
              </a:rPr>
              <a:t>FOUR</a:t>
            </a:r>
            <a:endParaRPr kumimoji="1" lang="en-US" altLang="zh-CN" sz="1335" dirty="0">
              <a:solidFill>
                <a:srgbClr val="A6A6A6"/>
              </a:solidFill>
            </a:endParaRPr>
          </a:p>
          <a:p>
            <a:pPr algn="ctr">
              <a:lnSpc>
                <a:spcPct val="130000"/>
              </a:lnSpc>
            </a:pPr>
            <a:r>
              <a:rPr kumimoji="1" lang="zh-CN" altLang="en-US" sz="1335" dirty="0">
                <a:solidFill>
                  <a:srgbClr val="A6A6A6"/>
                </a:solidFill>
              </a:rPr>
              <a:t>项目技术简介 </a:t>
            </a:r>
            <a:endParaRPr kumimoji="1" lang="zh-CN" altLang="en-US" sz="1335" dirty="0">
              <a:solidFill>
                <a:srgbClr val="A6A6A6"/>
              </a:solidFill>
            </a:endParaRPr>
          </a:p>
        </p:txBody>
      </p:sp>
      <p:grpSp>
        <p:nvGrpSpPr>
          <p:cNvPr id="4" name="组 56"/>
          <p:cNvGrpSpPr/>
          <p:nvPr/>
        </p:nvGrpSpPr>
        <p:grpSpPr>
          <a:xfrm>
            <a:off x="311924" y="2380914"/>
            <a:ext cx="4816959" cy="3988836"/>
            <a:chOff x="622283" y="1187126"/>
            <a:chExt cx="3997679" cy="3310405"/>
          </a:xfrm>
        </p:grpSpPr>
        <p:cxnSp>
          <p:nvCxnSpPr>
            <p:cNvPr id="5" name="直线连接符 22"/>
            <p:cNvCxnSpPr/>
            <p:nvPr/>
          </p:nvCxnSpPr>
          <p:spPr>
            <a:xfrm>
              <a:off x="2164230" y="1909015"/>
              <a:ext cx="238161" cy="520775"/>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 name="直线连接符 25"/>
            <p:cNvCxnSpPr/>
            <p:nvPr/>
          </p:nvCxnSpPr>
          <p:spPr>
            <a:xfrm flipH="1">
              <a:off x="2937830" y="1810049"/>
              <a:ext cx="268128" cy="758847"/>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 name="直线连接符 28"/>
            <p:cNvCxnSpPr/>
            <p:nvPr/>
          </p:nvCxnSpPr>
          <p:spPr>
            <a:xfrm>
              <a:off x="1279895" y="2939401"/>
              <a:ext cx="69948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 name="直线连接符 31"/>
            <p:cNvCxnSpPr/>
            <p:nvPr/>
          </p:nvCxnSpPr>
          <p:spPr>
            <a:xfrm>
              <a:off x="3284094" y="2928592"/>
              <a:ext cx="69948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 name="直线连接符 32"/>
            <p:cNvCxnSpPr/>
            <p:nvPr/>
          </p:nvCxnSpPr>
          <p:spPr>
            <a:xfrm flipV="1">
              <a:off x="2016014" y="3202545"/>
              <a:ext cx="256484" cy="806243"/>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 name="直线连接符 36"/>
            <p:cNvCxnSpPr/>
            <p:nvPr/>
          </p:nvCxnSpPr>
          <p:spPr>
            <a:xfrm flipH="1" flipV="1">
              <a:off x="2937830" y="3078506"/>
              <a:ext cx="346264" cy="860322"/>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1" name="矩形 2"/>
            <p:cNvSpPr/>
            <p:nvPr/>
          </p:nvSpPr>
          <p:spPr>
            <a:xfrm>
              <a:off x="1859579" y="2364243"/>
              <a:ext cx="1578403" cy="903850"/>
            </a:xfrm>
            <a:custGeom>
              <a:avLst/>
              <a:gdLst/>
              <a:ahLst/>
              <a:cxnLst/>
              <a:rect l="l" t="t" r="r" b="b"/>
              <a:pathLst>
                <a:path w="3421550" h="1763487">
                  <a:moveTo>
                    <a:pt x="1328648" y="0"/>
                  </a:moveTo>
                  <a:cubicBezTo>
                    <a:pt x="1584363" y="0"/>
                    <a:pt x="1809817" y="129561"/>
                    <a:pt x="1942948" y="326620"/>
                  </a:cubicBezTo>
                  <a:lnTo>
                    <a:pt x="1955795" y="350289"/>
                  </a:lnTo>
                  <a:lnTo>
                    <a:pt x="1961105" y="345908"/>
                  </a:lnTo>
                  <a:cubicBezTo>
                    <a:pt x="2042399" y="290987"/>
                    <a:pt x="2140401" y="258918"/>
                    <a:pt x="2245892" y="258918"/>
                  </a:cubicBezTo>
                  <a:cubicBezTo>
                    <a:pt x="2456875" y="258918"/>
                    <a:pt x="2637898" y="387194"/>
                    <a:pt x="2715222" y="570011"/>
                  </a:cubicBezTo>
                  <a:lnTo>
                    <a:pt x="2724181" y="598872"/>
                  </a:lnTo>
                  <a:lnTo>
                    <a:pt x="2833721" y="587829"/>
                  </a:lnTo>
                  <a:cubicBezTo>
                    <a:pt x="3158370" y="587829"/>
                    <a:pt x="3421550" y="851009"/>
                    <a:pt x="3421550" y="1175658"/>
                  </a:cubicBezTo>
                  <a:cubicBezTo>
                    <a:pt x="3421550" y="1500307"/>
                    <a:pt x="3158370" y="1763487"/>
                    <a:pt x="2833721" y="1763487"/>
                  </a:cubicBezTo>
                  <a:lnTo>
                    <a:pt x="2833711" y="1763486"/>
                  </a:lnTo>
                  <a:lnTo>
                    <a:pt x="629716" y="1763486"/>
                  </a:lnTo>
                  <a:lnTo>
                    <a:pt x="629716" y="1759265"/>
                  </a:lnTo>
                  <a:lnTo>
                    <a:pt x="587829" y="1763487"/>
                  </a:lnTo>
                  <a:cubicBezTo>
                    <a:pt x="263180" y="1763487"/>
                    <a:pt x="0" y="1500307"/>
                    <a:pt x="0" y="1175658"/>
                  </a:cubicBezTo>
                  <a:cubicBezTo>
                    <a:pt x="0" y="851009"/>
                    <a:pt x="263180" y="587829"/>
                    <a:pt x="587829" y="587829"/>
                  </a:cubicBezTo>
                  <a:lnTo>
                    <a:pt x="603652" y="589026"/>
                  </a:lnTo>
                  <a:lnTo>
                    <a:pt x="646045" y="452459"/>
                  </a:lnTo>
                  <a:cubicBezTo>
                    <a:pt x="758508" y="186568"/>
                    <a:pt x="1021790" y="0"/>
                    <a:pt x="1328648" y="0"/>
                  </a:cubicBezTo>
                  <a:close/>
                </a:path>
              </a:pathLst>
            </a:custGeom>
            <a:solidFill>
              <a:srgbClr val="2CBD94"/>
            </a:solidFill>
            <a:ln>
              <a:noFill/>
            </a:ln>
            <a:effectLst>
              <a:innerShdw blurRad="63500" dist="50800" dir="135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12" name="椭圆 11"/>
            <p:cNvSpPr/>
            <p:nvPr/>
          </p:nvSpPr>
          <p:spPr>
            <a:xfrm>
              <a:off x="1629636" y="1226208"/>
              <a:ext cx="772755" cy="772755"/>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3200" dirty="0"/>
                <a:t>1</a:t>
              </a:r>
              <a:endParaRPr kumimoji="1" lang="zh-CN" altLang="en-US" sz="3200" dirty="0"/>
            </a:p>
          </p:txBody>
        </p:sp>
        <p:sp>
          <p:nvSpPr>
            <p:cNvPr id="13" name="椭圆 12"/>
            <p:cNvSpPr/>
            <p:nvPr/>
          </p:nvSpPr>
          <p:spPr>
            <a:xfrm>
              <a:off x="2937830" y="1226208"/>
              <a:ext cx="772755" cy="772755"/>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3200" dirty="0"/>
                <a:t>2</a:t>
              </a:r>
              <a:endParaRPr kumimoji="1" lang="zh-CN" altLang="en-US" sz="3200" dirty="0"/>
            </a:p>
          </p:txBody>
        </p:sp>
        <p:sp>
          <p:nvSpPr>
            <p:cNvPr id="22" name="椭圆 21"/>
            <p:cNvSpPr/>
            <p:nvPr/>
          </p:nvSpPr>
          <p:spPr>
            <a:xfrm>
              <a:off x="700446" y="2429790"/>
              <a:ext cx="772755" cy="772755"/>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3200" dirty="0"/>
                <a:t>6</a:t>
              </a:r>
              <a:endParaRPr kumimoji="1" lang="zh-CN" altLang="en-US" sz="3200" dirty="0"/>
            </a:p>
          </p:txBody>
        </p:sp>
        <p:sp>
          <p:nvSpPr>
            <p:cNvPr id="24" name="椭圆 23"/>
            <p:cNvSpPr/>
            <p:nvPr/>
          </p:nvSpPr>
          <p:spPr>
            <a:xfrm>
              <a:off x="1629636" y="3724776"/>
              <a:ext cx="772755" cy="772755"/>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3200" dirty="0"/>
                <a:t>5</a:t>
              </a:r>
              <a:endParaRPr kumimoji="1" lang="zh-CN" altLang="en-US" sz="3200" dirty="0"/>
            </a:p>
          </p:txBody>
        </p:sp>
        <p:sp>
          <p:nvSpPr>
            <p:cNvPr id="25" name="椭圆 24"/>
            <p:cNvSpPr/>
            <p:nvPr/>
          </p:nvSpPr>
          <p:spPr>
            <a:xfrm>
              <a:off x="2937830" y="3724776"/>
              <a:ext cx="772755" cy="772755"/>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3200" dirty="0"/>
                <a:t>4</a:t>
              </a:r>
              <a:endParaRPr kumimoji="1" lang="zh-CN" altLang="en-US" sz="3200" dirty="0"/>
            </a:p>
          </p:txBody>
        </p:sp>
        <p:sp>
          <p:nvSpPr>
            <p:cNvPr id="27" name="椭圆 26"/>
            <p:cNvSpPr/>
            <p:nvPr/>
          </p:nvSpPr>
          <p:spPr>
            <a:xfrm>
              <a:off x="3847207" y="2429790"/>
              <a:ext cx="772755" cy="772755"/>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sz="3200" dirty="0"/>
                <a:t>3</a:t>
              </a:r>
              <a:endParaRPr kumimoji="1" lang="zh-CN" altLang="en-US" sz="3200" dirty="0"/>
            </a:p>
          </p:txBody>
        </p:sp>
        <p:sp>
          <p:nvSpPr>
            <p:cNvPr id="28" name="椭圆 27"/>
            <p:cNvSpPr/>
            <p:nvPr/>
          </p:nvSpPr>
          <p:spPr>
            <a:xfrm>
              <a:off x="1431341" y="2113185"/>
              <a:ext cx="454993" cy="45499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30" name="椭圆 29"/>
            <p:cNvSpPr/>
            <p:nvPr/>
          </p:nvSpPr>
          <p:spPr>
            <a:xfrm>
              <a:off x="2402392" y="1827336"/>
              <a:ext cx="343254" cy="343254"/>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31" name="椭圆 30"/>
            <p:cNvSpPr/>
            <p:nvPr/>
          </p:nvSpPr>
          <p:spPr>
            <a:xfrm>
              <a:off x="2335361" y="3384829"/>
              <a:ext cx="234182" cy="234182"/>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34" name="椭圆 33"/>
            <p:cNvSpPr/>
            <p:nvPr/>
          </p:nvSpPr>
          <p:spPr>
            <a:xfrm>
              <a:off x="3476403" y="3150647"/>
              <a:ext cx="234182" cy="234182"/>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35" name="椭圆 34"/>
            <p:cNvSpPr/>
            <p:nvPr/>
          </p:nvSpPr>
          <p:spPr>
            <a:xfrm>
              <a:off x="1586932" y="3033911"/>
              <a:ext cx="234182" cy="234182"/>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36" name="椭圆 35"/>
            <p:cNvSpPr/>
            <p:nvPr/>
          </p:nvSpPr>
          <p:spPr>
            <a:xfrm>
              <a:off x="3160442" y="2133270"/>
              <a:ext cx="473393" cy="47339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38" name="椭圆 37"/>
            <p:cNvSpPr/>
            <p:nvPr/>
          </p:nvSpPr>
          <p:spPr>
            <a:xfrm>
              <a:off x="1720651" y="3349818"/>
              <a:ext cx="138928" cy="138928"/>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39" name="椭圆 38"/>
            <p:cNvSpPr/>
            <p:nvPr/>
          </p:nvSpPr>
          <p:spPr>
            <a:xfrm>
              <a:off x="1421158" y="1827336"/>
              <a:ext cx="171627" cy="171627"/>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77" name="椭圆 76"/>
            <p:cNvSpPr/>
            <p:nvPr/>
          </p:nvSpPr>
          <p:spPr>
            <a:xfrm>
              <a:off x="2773500" y="1187126"/>
              <a:ext cx="78163" cy="7816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78" name="椭圆 77"/>
            <p:cNvSpPr/>
            <p:nvPr/>
          </p:nvSpPr>
          <p:spPr>
            <a:xfrm>
              <a:off x="3671503" y="2074103"/>
              <a:ext cx="78163" cy="7816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79" name="椭圆 78"/>
            <p:cNvSpPr/>
            <p:nvPr/>
          </p:nvSpPr>
          <p:spPr>
            <a:xfrm>
              <a:off x="622283" y="2325161"/>
              <a:ext cx="78163" cy="7816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80" name="椭圆 79"/>
            <p:cNvSpPr/>
            <p:nvPr/>
          </p:nvSpPr>
          <p:spPr>
            <a:xfrm>
              <a:off x="4457153" y="3310736"/>
              <a:ext cx="78163" cy="7816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81" name="椭圆 80"/>
            <p:cNvSpPr/>
            <p:nvPr/>
          </p:nvSpPr>
          <p:spPr>
            <a:xfrm>
              <a:off x="2583125" y="3728594"/>
              <a:ext cx="78163" cy="7816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82" name="椭圆 81"/>
            <p:cNvSpPr/>
            <p:nvPr/>
          </p:nvSpPr>
          <p:spPr>
            <a:xfrm>
              <a:off x="2693689" y="4008788"/>
              <a:ext cx="144847" cy="144847"/>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sp>
          <p:nvSpPr>
            <p:cNvPr id="83" name="椭圆 82"/>
            <p:cNvSpPr/>
            <p:nvPr/>
          </p:nvSpPr>
          <p:spPr>
            <a:xfrm>
              <a:off x="1382076" y="3619011"/>
              <a:ext cx="78163" cy="78163"/>
            </a:xfrm>
            <a:prstGeom prst="ellipse">
              <a:avLst/>
            </a:prstGeom>
            <a:solidFill>
              <a:srgbClr val="324444"/>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sz="3200"/>
            </a:p>
          </p:txBody>
        </p:sp>
      </p:grpSp>
      <p:sp>
        <p:nvSpPr>
          <p:cNvPr id="84" name="文本框 83"/>
          <p:cNvSpPr txBox="1"/>
          <p:nvPr/>
        </p:nvSpPr>
        <p:spPr>
          <a:xfrm>
            <a:off x="1227455" y="946150"/>
            <a:ext cx="2531110" cy="706755"/>
          </a:xfrm>
          <a:prstGeom prst="rect">
            <a:avLst/>
          </a:prstGeom>
          <a:noFill/>
        </p:spPr>
        <p:txBody>
          <a:bodyPr wrap="square" rtlCol="0">
            <a:spAutoFit/>
          </a:bodyPr>
          <a:p>
            <a:pPr algn="r"/>
            <a:r>
              <a:rPr lang="zh-CN" altLang="en-US" sz="4000">
                <a:solidFill>
                  <a:schemeClr val="bg1">
                    <a:lumMod val="95000"/>
                  </a:schemeClr>
                </a:solidFill>
              </a:rPr>
              <a:t>目标问题</a:t>
            </a:r>
            <a:endParaRPr lang="en-US" altLang="zh-CN" sz="4000">
              <a:solidFill>
                <a:schemeClr val="bg1">
                  <a:lumMod val="9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5240920" y="1245315"/>
            <a:ext cx="1711749" cy="1711749"/>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kumimoji="1" lang="en-US" altLang="zh-CN" sz="12000" dirty="0">
                <a:solidFill>
                  <a:schemeClr val="bg1"/>
                </a:solidFill>
              </a:rPr>
              <a:t>2</a:t>
            </a:r>
            <a:endParaRPr kumimoji="1" lang="zh-CN" altLang="en-US" sz="12000" dirty="0">
              <a:solidFill>
                <a:schemeClr val="bg1"/>
              </a:solidFill>
            </a:endParaRPr>
          </a:p>
        </p:txBody>
      </p:sp>
      <p:sp>
        <p:nvSpPr>
          <p:cNvPr id="7" name="文本框 6"/>
          <p:cNvSpPr txBox="1"/>
          <p:nvPr/>
        </p:nvSpPr>
        <p:spPr>
          <a:xfrm>
            <a:off x="4633754" y="3962524"/>
            <a:ext cx="2926080" cy="922020"/>
          </a:xfrm>
          <a:prstGeom prst="rect">
            <a:avLst/>
          </a:prstGeom>
          <a:noFill/>
        </p:spPr>
        <p:txBody>
          <a:bodyPr wrap="none" rtlCol="0">
            <a:spAutoFit/>
          </a:bodyPr>
          <a:lstStyle/>
          <a:p>
            <a:pPr algn="ctr"/>
            <a:r>
              <a:rPr kumimoji="1" lang="zh-CN" altLang="en-US" sz="5400" dirty="0">
                <a:solidFill>
                  <a:srgbClr val="FFFFFF"/>
                </a:solidFill>
              </a:rPr>
              <a:t>解决方案</a:t>
            </a:r>
            <a:endParaRPr kumimoji="1" lang="zh-CN" altLang="en-US" sz="3200" dirty="0">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flipV="1">
            <a:off x="635" y="6212840"/>
            <a:ext cx="12192000" cy="645160"/>
          </a:xfrm>
          <a:prstGeom prst="rect">
            <a:avLst/>
          </a:prstGeom>
          <a:solidFill>
            <a:srgbClr val="1A1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29" name="TextBox 155"/>
          <p:cNvSpPr txBox="1"/>
          <p:nvPr/>
        </p:nvSpPr>
        <p:spPr>
          <a:xfrm>
            <a:off x="411480" y="672465"/>
            <a:ext cx="3562350" cy="706755"/>
          </a:xfrm>
          <a:prstGeom prst="rect">
            <a:avLst/>
          </a:prstGeom>
          <a:noFill/>
          <a:effectLst/>
        </p:spPr>
        <p:txBody>
          <a:bodyPr wrap="square" rtlCol="0">
            <a:spAutoFit/>
          </a:bodyPr>
          <a:lstStyle/>
          <a:p>
            <a:pPr algn="r" defTabSz="1218565"/>
            <a:r>
              <a:rPr lang="zh-CN" altLang="en-US" sz="4000" b="1" dirty="0">
                <a:solidFill>
                  <a:prstClr val="black">
                    <a:lumMod val="85000"/>
                    <a:lumOff val="15000"/>
                  </a:prstClr>
                </a:solidFill>
                <a:latin typeface="Arial" panose="020B0604020202020204"/>
                <a:ea typeface="微软雅黑" panose="020B0503020204020204" charset="-122"/>
              </a:rPr>
              <a:t>一、项目需求</a:t>
            </a:r>
            <a:endParaRPr lang="zh-CN" altLang="en-US" sz="4000" b="1" dirty="0">
              <a:solidFill>
                <a:prstClr val="black">
                  <a:lumMod val="85000"/>
                  <a:lumOff val="15000"/>
                </a:prstClr>
              </a:solidFill>
              <a:latin typeface="Arial" panose="020B0604020202020204"/>
              <a:ea typeface="微软雅黑" panose="020B0503020204020204" charset="-122"/>
            </a:endParaRPr>
          </a:p>
        </p:txBody>
      </p:sp>
      <p:sp>
        <p:nvSpPr>
          <p:cNvPr id="32" name="矩形 31"/>
          <p:cNvSpPr/>
          <p:nvPr/>
        </p:nvSpPr>
        <p:spPr>
          <a:xfrm>
            <a:off x="1764665" y="2302510"/>
            <a:ext cx="8675370" cy="3512820"/>
          </a:xfrm>
          <a:prstGeom prst="rect">
            <a:avLst/>
          </a:prstGeom>
          <a:noFill/>
        </p:spPr>
        <p:txBody>
          <a:bodyPr wrap="square">
            <a:spAutoFit/>
          </a:bodyPr>
          <a:lstStyle/>
          <a:p>
            <a:pPr defTabSz="1218565">
              <a:lnSpc>
                <a:spcPct val="150000"/>
              </a:lnSpc>
              <a:spcBef>
                <a:spcPts val="800"/>
              </a:spcBef>
            </a:pPr>
            <a:r>
              <a:rPr lang="zh-CN" altLang="en-US" sz="1800" dirty="0">
                <a:solidFill>
                  <a:prstClr val="black">
                    <a:lumMod val="85000"/>
                    <a:lumOff val="15000"/>
                  </a:prstClr>
                </a:solidFill>
                <a:latin typeface="Arial" panose="020B0604020202020204"/>
              </a:rPr>
              <a:t>本系统分为三个用户角色进行登录，登录界面可对用户输入的用户名和密码进行校验，三个角色分别是：</a:t>
            </a:r>
            <a:endParaRPr lang="zh-CN" altLang="en-US" sz="1800" dirty="0">
              <a:solidFill>
                <a:prstClr val="black">
                  <a:lumMod val="85000"/>
                  <a:lumOff val="15000"/>
                </a:prstClr>
              </a:solidFill>
              <a:latin typeface="Arial" panose="020B0604020202020204"/>
            </a:endParaRPr>
          </a:p>
          <a:p>
            <a:pPr defTabSz="1218565">
              <a:lnSpc>
                <a:spcPct val="150000"/>
              </a:lnSpc>
              <a:spcBef>
                <a:spcPts val="800"/>
              </a:spcBef>
            </a:pPr>
            <a:r>
              <a:rPr lang="zh-CN" altLang="en-US" sz="1800" dirty="0">
                <a:solidFill>
                  <a:prstClr val="black">
                    <a:lumMod val="85000"/>
                    <a:lumOff val="15000"/>
                  </a:prstClr>
                </a:solidFill>
                <a:latin typeface="Arial" panose="020B0604020202020204"/>
              </a:rPr>
              <a:t>（1）管理员。管理员可以对学生信息、教师信息以及课程信息进行相应的增、删、    </a:t>
            </a:r>
            <a:endParaRPr lang="zh-CN" altLang="en-US" sz="1800" dirty="0">
              <a:solidFill>
                <a:prstClr val="black">
                  <a:lumMod val="85000"/>
                  <a:lumOff val="15000"/>
                </a:prstClr>
              </a:solidFill>
              <a:latin typeface="Arial" panose="020B0604020202020204"/>
            </a:endParaRPr>
          </a:p>
          <a:p>
            <a:pPr defTabSz="1218565">
              <a:lnSpc>
                <a:spcPct val="150000"/>
              </a:lnSpc>
              <a:spcBef>
                <a:spcPts val="800"/>
              </a:spcBef>
            </a:pPr>
            <a:r>
              <a:rPr lang="zh-CN" altLang="en-US" sz="1800" dirty="0">
                <a:solidFill>
                  <a:prstClr val="black">
                    <a:lumMod val="85000"/>
                    <a:lumOff val="15000"/>
                  </a:prstClr>
                </a:solidFill>
                <a:latin typeface="Arial" panose="020B0604020202020204"/>
              </a:rPr>
              <a:t>         改、查操作。</a:t>
            </a:r>
            <a:endParaRPr lang="zh-CN" altLang="en-US" sz="1800" dirty="0">
              <a:solidFill>
                <a:prstClr val="black">
                  <a:lumMod val="85000"/>
                  <a:lumOff val="15000"/>
                </a:prstClr>
              </a:solidFill>
              <a:latin typeface="Arial" panose="020B0604020202020204"/>
            </a:endParaRPr>
          </a:p>
          <a:p>
            <a:pPr defTabSz="1218565">
              <a:lnSpc>
                <a:spcPct val="150000"/>
              </a:lnSpc>
              <a:spcBef>
                <a:spcPts val="800"/>
              </a:spcBef>
            </a:pPr>
            <a:r>
              <a:rPr lang="zh-CN" altLang="en-US" sz="1800" dirty="0">
                <a:solidFill>
                  <a:prstClr val="black">
                    <a:lumMod val="85000"/>
                    <a:lumOff val="15000"/>
                  </a:prstClr>
                </a:solidFill>
                <a:latin typeface="Arial" panose="020B0604020202020204"/>
              </a:rPr>
              <a:t>（2）教师。教师可以查询自己所授课程，并录入成绩。</a:t>
            </a:r>
            <a:endParaRPr lang="zh-CN" altLang="en-US" sz="1800" dirty="0">
              <a:solidFill>
                <a:prstClr val="black">
                  <a:lumMod val="85000"/>
                  <a:lumOff val="15000"/>
                </a:prstClr>
              </a:solidFill>
              <a:latin typeface="Arial" panose="020B0604020202020204"/>
            </a:endParaRPr>
          </a:p>
          <a:p>
            <a:pPr defTabSz="1218565">
              <a:lnSpc>
                <a:spcPct val="150000"/>
              </a:lnSpc>
              <a:spcBef>
                <a:spcPts val="800"/>
              </a:spcBef>
            </a:pPr>
            <a:r>
              <a:rPr lang="zh-CN" altLang="en-US" sz="1800" dirty="0">
                <a:solidFill>
                  <a:prstClr val="black">
                    <a:lumMod val="85000"/>
                    <a:lumOff val="15000"/>
                  </a:prstClr>
                </a:solidFill>
                <a:latin typeface="Arial" panose="020B0604020202020204"/>
              </a:rPr>
              <a:t>（3）学生。学生可以查询所有课程进行选课操作，对于已选课程可以进行退课操作，</a:t>
            </a:r>
            <a:endParaRPr lang="zh-CN" altLang="en-US" sz="1800" dirty="0">
              <a:solidFill>
                <a:prstClr val="black">
                  <a:lumMod val="85000"/>
                  <a:lumOff val="15000"/>
                </a:prstClr>
              </a:solidFill>
              <a:latin typeface="Arial" panose="020B0604020202020204"/>
            </a:endParaRPr>
          </a:p>
          <a:p>
            <a:pPr defTabSz="1218565">
              <a:lnSpc>
                <a:spcPct val="150000"/>
              </a:lnSpc>
              <a:spcBef>
                <a:spcPts val="800"/>
              </a:spcBef>
            </a:pPr>
            <a:r>
              <a:rPr lang="zh-CN" altLang="en-US" sz="1800" dirty="0">
                <a:solidFill>
                  <a:prstClr val="black">
                    <a:lumMod val="85000"/>
                    <a:lumOff val="15000"/>
                  </a:prstClr>
                </a:solidFill>
                <a:latin typeface="Arial" panose="020B0604020202020204"/>
              </a:rPr>
              <a:t>         对于已修课程可以查看成绩。</a:t>
            </a:r>
            <a:endParaRPr lang="zh-CN" altLang="en-US" sz="1800" dirty="0">
              <a:solidFill>
                <a:prstClr val="black">
                  <a:lumMod val="85000"/>
                  <a:lumOff val="15000"/>
                </a:prstClr>
              </a:solidFill>
              <a:latin typeface="Arial" panose="020B0604020202020204"/>
            </a:endParaRPr>
          </a:p>
        </p:txBody>
      </p:sp>
      <p:sp>
        <p:nvSpPr>
          <p:cNvPr id="33" name="TextBox 159"/>
          <p:cNvSpPr txBox="1"/>
          <p:nvPr/>
        </p:nvSpPr>
        <p:spPr>
          <a:xfrm>
            <a:off x="1764485" y="1655601"/>
            <a:ext cx="2804928" cy="521970"/>
          </a:xfrm>
          <a:prstGeom prst="rect">
            <a:avLst/>
          </a:prstGeom>
          <a:noFill/>
          <a:effectLst/>
        </p:spPr>
        <p:txBody>
          <a:bodyPr wrap="square" rtlCol="0">
            <a:spAutoFit/>
          </a:bodyPr>
          <a:lstStyle/>
          <a:p>
            <a:pPr defTabSz="1218565"/>
            <a:r>
              <a:rPr lang="zh-CN" altLang="en-US" sz="2800" b="1" dirty="0">
                <a:solidFill>
                  <a:prstClr val="black">
                    <a:lumMod val="85000"/>
                    <a:lumOff val="15000"/>
                  </a:prstClr>
                </a:solidFill>
                <a:latin typeface="Arial" panose="020B0604020202020204"/>
              </a:rPr>
              <a:t>用户需求</a:t>
            </a:r>
            <a:endParaRPr lang="zh-CN" altLang="en-US" sz="2800" b="1" dirty="0">
              <a:solidFill>
                <a:prstClr val="black">
                  <a:lumMod val="85000"/>
                  <a:lumOff val="15000"/>
                </a:prstClr>
              </a:solidFill>
              <a:latin typeface="Arial" panose="020B0604020202020204"/>
            </a:endParaRPr>
          </a:p>
        </p:txBody>
      </p:sp>
      <p:sp>
        <p:nvSpPr>
          <p:cNvPr id="56" name="矩形 55"/>
          <p:cNvSpPr/>
          <p:nvPr/>
        </p:nvSpPr>
        <p:spPr>
          <a:xfrm flipV="1">
            <a:off x="7655436" y="790429"/>
            <a:ext cx="893745" cy="609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5" b="1" dirty="0">
              <a:solidFill>
                <a:srgbClr val="1A1E21"/>
              </a:solidFill>
            </a:endParaRPr>
          </a:p>
        </p:txBody>
      </p:sp>
      <p:sp>
        <p:nvSpPr>
          <p:cNvPr id="2" name="文本框 1"/>
          <p:cNvSpPr txBox="1"/>
          <p:nvPr/>
        </p:nvSpPr>
        <p:spPr>
          <a:xfrm>
            <a:off x="4858201" y="41776"/>
            <a:ext cx="1047082" cy="625684"/>
          </a:xfrm>
          <a:prstGeom prst="rect">
            <a:avLst/>
          </a:prstGeom>
          <a:noFill/>
        </p:spPr>
        <p:txBody>
          <a:bodyPr wrap="none" rtlCol="0">
            <a:spAutoFit/>
          </a:bodyPr>
          <a:p>
            <a:pPr algn="ctr">
              <a:lnSpc>
                <a:spcPct val="130000"/>
              </a:lnSpc>
            </a:pPr>
            <a:r>
              <a:rPr kumimoji="1" lang="en-US" altLang="zh-CN" sz="1335" dirty="0">
                <a:solidFill>
                  <a:schemeClr val="tx1"/>
                </a:solidFill>
              </a:rPr>
              <a:t>CONTENTS</a:t>
            </a:r>
            <a:endParaRPr kumimoji="1" lang="en-US" altLang="zh-CN" sz="1335" dirty="0">
              <a:solidFill>
                <a:schemeClr val="tx1"/>
              </a:solidFill>
            </a:endParaRPr>
          </a:p>
          <a:p>
            <a:pPr algn="ctr">
              <a:lnSpc>
                <a:spcPct val="130000"/>
              </a:lnSpc>
            </a:pPr>
            <a:r>
              <a:rPr kumimoji="1" lang="zh-CN" altLang="en-US" sz="1335" dirty="0">
                <a:solidFill>
                  <a:schemeClr val="tx1"/>
                </a:solidFill>
              </a:rPr>
              <a:t>目录</a:t>
            </a:r>
            <a:endParaRPr kumimoji="1" lang="zh-CN" altLang="en-US" sz="1335" dirty="0">
              <a:solidFill>
                <a:schemeClr val="tx1"/>
              </a:solidFill>
            </a:endParaRPr>
          </a:p>
        </p:txBody>
      </p:sp>
      <p:sp>
        <p:nvSpPr>
          <p:cNvPr id="55" name="文本框 54"/>
          <p:cNvSpPr txBox="1"/>
          <p:nvPr/>
        </p:nvSpPr>
        <p:spPr>
          <a:xfrm>
            <a:off x="6034222" y="45242"/>
            <a:ext cx="1429385"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ONE</a:t>
            </a:r>
            <a:endParaRPr kumimoji="1" lang="en-US" altLang="zh-CN" sz="1335" dirty="0">
              <a:solidFill>
                <a:schemeClr val="tx1"/>
              </a:solidFill>
            </a:endParaRPr>
          </a:p>
          <a:p>
            <a:pPr lvl="0" algn="ctr">
              <a:lnSpc>
                <a:spcPct val="130000"/>
              </a:lnSpc>
            </a:pPr>
            <a:r>
              <a:rPr kumimoji="1" lang="zh-CN" altLang="en-US" sz="1335" dirty="0">
                <a:solidFill>
                  <a:schemeClr val="tx1"/>
                </a:solidFill>
              </a:rPr>
              <a:t>项目背景</a:t>
            </a:r>
            <a:r>
              <a:rPr kumimoji="1" lang="en-US" altLang="zh-CN" sz="1335" dirty="0">
                <a:solidFill>
                  <a:schemeClr val="tx1"/>
                </a:solidFill>
              </a:rPr>
              <a:t>&amp;</a:t>
            </a:r>
            <a:r>
              <a:rPr kumimoji="1" lang="zh-CN" altLang="en-US" sz="1335" dirty="0">
                <a:solidFill>
                  <a:schemeClr val="tx1"/>
                </a:solidFill>
              </a:rPr>
              <a:t>期望 </a:t>
            </a:r>
            <a:endParaRPr kumimoji="1" lang="zh-CN" altLang="en-US" sz="1335" dirty="0">
              <a:solidFill>
                <a:schemeClr val="tx1"/>
              </a:solidFill>
            </a:endParaRPr>
          </a:p>
        </p:txBody>
      </p:sp>
      <p:sp>
        <p:nvSpPr>
          <p:cNvPr id="73" name="文本框 72"/>
          <p:cNvSpPr txBox="1"/>
          <p:nvPr/>
        </p:nvSpPr>
        <p:spPr>
          <a:xfrm>
            <a:off x="7515321" y="63775"/>
            <a:ext cx="1163955" cy="627380"/>
          </a:xfrm>
          <a:prstGeom prst="rect">
            <a:avLst/>
          </a:prstGeom>
          <a:noFill/>
        </p:spPr>
        <p:txBody>
          <a:bodyPr wrap="none" rtlCol="0">
            <a:spAutoFit/>
          </a:bodyPr>
          <a:p>
            <a:pPr algn="ctr">
              <a:lnSpc>
                <a:spcPct val="130000"/>
              </a:lnSpc>
            </a:pPr>
            <a:r>
              <a:rPr kumimoji="1" lang="en-US" altLang="zh-CN" sz="1335" b="1" dirty="0">
                <a:solidFill>
                  <a:schemeClr val="tx1"/>
                </a:solidFill>
              </a:rPr>
              <a:t>PART</a:t>
            </a:r>
            <a:r>
              <a:rPr kumimoji="1" lang="zh-CN" altLang="en-US" sz="1335" b="1" dirty="0">
                <a:solidFill>
                  <a:schemeClr val="tx1"/>
                </a:solidFill>
              </a:rPr>
              <a:t> </a:t>
            </a:r>
            <a:r>
              <a:rPr kumimoji="1" lang="en-US" altLang="zh-CN" sz="1335" b="1" dirty="0">
                <a:solidFill>
                  <a:schemeClr val="tx1"/>
                </a:solidFill>
              </a:rPr>
              <a:t>TWO</a:t>
            </a:r>
            <a:endParaRPr kumimoji="1" lang="en-US" altLang="zh-CN" sz="1335" b="1" dirty="0">
              <a:solidFill>
                <a:schemeClr val="tx1"/>
              </a:solidFill>
            </a:endParaRPr>
          </a:p>
          <a:p>
            <a:pPr lvl="0" algn="ctr">
              <a:lnSpc>
                <a:spcPct val="130000"/>
              </a:lnSpc>
            </a:pPr>
            <a:r>
              <a:rPr kumimoji="1" lang="zh-CN" altLang="en-US" sz="1335" b="1" dirty="0">
                <a:solidFill>
                  <a:schemeClr val="tx1"/>
                </a:solidFill>
              </a:rPr>
              <a:t>解决方案 </a:t>
            </a:r>
            <a:endParaRPr kumimoji="1" lang="zh-CN" altLang="en-US" sz="1335" b="1" dirty="0">
              <a:solidFill>
                <a:schemeClr val="tx1"/>
              </a:solidFill>
            </a:endParaRPr>
          </a:p>
        </p:txBody>
      </p:sp>
      <p:sp>
        <p:nvSpPr>
          <p:cNvPr id="74" name="文本框 73"/>
          <p:cNvSpPr txBox="1"/>
          <p:nvPr/>
        </p:nvSpPr>
        <p:spPr>
          <a:xfrm>
            <a:off x="8824373" y="63775"/>
            <a:ext cx="1348740"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THREE</a:t>
            </a:r>
            <a:endParaRPr kumimoji="1" lang="en-US" altLang="zh-CN" sz="1335" dirty="0">
              <a:solidFill>
                <a:schemeClr val="tx1"/>
              </a:solidFill>
            </a:endParaRPr>
          </a:p>
          <a:p>
            <a:pPr algn="ctr">
              <a:lnSpc>
                <a:spcPct val="130000"/>
              </a:lnSpc>
            </a:pPr>
            <a:r>
              <a:rPr kumimoji="1" lang="zh-CN" altLang="en-US" sz="1335" dirty="0">
                <a:solidFill>
                  <a:schemeClr val="tx1"/>
                </a:solidFill>
              </a:rPr>
              <a:t>项目优势 </a:t>
            </a:r>
            <a:endParaRPr kumimoji="1" lang="zh-CN" altLang="en-US" sz="1335" dirty="0">
              <a:solidFill>
                <a:schemeClr val="tx1"/>
              </a:solidFill>
            </a:endParaRPr>
          </a:p>
        </p:txBody>
      </p:sp>
      <p:sp>
        <p:nvSpPr>
          <p:cNvPr id="75" name="文本框 74"/>
          <p:cNvSpPr txBox="1"/>
          <p:nvPr/>
        </p:nvSpPr>
        <p:spPr>
          <a:xfrm>
            <a:off x="10295083" y="63775"/>
            <a:ext cx="1271905" cy="627380"/>
          </a:xfrm>
          <a:prstGeom prst="rect">
            <a:avLst/>
          </a:prstGeom>
          <a:noFill/>
        </p:spPr>
        <p:txBody>
          <a:bodyPr wrap="none" rtlCol="0">
            <a:spAutoFit/>
          </a:bodyPr>
          <a:p>
            <a:pPr algn="ctr">
              <a:lnSpc>
                <a:spcPct val="130000"/>
              </a:lnSpc>
            </a:pPr>
            <a:r>
              <a:rPr kumimoji="1" lang="en-US" altLang="zh-CN" sz="1335" dirty="0">
                <a:solidFill>
                  <a:schemeClr val="tx1"/>
                </a:solidFill>
              </a:rPr>
              <a:t>PART</a:t>
            </a:r>
            <a:r>
              <a:rPr kumimoji="1" lang="zh-CN" altLang="en-US" sz="1335" dirty="0">
                <a:solidFill>
                  <a:schemeClr val="tx1"/>
                </a:solidFill>
              </a:rPr>
              <a:t> </a:t>
            </a:r>
            <a:r>
              <a:rPr kumimoji="1" lang="en-US" altLang="zh-CN" sz="1335" dirty="0">
                <a:solidFill>
                  <a:schemeClr val="tx1"/>
                </a:solidFill>
              </a:rPr>
              <a:t>FOUR</a:t>
            </a:r>
            <a:endParaRPr kumimoji="1" lang="en-US" altLang="zh-CN" sz="1335" dirty="0">
              <a:solidFill>
                <a:schemeClr val="tx1"/>
              </a:solidFill>
            </a:endParaRPr>
          </a:p>
          <a:p>
            <a:pPr algn="ctr">
              <a:lnSpc>
                <a:spcPct val="130000"/>
              </a:lnSpc>
            </a:pPr>
            <a:r>
              <a:rPr kumimoji="1" lang="zh-CN" altLang="en-US" sz="1335" dirty="0">
                <a:solidFill>
                  <a:schemeClr val="tx1"/>
                </a:solidFill>
              </a:rPr>
              <a:t>项目技术简介 </a:t>
            </a:r>
            <a:endParaRPr kumimoji="1" lang="zh-CN" altLang="en-US" sz="1335" dirty="0">
              <a:solidFill>
                <a:schemeClr val="tx1"/>
              </a:solidFill>
            </a:endParaRPr>
          </a:p>
        </p:txBody>
      </p:sp>
      <p:grpSp>
        <p:nvGrpSpPr>
          <p:cNvPr id="39" name="组 40"/>
          <p:cNvGrpSpPr/>
          <p:nvPr/>
        </p:nvGrpSpPr>
        <p:grpSpPr>
          <a:xfrm>
            <a:off x="1010865" y="1614852"/>
            <a:ext cx="603451" cy="603451"/>
            <a:chOff x="2534442" y="2443198"/>
            <a:chExt cx="452588" cy="452588"/>
          </a:xfrm>
        </p:grpSpPr>
        <p:sp>
          <p:nvSpPr>
            <p:cNvPr id="45" name="椭圆 44"/>
            <p:cNvSpPr/>
            <p:nvPr/>
          </p:nvSpPr>
          <p:spPr>
            <a:xfrm>
              <a:off x="2534442" y="2443198"/>
              <a:ext cx="452588" cy="452588"/>
            </a:xfrm>
            <a:prstGeom prst="ellipse">
              <a:avLst/>
            </a:prstGeom>
            <a:noFill/>
            <a:ln w="6350" cmpd="sng">
              <a:solidFill>
                <a:srgbClr val="1A1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3200">
                <a:solidFill>
                  <a:prstClr val="white"/>
                </a:solidFill>
                <a:latin typeface="Arial" panose="020B0604020202020204"/>
                <a:ea typeface="微软雅黑" panose="020B0503020204020204" charset="-122"/>
              </a:endParaRPr>
            </a:p>
          </p:txBody>
        </p:sp>
        <p:sp>
          <p:nvSpPr>
            <p:cNvPr id="46" name="Freeform 10"/>
            <p:cNvSpPr/>
            <p:nvPr/>
          </p:nvSpPr>
          <p:spPr bwMode="auto">
            <a:xfrm>
              <a:off x="2630061" y="2546737"/>
              <a:ext cx="261349" cy="245511"/>
            </a:xfrm>
            <a:custGeom>
              <a:avLst/>
              <a:gdLst>
                <a:gd name="T0" fmla="*/ 40 w 128"/>
                <a:gd name="T1" fmla="*/ 120 h 120"/>
                <a:gd name="T2" fmla="*/ 12 w 128"/>
                <a:gd name="T3" fmla="*/ 108 h 120"/>
                <a:gd name="T4" fmla="*/ 0 w 128"/>
                <a:gd name="T5" fmla="*/ 80 h 120"/>
                <a:gd name="T6" fmla="*/ 12 w 128"/>
                <a:gd name="T7" fmla="*/ 52 h 120"/>
                <a:gd name="T8" fmla="*/ 58 w 128"/>
                <a:gd name="T9" fmla="*/ 2 h 120"/>
                <a:gd name="T10" fmla="*/ 64 w 128"/>
                <a:gd name="T11" fmla="*/ 8 h 120"/>
                <a:gd name="T12" fmla="*/ 17 w 128"/>
                <a:gd name="T13" fmla="*/ 57 h 120"/>
                <a:gd name="T14" fmla="*/ 8 w 128"/>
                <a:gd name="T15" fmla="*/ 80 h 120"/>
                <a:gd name="T16" fmla="*/ 17 w 128"/>
                <a:gd name="T17" fmla="*/ 103 h 120"/>
                <a:gd name="T18" fmla="*/ 40 w 128"/>
                <a:gd name="T19" fmla="*/ 112 h 120"/>
                <a:gd name="T20" fmla="*/ 63 w 128"/>
                <a:gd name="T21" fmla="*/ 103 h 120"/>
                <a:gd name="T22" fmla="*/ 113 w 128"/>
                <a:gd name="T23" fmla="*/ 49 h 120"/>
                <a:gd name="T24" fmla="*/ 120 w 128"/>
                <a:gd name="T25" fmla="*/ 32 h 120"/>
                <a:gd name="T26" fmla="*/ 113 w 128"/>
                <a:gd name="T27" fmla="*/ 15 h 120"/>
                <a:gd name="T28" fmla="*/ 96 w 128"/>
                <a:gd name="T29" fmla="*/ 8 h 120"/>
                <a:gd name="T30" fmla="*/ 79 w 128"/>
                <a:gd name="T31" fmla="*/ 15 h 120"/>
                <a:gd name="T32" fmla="*/ 29 w 128"/>
                <a:gd name="T33" fmla="*/ 69 h 120"/>
                <a:gd name="T34" fmla="*/ 29 w 128"/>
                <a:gd name="T35" fmla="*/ 91 h 120"/>
                <a:gd name="T36" fmla="*/ 40 w 128"/>
                <a:gd name="T37" fmla="*/ 96 h 120"/>
                <a:gd name="T38" fmla="*/ 40 w 128"/>
                <a:gd name="T39" fmla="*/ 96 h 120"/>
                <a:gd name="T40" fmla="*/ 51 w 128"/>
                <a:gd name="T41" fmla="*/ 91 h 120"/>
                <a:gd name="T42" fmla="*/ 100 w 128"/>
                <a:gd name="T43" fmla="*/ 41 h 120"/>
                <a:gd name="T44" fmla="*/ 105 w 128"/>
                <a:gd name="T45" fmla="*/ 47 h 120"/>
                <a:gd name="T46" fmla="*/ 57 w 128"/>
                <a:gd name="T47" fmla="*/ 97 h 120"/>
                <a:gd name="T48" fmla="*/ 40 w 128"/>
                <a:gd name="T49" fmla="*/ 104 h 120"/>
                <a:gd name="T50" fmla="*/ 40 w 128"/>
                <a:gd name="T51" fmla="*/ 104 h 120"/>
                <a:gd name="T52" fmla="*/ 23 w 128"/>
                <a:gd name="T53" fmla="*/ 97 h 120"/>
                <a:gd name="T54" fmla="*/ 23 w 128"/>
                <a:gd name="T55" fmla="*/ 63 h 120"/>
                <a:gd name="T56" fmla="*/ 73 w 128"/>
                <a:gd name="T57" fmla="*/ 9 h 120"/>
                <a:gd name="T58" fmla="*/ 96 w 128"/>
                <a:gd name="T59" fmla="*/ 0 h 120"/>
                <a:gd name="T60" fmla="*/ 119 w 128"/>
                <a:gd name="T61" fmla="*/ 9 h 120"/>
                <a:gd name="T62" fmla="*/ 128 w 128"/>
                <a:gd name="T63" fmla="*/ 32 h 120"/>
                <a:gd name="T64" fmla="*/ 119 w 128"/>
                <a:gd name="T65" fmla="*/ 55 h 120"/>
                <a:gd name="T66" fmla="*/ 68 w 128"/>
                <a:gd name="T67" fmla="*/ 108 h 120"/>
                <a:gd name="T68" fmla="*/ 40 w 128"/>
                <a:gd name="T6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0">
                  <a:moveTo>
                    <a:pt x="40" y="120"/>
                  </a:moveTo>
                  <a:cubicBezTo>
                    <a:pt x="29" y="120"/>
                    <a:pt x="19" y="116"/>
                    <a:pt x="12" y="108"/>
                  </a:cubicBezTo>
                  <a:cubicBezTo>
                    <a:pt x="4" y="101"/>
                    <a:pt x="0" y="91"/>
                    <a:pt x="0" y="80"/>
                  </a:cubicBezTo>
                  <a:cubicBezTo>
                    <a:pt x="0" y="69"/>
                    <a:pt x="4" y="59"/>
                    <a:pt x="12" y="52"/>
                  </a:cubicBezTo>
                  <a:cubicBezTo>
                    <a:pt x="58" y="2"/>
                    <a:pt x="58" y="2"/>
                    <a:pt x="58" y="2"/>
                  </a:cubicBezTo>
                  <a:cubicBezTo>
                    <a:pt x="64" y="8"/>
                    <a:pt x="64" y="8"/>
                    <a:pt x="64" y="8"/>
                  </a:cubicBezTo>
                  <a:cubicBezTo>
                    <a:pt x="17" y="57"/>
                    <a:pt x="17" y="57"/>
                    <a:pt x="17" y="57"/>
                  </a:cubicBezTo>
                  <a:cubicBezTo>
                    <a:pt x="11" y="63"/>
                    <a:pt x="8" y="71"/>
                    <a:pt x="8" y="80"/>
                  </a:cubicBezTo>
                  <a:cubicBezTo>
                    <a:pt x="8" y="89"/>
                    <a:pt x="11" y="97"/>
                    <a:pt x="17" y="103"/>
                  </a:cubicBezTo>
                  <a:cubicBezTo>
                    <a:pt x="23" y="109"/>
                    <a:pt x="31" y="112"/>
                    <a:pt x="40" y="112"/>
                  </a:cubicBezTo>
                  <a:cubicBezTo>
                    <a:pt x="49" y="112"/>
                    <a:pt x="57" y="109"/>
                    <a:pt x="63" y="103"/>
                  </a:cubicBezTo>
                  <a:cubicBezTo>
                    <a:pt x="113" y="49"/>
                    <a:pt x="113" y="49"/>
                    <a:pt x="113" y="49"/>
                  </a:cubicBezTo>
                  <a:cubicBezTo>
                    <a:pt x="118" y="44"/>
                    <a:pt x="120" y="38"/>
                    <a:pt x="120" y="32"/>
                  </a:cubicBezTo>
                  <a:cubicBezTo>
                    <a:pt x="120" y="26"/>
                    <a:pt x="118" y="20"/>
                    <a:pt x="113" y="15"/>
                  </a:cubicBezTo>
                  <a:cubicBezTo>
                    <a:pt x="108" y="10"/>
                    <a:pt x="102" y="8"/>
                    <a:pt x="96" y="8"/>
                  </a:cubicBezTo>
                  <a:cubicBezTo>
                    <a:pt x="90" y="8"/>
                    <a:pt x="84" y="10"/>
                    <a:pt x="79" y="15"/>
                  </a:cubicBezTo>
                  <a:cubicBezTo>
                    <a:pt x="29" y="69"/>
                    <a:pt x="29" y="69"/>
                    <a:pt x="29" y="69"/>
                  </a:cubicBezTo>
                  <a:cubicBezTo>
                    <a:pt x="22" y="75"/>
                    <a:pt x="22" y="85"/>
                    <a:pt x="29" y="91"/>
                  </a:cubicBezTo>
                  <a:cubicBezTo>
                    <a:pt x="32" y="94"/>
                    <a:pt x="36" y="96"/>
                    <a:pt x="40" y="96"/>
                  </a:cubicBezTo>
                  <a:cubicBezTo>
                    <a:pt x="40" y="96"/>
                    <a:pt x="40" y="96"/>
                    <a:pt x="40" y="96"/>
                  </a:cubicBezTo>
                  <a:cubicBezTo>
                    <a:pt x="44" y="96"/>
                    <a:pt x="48" y="94"/>
                    <a:pt x="51" y="91"/>
                  </a:cubicBezTo>
                  <a:cubicBezTo>
                    <a:pt x="100" y="41"/>
                    <a:pt x="100" y="41"/>
                    <a:pt x="100" y="41"/>
                  </a:cubicBezTo>
                  <a:cubicBezTo>
                    <a:pt x="105" y="47"/>
                    <a:pt x="105" y="47"/>
                    <a:pt x="105" y="47"/>
                  </a:cubicBezTo>
                  <a:cubicBezTo>
                    <a:pt x="57" y="97"/>
                    <a:pt x="57" y="97"/>
                    <a:pt x="57" y="97"/>
                  </a:cubicBezTo>
                  <a:cubicBezTo>
                    <a:pt x="52" y="102"/>
                    <a:pt x="46" y="104"/>
                    <a:pt x="40" y="104"/>
                  </a:cubicBezTo>
                  <a:cubicBezTo>
                    <a:pt x="40" y="104"/>
                    <a:pt x="40" y="104"/>
                    <a:pt x="40" y="104"/>
                  </a:cubicBezTo>
                  <a:cubicBezTo>
                    <a:pt x="34" y="104"/>
                    <a:pt x="28" y="102"/>
                    <a:pt x="23" y="97"/>
                  </a:cubicBezTo>
                  <a:cubicBezTo>
                    <a:pt x="14" y="88"/>
                    <a:pt x="14" y="72"/>
                    <a:pt x="23" y="63"/>
                  </a:cubicBezTo>
                  <a:cubicBezTo>
                    <a:pt x="73" y="9"/>
                    <a:pt x="73" y="9"/>
                    <a:pt x="73" y="9"/>
                  </a:cubicBezTo>
                  <a:cubicBezTo>
                    <a:pt x="79" y="3"/>
                    <a:pt x="87" y="0"/>
                    <a:pt x="96" y="0"/>
                  </a:cubicBezTo>
                  <a:cubicBezTo>
                    <a:pt x="105" y="0"/>
                    <a:pt x="113" y="3"/>
                    <a:pt x="119" y="9"/>
                  </a:cubicBezTo>
                  <a:cubicBezTo>
                    <a:pt x="125" y="15"/>
                    <a:pt x="128" y="23"/>
                    <a:pt x="128" y="32"/>
                  </a:cubicBezTo>
                  <a:cubicBezTo>
                    <a:pt x="128" y="41"/>
                    <a:pt x="125" y="49"/>
                    <a:pt x="119" y="55"/>
                  </a:cubicBezTo>
                  <a:cubicBezTo>
                    <a:pt x="68" y="108"/>
                    <a:pt x="68" y="108"/>
                    <a:pt x="68" y="108"/>
                  </a:cubicBezTo>
                  <a:cubicBezTo>
                    <a:pt x="61" y="116"/>
                    <a:pt x="51" y="120"/>
                    <a:pt x="40" y="120"/>
                  </a:cubicBezTo>
                </a:path>
              </a:pathLst>
            </a:custGeom>
            <a:solidFill>
              <a:srgbClr val="1A1E21"/>
            </a:solidFill>
            <a:ln w="6350" cmpd="sng">
              <a:noFill/>
            </a:ln>
            <a:effectLst/>
          </p:spPr>
          <p:txBody>
            <a:bodyPr vert="horz" wrap="square" lIns="121920" tIns="60960" rIns="121920" bIns="60960" numCol="1" anchor="t" anchorCtr="0" compatLnSpc="1"/>
            <a:lstStyle/>
            <a:p>
              <a:pPr defTabSz="1218565"/>
              <a:endParaRPr lang="zh-CN" altLang="en-US" sz="3200">
                <a:solidFill>
                  <a:prstClr val="black"/>
                </a:solidFill>
                <a:latin typeface="Arial" panose="020B0604020202020204"/>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自定义 97">
      <a:dk1>
        <a:srgbClr val="103154"/>
      </a:dk1>
      <a:lt1>
        <a:srgbClr val="FFFFFF"/>
      </a:lt1>
      <a:dk2>
        <a:srgbClr val="FF7F01"/>
      </a:dk2>
      <a:lt2>
        <a:srgbClr val="0096FF"/>
      </a:lt2>
      <a:accent1>
        <a:srgbClr val="00BFC3"/>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Century Gothic">
      <a:majorFont>
        <a:latin typeface="Century Gothic"/>
        <a:ea typeface="微软雅黑"/>
        <a:cs typeface=""/>
      </a:majorFont>
      <a:minorFont>
        <a:latin typeface="Century Gothic"/>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5688</Words>
  <Application>WPS 演示</Application>
  <PresentationFormat>自定义</PresentationFormat>
  <Paragraphs>519</Paragraphs>
  <Slides>26</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26</vt:i4>
      </vt:variant>
    </vt:vector>
  </HeadingPairs>
  <TitlesOfParts>
    <vt:vector size="44" baseType="lpstr">
      <vt:lpstr>Arial</vt:lpstr>
      <vt:lpstr>宋体</vt:lpstr>
      <vt:lpstr>Wingdings</vt:lpstr>
      <vt:lpstr>Arial</vt:lpstr>
      <vt:lpstr>Segoe UI Light</vt:lpstr>
      <vt:lpstr>Segoe UI Light</vt:lpstr>
      <vt:lpstr>Century Gothic</vt:lpstr>
      <vt:lpstr>微软雅黑</vt:lpstr>
      <vt:lpstr>Segoe Print</vt:lpstr>
      <vt:lpstr>Arial Unicode MS</vt:lpstr>
      <vt:lpstr>Calibri</vt:lpstr>
      <vt:lpstr>Century Gothic</vt:lpstr>
      <vt:lpstr>锐字工房云字库行楷GBK</vt:lpstr>
      <vt:lpstr>叶根友行书(繁)08</vt:lpstr>
      <vt:lpstr>Arabic Typesetting</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 PLUS</dc:creator>
  <cp:lastModifiedBy>Vermouth✨</cp:lastModifiedBy>
  <cp:revision>96</cp:revision>
  <dcterms:created xsi:type="dcterms:W3CDTF">2010-04-12T23:12:00Z</dcterms:created>
  <dcterms:modified xsi:type="dcterms:W3CDTF">2018-05-07T14:43:08Z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y fmtid="{D5CDD505-2E9C-101B-9397-08002B2CF9AE}" pid="3" name="KSOProductBuildVer">
    <vt:lpwstr>2052-10.1.0.7346</vt:lpwstr>
  </property>
</Properties>
</file>