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1993255" rtl="0" eaLnBrk="1" latinLnBrk="0" hangingPunct="1">
      <a:defRPr sz="7800" kern="1200">
        <a:solidFill>
          <a:schemeClr val="tx1"/>
        </a:solidFill>
        <a:latin typeface="+mn-lt"/>
        <a:ea typeface="+mn-ea"/>
        <a:cs typeface="+mn-cs"/>
      </a:defRPr>
    </a:lvl1pPr>
    <a:lvl2pPr marL="1993255" algn="l" defTabSz="1993255" rtl="0" eaLnBrk="1" latinLnBrk="0" hangingPunct="1">
      <a:defRPr sz="7800" kern="1200">
        <a:solidFill>
          <a:schemeClr val="tx1"/>
        </a:solidFill>
        <a:latin typeface="+mn-lt"/>
        <a:ea typeface="+mn-ea"/>
        <a:cs typeface="+mn-cs"/>
      </a:defRPr>
    </a:lvl2pPr>
    <a:lvl3pPr marL="3986510" algn="l" defTabSz="1993255" rtl="0" eaLnBrk="1" latinLnBrk="0" hangingPunct="1">
      <a:defRPr sz="7800" kern="1200">
        <a:solidFill>
          <a:schemeClr val="tx1"/>
        </a:solidFill>
        <a:latin typeface="+mn-lt"/>
        <a:ea typeface="+mn-ea"/>
        <a:cs typeface="+mn-cs"/>
      </a:defRPr>
    </a:lvl3pPr>
    <a:lvl4pPr marL="5979765" algn="l" defTabSz="1993255" rtl="0" eaLnBrk="1" latinLnBrk="0" hangingPunct="1">
      <a:defRPr sz="7800" kern="1200">
        <a:solidFill>
          <a:schemeClr val="tx1"/>
        </a:solidFill>
        <a:latin typeface="+mn-lt"/>
        <a:ea typeface="+mn-ea"/>
        <a:cs typeface="+mn-cs"/>
      </a:defRPr>
    </a:lvl4pPr>
    <a:lvl5pPr marL="7973019" algn="l" defTabSz="1993255" rtl="0" eaLnBrk="1" latinLnBrk="0" hangingPunct="1">
      <a:defRPr sz="7800" kern="1200">
        <a:solidFill>
          <a:schemeClr val="tx1"/>
        </a:solidFill>
        <a:latin typeface="+mn-lt"/>
        <a:ea typeface="+mn-ea"/>
        <a:cs typeface="+mn-cs"/>
      </a:defRPr>
    </a:lvl5pPr>
    <a:lvl6pPr marL="9966274" algn="l" defTabSz="1993255" rtl="0" eaLnBrk="1" latinLnBrk="0" hangingPunct="1">
      <a:defRPr sz="7800" kern="1200">
        <a:solidFill>
          <a:schemeClr val="tx1"/>
        </a:solidFill>
        <a:latin typeface="+mn-lt"/>
        <a:ea typeface="+mn-ea"/>
        <a:cs typeface="+mn-cs"/>
      </a:defRPr>
    </a:lvl6pPr>
    <a:lvl7pPr marL="11959529" algn="l" defTabSz="1993255" rtl="0" eaLnBrk="1" latinLnBrk="0" hangingPunct="1">
      <a:defRPr sz="7800" kern="1200">
        <a:solidFill>
          <a:schemeClr val="tx1"/>
        </a:solidFill>
        <a:latin typeface="+mn-lt"/>
        <a:ea typeface="+mn-ea"/>
        <a:cs typeface="+mn-cs"/>
      </a:defRPr>
    </a:lvl7pPr>
    <a:lvl8pPr marL="13952784" algn="l" defTabSz="1993255" rtl="0" eaLnBrk="1" latinLnBrk="0" hangingPunct="1">
      <a:defRPr sz="7800" kern="1200">
        <a:solidFill>
          <a:schemeClr val="tx1"/>
        </a:solidFill>
        <a:latin typeface="+mn-lt"/>
        <a:ea typeface="+mn-ea"/>
        <a:cs typeface="+mn-cs"/>
      </a:defRPr>
    </a:lvl8pPr>
    <a:lvl9pPr marL="15946039" algn="l" defTabSz="1993255" rtl="0" eaLnBrk="1" latinLnBrk="0" hangingPunct="1">
      <a:defRPr sz="7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160" y="4528"/>
      </p:cViewPr>
      <p:guideLst>
        <p:guide orient="horz" pos="9536"/>
        <p:guide pos="134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8A78F0-7D6D-A74D-848F-025A8D9A113B}" type="doc">
      <dgm:prSet loTypeId="urn:microsoft.com/office/officeart/2005/8/layout/hChevron3" loCatId="" qsTypeId="urn:microsoft.com/office/officeart/2005/8/quickstyle/simple1" qsCatId="simple" csTypeId="urn:microsoft.com/office/officeart/2005/8/colors/colorful1" csCatId="colorful" phldr="1"/>
      <dgm:spPr/>
      <dgm:t>
        <a:bodyPr/>
        <a:lstStyle/>
        <a:p>
          <a:endParaRPr lang="de-DE"/>
        </a:p>
      </dgm:t>
    </dgm:pt>
    <dgm:pt modelId="{2BF36BA1-5F2F-9A41-AF60-8CBEDC78A7E7}">
      <dgm:prSet custT="1"/>
      <dgm:spPr/>
      <dgm:t>
        <a:bodyPr/>
        <a:lstStyle/>
        <a:p>
          <a:pPr rtl="0"/>
          <a:r>
            <a:rPr lang="de-DE" sz="3200" dirty="0" smtClean="0"/>
            <a:t>Daten sammeln </a:t>
          </a:r>
          <a:endParaRPr lang="de-DE" sz="3200" dirty="0"/>
        </a:p>
      </dgm:t>
    </dgm:pt>
    <dgm:pt modelId="{F728A14A-4EFC-4B41-8E99-CEB9DB8B3A00}" type="parTrans" cxnId="{F94C2C5C-D934-EE41-B7D8-458F0062AC42}">
      <dgm:prSet/>
      <dgm:spPr/>
      <dgm:t>
        <a:bodyPr/>
        <a:lstStyle/>
        <a:p>
          <a:endParaRPr lang="de-DE"/>
        </a:p>
      </dgm:t>
    </dgm:pt>
    <dgm:pt modelId="{5CE7E67A-04D8-5E49-ACCB-1D17998F0175}" type="sibTrans" cxnId="{F94C2C5C-D934-EE41-B7D8-458F0062AC42}">
      <dgm:prSet/>
      <dgm:spPr/>
      <dgm:t>
        <a:bodyPr/>
        <a:lstStyle/>
        <a:p>
          <a:endParaRPr lang="de-DE"/>
        </a:p>
      </dgm:t>
    </dgm:pt>
    <dgm:pt modelId="{24C66FC7-EA77-7448-8CF2-31967CFA24C6}">
      <dgm:prSet custT="1"/>
      <dgm:spPr/>
      <dgm:t>
        <a:bodyPr/>
        <a:lstStyle/>
        <a:p>
          <a:pPr rtl="0"/>
          <a:r>
            <a:rPr lang="de-DE" sz="3200" dirty="0" smtClean="0"/>
            <a:t>Messreihen durchführen </a:t>
          </a:r>
          <a:endParaRPr lang="de-DE" sz="3200" dirty="0"/>
        </a:p>
      </dgm:t>
    </dgm:pt>
    <dgm:pt modelId="{31E147B0-3B63-8340-B275-80F7ED3E2686}" type="parTrans" cxnId="{0C2C4940-3CE9-BB40-851A-5A2CE1C690AA}">
      <dgm:prSet/>
      <dgm:spPr/>
      <dgm:t>
        <a:bodyPr/>
        <a:lstStyle/>
        <a:p>
          <a:endParaRPr lang="de-DE"/>
        </a:p>
      </dgm:t>
    </dgm:pt>
    <dgm:pt modelId="{44ECB839-4FEF-C340-804B-0D7080A84059}" type="sibTrans" cxnId="{0C2C4940-3CE9-BB40-851A-5A2CE1C690AA}">
      <dgm:prSet/>
      <dgm:spPr/>
      <dgm:t>
        <a:bodyPr/>
        <a:lstStyle/>
        <a:p>
          <a:endParaRPr lang="de-DE"/>
        </a:p>
      </dgm:t>
    </dgm:pt>
    <dgm:pt modelId="{BEDEA20F-FC46-1342-AF1B-8587712EB721}">
      <dgm:prSet custT="1"/>
      <dgm:spPr/>
      <dgm:t>
        <a:bodyPr/>
        <a:lstStyle/>
        <a:p>
          <a:pPr rtl="0"/>
          <a:r>
            <a:rPr lang="de-DE" sz="3200" dirty="0" smtClean="0"/>
            <a:t>Daten in SUMO integrieren</a:t>
          </a:r>
          <a:endParaRPr lang="de-DE" sz="3200" dirty="0"/>
        </a:p>
      </dgm:t>
    </dgm:pt>
    <dgm:pt modelId="{1A2EBB0E-DAA7-1143-A40E-447B0D95DEFF}" type="parTrans" cxnId="{8B459CEC-CE72-154A-B494-4C1250370824}">
      <dgm:prSet/>
      <dgm:spPr/>
      <dgm:t>
        <a:bodyPr/>
        <a:lstStyle/>
        <a:p>
          <a:endParaRPr lang="de-DE"/>
        </a:p>
      </dgm:t>
    </dgm:pt>
    <dgm:pt modelId="{A6494F10-8E4F-6F44-8FFB-0B316C71FDEA}" type="sibTrans" cxnId="{8B459CEC-CE72-154A-B494-4C1250370824}">
      <dgm:prSet/>
      <dgm:spPr/>
      <dgm:t>
        <a:bodyPr/>
        <a:lstStyle/>
        <a:p>
          <a:endParaRPr lang="de-DE"/>
        </a:p>
      </dgm:t>
    </dgm:pt>
    <dgm:pt modelId="{7413323D-2013-8D44-9DDF-B8C616FC9F00}">
      <dgm:prSet custT="1"/>
      <dgm:spPr/>
      <dgm:t>
        <a:bodyPr/>
        <a:lstStyle/>
        <a:p>
          <a:pPr rtl="0"/>
          <a:r>
            <a:rPr lang="de-DE" sz="3200" dirty="0" smtClean="0"/>
            <a:t>Ergebnisse analysieren</a:t>
          </a:r>
          <a:endParaRPr lang="de-DE" sz="3200" dirty="0"/>
        </a:p>
      </dgm:t>
    </dgm:pt>
    <dgm:pt modelId="{A9422606-B711-A546-91D1-58834DD68B38}" type="parTrans" cxnId="{796A90B2-331B-8B49-86B7-D9B14409593A}">
      <dgm:prSet/>
      <dgm:spPr/>
      <dgm:t>
        <a:bodyPr/>
        <a:lstStyle/>
        <a:p>
          <a:endParaRPr lang="de-DE"/>
        </a:p>
      </dgm:t>
    </dgm:pt>
    <dgm:pt modelId="{5B7233D8-F32A-6A4C-8C90-2D56A96CEEF2}" type="sibTrans" cxnId="{796A90B2-331B-8B49-86B7-D9B14409593A}">
      <dgm:prSet/>
      <dgm:spPr/>
      <dgm:t>
        <a:bodyPr/>
        <a:lstStyle/>
        <a:p>
          <a:endParaRPr lang="de-DE"/>
        </a:p>
      </dgm:t>
    </dgm:pt>
    <dgm:pt modelId="{B0D8BAD4-78F4-5341-970E-33C119D4BB33}" type="pres">
      <dgm:prSet presAssocID="{638A78F0-7D6D-A74D-848F-025A8D9A113B}" presName="Name0" presStyleCnt="0">
        <dgm:presLayoutVars>
          <dgm:dir/>
          <dgm:resizeHandles val="exact"/>
        </dgm:presLayoutVars>
      </dgm:prSet>
      <dgm:spPr/>
      <dgm:t>
        <a:bodyPr/>
        <a:lstStyle/>
        <a:p>
          <a:endParaRPr lang="de-DE"/>
        </a:p>
      </dgm:t>
    </dgm:pt>
    <dgm:pt modelId="{24C5E9CA-43C0-9749-A7C8-5BC0B54CA336}" type="pres">
      <dgm:prSet presAssocID="{2BF36BA1-5F2F-9A41-AF60-8CBEDC78A7E7}" presName="parTxOnly" presStyleLbl="node1" presStyleIdx="0" presStyleCnt="4">
        <dgm:presLayoutVars>
          <dgm:bulletEnabled val="1"/>
        </dgm:presLayoutVars>
      </dgm:prSet>
      <dgm:spPr/>
      <dgm:t>
        <a:bodyPr/>
        <a:lstStyle/>
        <a:p>
          <a:endParaRPr lang="de-DE"/>
        </a:p>
      </dgm:t>
    </dgm:pt>
    <dgm:pt modelId="{966F9023-DB6B-A84D-9761-A1DCC6173DCD}" type="pres">
      <dgm:prSet presAssocID="{5CE7E67A-04D8-5E49-ACCB-1D17998F0175}" presName="parSpace" presStyleCnt="0"/>
      <dgm:spPr/>
    </dgm:pt>
    <dgm:pt modelId="{2C388292-4C1E-BD4D-BDFC-34467A7BFF98}" type="pres">
      <dgm:prSet presAssocID="{BEDEA20F-FC46-1342-AF1B-8587712EB721}" presName="parTxOnly" presStyleLbl="node1" presStyleIdx="1" presStyleCnt="4">
        <dgm:presLayoutVars>
          <dgm:bulletEnabled val="1"/>
        </dgm:presLayoutVars>
      </dgm:prSet>
      <dgm:spPr/>
      <dgm:t>
        <a:bodyPr/>
        <a:lstStyle/>
        <a:p>
          <a:endParaRPr lang="de-DE"/>
        </a:p>
      </dgm:t>
    </dgm:pt>
    <dgm:pt modelId="{11906FE6-AB7B-8C49-B095-08DB127F733E}" type="pres">
      <dgm:prSet presAssocID="{A6494F10-8E4F-6F44-8FFB-0B316C71FDEA}" presName="parSpace" presStyleCnt="0"/>
      <dgm:spPr/>
    </dgm:pt>
    <dgm:pt modelId="{1A7FDF93-415F-E445-B00A-1F5931ED6130}" type="pres">
      <dgm:prSet presAssocID="{24C66FC7-EA77-7448-8CF2-31967CFA24C6}" presName="parTxOnly" presStyleLbl="node1" presStyleIdx="2" presStyleCnt="4">
        <dgm:presLayoutVars>
          <dgm:bulletEnabled val="1"/>
        </dgm:presLayoutVars>
      </dgm:prSet>
      <dgm:spPr/>
      <dgm:t>
        <a:bodyPr/>
        <a:lstStyle/>
        <a:p>
          <a:endParaRPr lang="de-DE"/>
        </a:p>
      </dgm:t>
    </dgm:pt>
    <dgm:pt modelId="{EBAA82D5-4E40-3D41-A649-65FFD36219E7}" type="pres">
      <dgm:prSet presAssocID="{44ECB839-4FEF-C340-804B-0D7080A84059}" presName="parSpace" presStyleCnt="0"/>
      <dgm:spPr/>
    </dgm:pt>
    <dgm:pt modelId="{CDA46064-8EA6-4344-AD32-6C85242617D2}" type="pres">
      <dgm:prSet presAssocID="{7413323D-2013-8D44-9DDF-B8C616FC9F00}" presName="parTxOnly" presStyleLbl="node1" presStyleIdx="3" presStyleCnt="4">
        <dgm:presLayoutVars>
          <dgm:bulletEnabled val="1"/>
        </dgm:presLayoutVars>
      </dgm:prSet>
      <dgm:spPr/>
      <dgm:t>
        <a:bodyPr/>
        <a:lstStyle/>
        <a:p>
          <a:endParaRPr lang="de-DE"/>
        </a:p>
      </dgm:t>
    </dgm:pt>
  </dgm:ptLst>
  <dgm:cxnLst>
    <dgm:cxn modelId="{796A90B2-331B-8B49-86B7-D9B14409593A}" srcId="{638A78F0-7D6D-A74D-848F-025A8D9A113B}" destId="{7413323D-2013-8D44-9DDF-B8C616FC9F00}" srcOrd="3" destOrd="0" parTransId="{A9422606-B711-A546-91D1-58834DD68B38}" sibTransId="{5B7233D8-F32A-6A4C-8C90-2D56A96CEEF2}"/>
    <dgm:cxn modelId="{B349EA5E-F97F-7F4F-A4E5-A16F24B758D4}" type="presOf" srcId="{2BF36BA1-5F2F-9A41-AF60-8CBEDC78A7E7}" destId="{24C5E9CA-43C0-9749-A7C8-5BC0B54CA336}" srcOrd="0" destOrd="0" presId="urn:microsoft.com/office/officeart/2005/8/layout/hChevron3"/>
    <dgm:cxn modelId="{17204382-1407-294D-B357-A5FF245A6B98}" type="presOf" srcId="{7413323D-2013-8D44-9DDF-B8C616FC9F00}" destId="{CDA46064-8EA6-4344-AD32-6C85242617D2}" srcOrd="0" destOrd="0" presId="urn:microsoft.com/office/officeart/2005/8/layout/hChevron3"/>
    <dgm:cxn modelId="{8B459CEC-CE72-154A-B494-4C1250370824}" srcId="{638A78F0-7D6D-A74D-848F-025A8D9A113B}" destId="{BEDEA20F-FC46-1342-AF1B-8587712EB721}" srcOrd="1" destOrd="0" parTransId="{1A2EBB0E-DAA7-1143-A40E-447B0D95DEFF}" sibTransId="{A6494F10-8E4F-6F44-8FFB-0B316C71FDEA}"/>
    <dgm:cxn modelId="{0C2C4940-3CE9-BB40-851A-5A2CE1C690AA}" srcId="{638A78F0-7D6D-A74D-848F-025A8D9A113B}" destId="{24C66FC7-EA77-7448-8CF2-31967CFA24C6}" srcOrd="2" destOrd="0" parTransId="{31E147B0-3B63-8340-B275-80F7ED3E2686}" sibTransId="{44ECB839-4FEF-C340-804B-0D7080A84059}"/>
    <dgm:cxn modelId="{F94C2C5C-D934-EE41-B7D8-458F0062AC42}" srcId="{638A78F0-7D6D-A74D-848F-025A8D9A113B}" destId="{2BF36BA1-5F2F-9A41-AF60-8CBEDC78A7E7}" srcOrd="0" destOrd="0" parTransId="{F728A14A-4EFC-4B41-8E99-CEB9DB8B3A00}" sibTransId="{5CE7E67A-04D8-5E49-ACCB-1D17998F0175}"/>
    <dgm:cxn modelId="{30ADEEA6-5F4E-BD44-81FB-63A4511D5041}" type="presOf" srcId="{638A78F0-7D6D-A74D-848F-025A8D9A113B}" destId="{B0D8BAD4-78F4-5341-970E-33C119D4BB33}" srcOrd="0" destOrd="0" presId="urn:microsoft.com/office/officeart/2005/8/layout/hChevron3"/>
    <dgm:cxn modelId="{DF7C7838-B1D0-CC47-8DE7-5FD7DF900453}" type="presOf" srcId="{24C66FC7-EA77-7448-8CF2-31967CFA24C6}" destId="{1A7FDF93-415F-E445-B00A-1F5931ED6130}" srcOrd="0" destOrd="0" presId="urn:microsoft.com/office/officeart/2005/8/layout/hChevron3"/>
    <dgm:cxn modelId="{07EB18A4-EB12-7B42-BD91-357A009D5AF6}" type="presOf" srcId="{BEDEA20F-FC46-1342-AF1B-8587712EB721}" destId="{2C388292-4C1E-BD4D-BDFC-34467A7BFF98}" srcOrd="0" destOrd="0" presId="urn:microsoft.com/office/officeart/2005/8/layout/hChevron3"/>
    <dgm:cxn modelId="{26089916-0DFD-5B4B-B254-1B1B7E32A5D3}" type="presParOf" srcId="{B0D8BAD4-78F4-5341-970E-33C119D4BB33}" destId="{24C5E9CA-43C0-9749-A7C8-5BC0B54CA336}" srcOrd="0" destOrd="0" presId="urn:microsoft.com/office/officeart/2005/8/layout/hChevron3"/>
    <dgm:cxn modelId="{4ACDFFE4-4984-664C-A1DC-DAF99830A22E}" type="presParOf" srcId="{B0D8BAD4-78F4-5341-970E-33C119D4BB33}" destId="{966F9023-DB6B-A84D-9761-A1DCC6173DCD}" srcOrd="1" destOrd="0" presId="urn:microsoft.com/office/officeart/2005/8/layout/hChevron3"/>
    <dgm:cxn modelId="{31EB465A-C7DE-6048-8801-294DA8E695B7}" type="presParOf" srcId="{B0D8BAD4-78F4-5341-970E-33C119D4BB33}" destId="{2C388292-4C1E-BD4D-BDFC-34467A7BFF98}" srcOrd="2" destOrd="0" presId="urn:microsoft.com/office/officeart/2005/8/layout/hChevron3"/>
    <dgm:cxn modelId="{FEF8B081-DC4F-0E42-BB61-60AEC18BD7EA}" type="presParOf" srcId="{B0D8BAD4-78F4-5341-970E-33C119D4BB33}" destId="{11906FE6-AB7B-8C49-B095-08DB127F733E}" srcOrd="3" destOrd="0" presId="urn:microsoft.com/office/officeart/2005/8/layout/hChevron3"/>
    <dgm:cxn modelId="{688C5D87-DC31-6241-B697-B188BE5747B0}" type="presParOf" srcId="{B0D8BAD4-78F4-5341-970E-33C119D4BB33}" destId="{1A7FDF93-415F-E445-B00A-1F5931ED6130}" srcOrd="4" destOrd="0" presId="urn:microsoft.com/office/officeart/2005/8/layout/hChevron3"/>
    <dgm:cxn modelId="{EE0FF6E4-8E75-064D-832E-C03A2BBF23BE}" type="presParOf" srcId="{B0D8BAD4-78F4-5341-970E-33C119D4BB33}" destId="{EBAA82D5-4E40-3D41-A649-65FFD36219E7}" srcOrd="5" destOrd="0" presId="urn:microsoft.com/office/officeart/2005/8/layout/hChevron3"/>
    <dgm:cxn modelId="{695F195A-DC1E-F949-ABB1-F3C87CBC8907}" type="presParOf" srcId="{B0D8BAD4-78F4-5341-970E-33C119D4BB33}" destId="{CDA46064-8EA6-4344-AD32-6C85242617D2}"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5E9CA-43C0-9749-A7C8-5BC0B54CA336}">
      <dsp:nvSpPr>
        <dsp:cNvPr id="0" name=""/>
        <dsp:cNvSpPr/>
      </dsp:nvSpPr>
      <dsp:spPr>
        <a:xfrm>
          <a:off x="3919" y="542713"/>
          <a:ext cx="3932905" cy="1573162"/>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lvl="0" algn="ctr" defTabSz="1422400" rtl="0">
            <a:lnSpc>
              <a:spcPct val="90000"/>
            </a:lnSpc>
            <a:spcBef>
              <a:spcPct val="0"/>
            </a:spcBef>
            <a:spcAft>
              <a:spcPct val="35000"/>
            </a:spcAft>
          </a:pPr>
          <a:r>
            <a:rPr lang="de-DE" sz="3200" kern="1200" dirty="0" smtClean="0"/>
            <a:t>Daten sammeln </a:t>
          </a:r>
          <a:endParaRPr lang="de-DE" sz="3200" kern="1200" dirty="0"/>
        </a:p>
      </dsp:txBody>
      <dsp:txXfrm>
        <a:off x="3919" y="542713"/>
        <a:ext cx="3539615" cy="1573162"/>
      </dsp:txXfrm>
    </dsp:sp>
    <dsp:sp modelId="{2C388292-4C1E-BD4D-BDFC-34467A7BFF98}">
      <dsp:nvSpPr>
        <dsp:cNvPr id="0" name=""/>
        <dsp:cNvSpPr/>
      </dsp:nvSpPr>
      <dsp:spPr>
        <a:xfrm>
          <a:off x="3150244" y="542713"/>
          <a:ext cx="3932905" cy="1573162"/>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rtl="0">
            <a:lnSpc>
              <a:spcPct val="90000"/>
            </a:lnSpc>
            <a:spcBef>
              <a:spcPct val="0"/>
            </a:spcBef>
            <a:spcAft>
              <a:spcPct val="35000"/>
            </a:spcAft>
          </a:pPr>
          <a:r>
            <a:rPr lang="de-DE" sz="3200" kern="1200" dirty="0" smtClean="0"/>
            <a:t>Daten in SUMO integrieren</a:t>
          </a:r>
          <a:endParaRPr lang="de-DE" sz="3200" kern="1200" dirty="0"/>
        </a:p>
      </dsp:txBody>
      <dsp:txXfrm>
        <a:off x="3936825" y="542713"/>
        <a:ext cx="2359743" cy="1573162"/>
      </dsp:txXfrm>
    </dsp:sp>
    <dsp:sp modelId="{1A7FDF93-415F-E445-B00A-1F5931ED6130}">
      <dsp:nvSpPr>
        <dsp:cNvPr id="0" name=""/>
        <dsp:cNvSpPr/>
      </dsp:nvSpPr>
      <dsp:spPr>
        <a:xfrm>
          <a:off x="6296568" y="542713"/>
          <a:ext cx="3932905" cy="1573162"/>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rtl="0">
            <a:lnSpc>
              <a:spcPct val="90000"/>
            </a:lnSpc>
            <a:spcBef>
              <a:spcPct val="0"/>
            </a:spcBef>
            <a:spcAft>
              <a:spcPct val="35000"/>
            </a:spcAft>
          </a:pPr>
          <a:r>
            <a:rPr lang="de-DE" sz="3200" kern="1200" dirty="0" smtClean="0"/>
            <a:t>Messreihen durchführen </a:t>
          </a:r>
          <a:endParaRPr lang="de-DE" sz="3200" kern="1200" dirty="0"/>
        </a:p>
      </dsp:txBody>
      <dsp:txXfrm>
        <a:off x="7083149" y="542713"/>
        <a:ext cx="2359743" cy="1573162"/>
      </dsp:txXfrm>
    </dsp:sp>
    <dsp:sp modelId="{CDA46064-8EA6-4344-AD32-6C85242617D2}">
      <dsp:nvSpPr>
        <dsp:cNvPr id="0" name=""/>
        <dsp:cNvSpPr/>
      </dsp:nvSpPr>
      <dsp:spPr>
        <a:xfrm>
          <a:off x="9442893" y="542713"/>
          <a:ext cx="3932905" cy="1573162"/>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rtl="0">
            <a:lnSpc>
              <a:spcPct val="90000"/>
            </a:lnSpc>
            <a:spcBef>
              <a:spcPct val="0"/>
            </a:spcBef>
            <a:spcAft>
              <a:spcPct val="35000"/>
            </a:spcAft>
          </a:pPr>
          <a:r>
            <a:rPr lang="de-DE" sz="3200" kern="1200" dirty="0" smtClean="0"/>
            <a:t>Ergebnisse analysieren</a:t>
          </a:r>
          <a:endParaRPr lang="de-DE" sz="3200" kern="1200" dirty="0"/>
        </a:p>
      </dsp:txBody>
      <dsp:txXfrm>
        <a:off x="10229474" y="542713"/>
        <a:ext cx="2359743" cy="157316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CB1234-E9FE-614F-81DB-8E10D3186BC7}" type="datetimeFigureOut">
              <a:rPr lang="de-DE" smtClean="0"/>
              <a:t>08.06.18</a:t>
            </a:fld>
            <a:endParaRPr lang="de-DE"/>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C44CB2-6127-764A-AF6D-E379A077CFEB}" type="slidenum">
              <a:rPr lang="de-DE" smtClean="0"/>
              <a:t>‹Nr.›</a:t>
            </a:fld>
            <a:endParaRPr lang="de-DE"/>
          </a:p>
        </p:txBody>
      </p:sp>
    </p:spTree>
    <p:extLst>
      <p:ext uri="{BB962C8B-B14F-4D97-AF65-F5344CB8AC3E}">
        <p14:creationId xmlns:p14="http://schemas.microsoft.com/office/powerpoint/2010/main" val="3582387305"/>
      </p:ext>
    </p:extLst>
  </p:cSld>
  <p:clrMap bg1="lt1" tx1="dk1" bg2="lt2" tx2="dk2" accent1="accent1" accent2="accent2" accent3="accent3" accent4="accent4" accent5="accent5" accent6="accent6" hlink="hlink" folHlink="folHlink"/>
  <p:notesStyle>
    <a:lvl1pPr marL="0" algn="l" defTabSz="1993255" rtl="0" eaLnBrk="1" latinLnBrk="0" hangingPunct="1">
      <a:defRPr sz="5200" kern="1200">
        <a:solidFill>
          <a:schemeClr val="tx1"/>
        </a:solidFill>
        <a:latin typeface="+mn-lt"/>
        <a:ea typeface="+mn-ea"/>
        <a:cs typeface="+mn-cs"/>
      </a:defRPr>
    </a:lvl1pPr>
    <a:lvl2pPr marL="1993255" algn="l" defTabSz="1993255" rtl="0" eaLnBrk="1" latinLnBrk="0" hangingPunct="1">
      <a:defRPr sz="5200" kern="1200">
        <a:solidFill>
          <a:schemeClr val="tx1"/>
        </a:solidFill>
        <a:latin typeface="+mn-lt"/>
        <a:ea typeface="+mn-ea"/>
        <a:cs typeface="+mn-cs"/>
      </a:defRPr>
    </a:lvl2pPr>
    <a:lvl3pPr marL="3986510" algn="l" defTabSz="1993255" rtl="0" eaLnBrk="1" latinLnBrk="0" hangingPunct="1">
      <a:defRPr sz="5200" kern="1200">
        <a:solidFill>
          <a:schemeClr val="tx1"/>
        </a:solidFill>
        <a:latin typeface="+mn-lt"/>
        <a:ea typeface="+mn-ea"/>
        <a:cs typeface="+mn-cs"/>
      </a:defRPr>
    </a:lvl3pPr>
    <a:lvl4pPr marL="5979765" algn="l" defTabSz="1993255" rtl="0" eaLnBrk="1" latinLnBrk="0" hangingPunct="1">
      <a:defRPr sz="5200" kern="1200">
        <a:solidFill>
          <a:schemeClr val="tx1"/>
        </a:solidFill>
        <a:latin typeface="+mn-lt"/>
        <a:ea typeface="+mn-ea"/>
        <a:cs typeface="+mn-cs"/>
      </a:defRPr>
    </a:lvl4pPr>
    <a:lvl5pPr marL="7973019" algn="l" defTabSz="1993255" rtl="0" eaLnBrk="1" latinLnBrk="0" hangingPunct="1">
      <a:defRPr sz="5200" kern="1200">
        <a:solidFill>
          <a:schemeClr val="tx1"/>
        </a:solidFill>
        <a:latin typeface="+mn-lt"/>
        <a:ea typeface="+mn-ea"/>
        <a:cs typeface="+mn-cs"/>
      </a:defRPr>
    </a:lvl5pPr>
    <a:lvl6pPr marL="9966274" algn="l" defTabSz="1993255" rtl="0" eaLnBrk="1" latinLnBrk="0" hangingPunct="1">
      <a:defRPr sz="5200" kern="1200">
        <a:solidFill>
          <a:schemeClr val="tx1"/>
        </a:solidFill>
        <a:latin typeface="+mn-lt"/>
        <a:ea typeface="+mn-ea"/>
        <a:cs typeface="+mn-cs"/>
      </a:defRPr>
    </a:lvl6pPr>
    <a:lvl7pPr marL="11959529" algn="l" defTabSz="1993255" rtl="0" eaLnBrk="1" latinLnBrk="0" hangingPunct="1">
      <a:defRPr sz="5200" kern="1200">
        <a:solidFill>
          <a:schemeClr val="tx1"/>
        </a:solidFill>
        <a:latin typeface="+mn-lt"/>
        <a:ea typeface="+mn-ea"/>
        <a:cs typeface="+mn-cs"/>
      </a:defRPr>
    </a:lvl7pPr>
    <a:lvl8pPr marL="13952784" algn="l" defTabSz="1993255" rtl="0" eaLnBrk="1" latinLnBrk="0" hangingPunct="1">
      <a:defRPr sz="5200" kern="1200">
        <a:solidFill>
          <a:schemeClr val="tx1"/>
        </a:solidFill>
        <a:latin typeface="+mn-lt"/>
        <a:ea typeface="+mn-ea"/>
        <a:cs typeface="+mn-cs"/>
      </a:defRPr>
    </a:lvl8pPr>
    <a:lvl9pPr marL="15946039" algn="l" defTabSz="1993255"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9C44CB2-6127-764A-AF6D-E379A077CFEB}" type="slidenum">
              <a:rPr lang="de-DE" smtClean="0"/>
              <a:t>1</a:t>
            </a:fld>
            <a:endParaRPr lang="de-DE"/>
          </a:p>
        </p:txBody>
      </p:sp>
    </p:spTree>
    <p:extLst>
      <p:ext uri="{BB962C8B-B14F-4D97-AF65-F5344CB8AC3E}">
        <p14:creationId xmlns:p14="http://schemas.microsoft.com/office/powerpoint/2010/main" val="158443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5"/>
            <a:ext cx="36389945" cy="6489548"/>
          </a:xfrm>
        </p:spPr>
        <p:txBody>
          <a:bodyPr/>
          <a:lstStyle/>
          <a:p>
            <a:r>
              <a:rPr lang="de-DE" smtClean="0"/>
              <a:t>Mastertitelformat bearbeiten</a:t>
            </a:r>
            <a:endParaRPr lang="de-DE"/>
          </a:p>
        </p:txBody>
      </p:sp>
      <p:sp>
        <p:nvSpPr>
          <p:cNvPr id="3" name="Untertitel 2"/>
          <p:cNvSpPr>
            <a:spLocks noGrp="1"/>
          </p:cNvSpPr>
          <p:nvPr>
            <p:ph type="subTitle" idx="1"/>
          </p:nvPr>
        </p:nvSpPr>
        <p:spPr>
          <a:xfrm>
            <a:off x="6421755" y="17155954"/>
            <a:ext cx="29968190" cy="7736999"/>
          </a:xfrm>
        </p:spPr>
        <p:txBody>
          <a:bodyPr/>
          <a:lstStyle>
            <a:lvl1pPr marL="0" indent="0" algn="ctr">
              <a:buNone/>
              <a:defRPr>
                <a:solidFill>
                  <a:schemeClr val="tx1">
                    <a:tint val="75000"/>
                  </a:schemeClr>
                </a:solidFill>
              </a:defRPr>
            </a:lvl1pPr>
            <a:lvl2pPr marL="1993255" indent="0" algn="ctr">
              <a:buNone/>
              <a:defRPr>
                <a:solidFill>
                  <a:schemeClr val="tx1">
                    <a:tint val="75000"/>
                  </a:schemeClr>
                </a:solidFill>
              </a:defRPr>
            </a:lvl2pPr>
            <a:lvl3pPr marL="3986510" indent="0" algn="ctr">
              <a:buNone/>
              <a:defRPr>
                <a:solidFill>
                  <a:schemeClr val="tx1">
                    <a:tint val="75000"/>
                  </a:schemeClr>
                </a:solidFill>
              </a:defRPr>
            </a:lvl3pPr>
            <a:lvl4pPr marL="5979765" indent="0" algn="ctr">
              <a:buNone/>
              <a:defRPr>
                <a:solidFill>
                  <a:schemeClr val="tx1">
                    <a:tint val="75000"/>
                  </a:schemeClr>
                </a:solidFill>
              </a:defRPr>
            </a:lvl4pPr>
            <a:lvl5pPr marL="7973019" indent="0" algn="ctr">
              <a:buNone/>
              <a:defRPr>
                <a:solidFill>
                  <a:schemeClr val="tx1">
                    <a:tint val="75000"/>
                  </a:schemeClr>
                </a:solidFill>
              </a:defRPr>
            </a:lvl5pPr>
            <a:lvl6pPr marL="9966274" indent="0" algn="ctr">
              <a:buNone/>
              <a:defRPr>
                <a:solidFill>
                  <a:schemeClr val="tx1">
                    <a:tint val="75000"/>
                  </a:schemeClr>
                </a:solidFill>
              </a:defRPr>
            </a:lvl6pPr>
            <a:lvl7pPr marL="11959529" indent="0" algn="ctr">
              <a:buNone/>
              <a:defRPr>
                <a:solidFill>
                  <a:schemeClr val="tx1">
                    <a:tint val="75000"/>
                  </a:schemeClr>
                </a:solidFill>
              </a:defRPr>
            </a:lvl7pPr>
            <a:lvl8pPr marL="13952784" indent="0" algn="ctr">
              <a:buNone/>
              <a:defRPr>
                <a:solidFill>
                  <a:schemeClr val="tx1">
                    <a:tint val="75000"/>
                  </a:schemeClr>
                </a:solidFill>
              </a:defRPr>
            </a:lvl8pPr>
            <a:lvl9pPr marL="15946039"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8E0FA728-824C-3241-8FFD-8E3FCA47335D}" type="datetimeFigureOut">
              <a:rPr lang="de-DE" smtClean="0"/>
              <a:t>08.06.18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9C7BB41-A224-BA4A-AA48-CFFCF0E6C729}" type="slidenum">
              <a:rPr lang="de-DE" smtClean="0"/>
              <a:t>‹Nr.›</a:t>
            </a:fld>
            <a:endParaRPr lang="de-DE"/>
          </a:p>
        </p:txBody>
      </p:sp>
    </p:spTree>
    <p:extLst>
      <p:ext uri="{BB962C8B-B14F-4D97-AF65-F5344CB8AC3E}">
        <p14:creationId xmlns:p14="http://schemas.microsoft.com/office/powerpoint/2010/main" val="1098851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0FA728-824C-3241-8FFD-8E3FCA47335D}" type="datetimeFigureOut">
              <a:rPr lang="de-DE" smtClean="0"/>
              <a:t>08.06.18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9C7BB41-A224-BA4A-AA48-CFFCF0E6C729}" type="slidenum">
              <a:rPr lang="de-DE" smtClean="0"/>
              <a:t>‹Nr.›</a:t>
            </a:fld>
            <a:endParaRPr lang="de-DE"/>
          </a:p>
        </p:txBody>
      </p:sp>
    </p:spTree>
    <p:extLst>
      <p:ext uri="{BB962C8B-B14F-4D97-AF65-F5344CB8AC3E}">
        <p14:creationId xmlns:p14="http://schemas.microsoft.com/office/powerpoint/2010/main" val="172031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1038482" y="1212419"/>
            <a:ext cx="9632633" cy="25832045"/>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2140585" y="1212419"/>
            <a:ext cx="28184369" cy="2583204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0FA728-824C-3241-8FFD-8E3FCA47335D}" type="datetimeFigureOut">
              <a:rPr lang="de-DE" smtClean="0"/>
              <a:t>08.06.18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9C7BB41-A224-BA4A-AA48-CFFCF0E6C729}" type="slidenum">
              <a:rPr lang="de-DE" smtClean="0"/>
              <a:t>‹Nr.›</a:t>
            </a:fld>
            <a:endParaRPr lang="de-DE"/>
          </a:p>
        </p:txBody>
      </p:sp>
    </p:spTree>
    <p:extLst>
      <p:ext uri="{BB962C8B-B14F-4D97-AF65-F5344CB8AC3E}">
        <p14:creationId xmlns:p14="http://schemas.microsoft.com/office/powerpoint/2010/main" val="99789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0FA728-824C-3241-8FFD-8E3FCA47335D}" type="datetimeFigureOut">
              <a:rPr lang="de-DE" smtClean="0"/>
              <a:t>08.06.18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9C7BB41-A224-BA4A-AA48-CFFCF0E6C729}" type="slidenum">
              <a:rPr lang="de-DE" smtClean="0"/>
              <a:t>‹Nr.›</a:t>
            </a:fld>
            <a:endParaRPr lang="de-DE"/>
          </a:p>
        </p:txBody>
      </p:sp>
    </p:spTree>
    <p:extLst>
      <p:ext uri="{BB962C8B-B14F-4D97-AF65-F5344CB8AC3E}">
        <p14:creationId xmlns:p14="http://schemas.microsoft.com/office/powerpoint/2010/main" val="86628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0" y="19454634"/>
            <a:ext cx="36389945" cy="6012994"/>
          </a:xfrm>
        </p:spPr>
        <p:txBody>
          <a:bodyPr anchor="t"/>
          <a:lstStyle>
            <a:lvl1pPr algn="l">
              <a:defRPr sz="17400" b="1" cap="all"/>
            </a:lvl1pPr>
          </a:lstStyle>
          <a:p>
            <a:r>
              <a:rPr lang="de-DE" smtClean="0"/>
              <a:t>Mastertitelformat bearbeiten</a:t>
            </a:r>
            <a:endParaRPr lang="de-DE"/>
          </a:p>
        </p:txBody>
      </p:sp>
      <p:sp>
        <p:nvSpPr>
          <p:cNvPr id="3" name="Textplatzhalter 2"/>
          <p:cNvSpPr>
            <a:spLocks noGrp="1"/>
          </p:cNvSpPr>
          <p:nvPr>
            <p:ph type="body" idx="1"/>
          </p:nvPr>
        </p:nvSpPr>
        <p:spPr>
          <a:xfrm>
            <a:off x="3381830" y="12831929"/>
            <a:ext cx="36389945" cy="6622701"/>
          </a:xfrm>
        </p:spPr>
        <p:txBody>
          <a:bodyPr anchor="b"/>
          <a:lstStyle>
            <a:lvl1pPr marL="0" indent="0">
              <a:buNone/>
              <a:defRPr sz="8700">
                <a:solidFill>
                  <a:schemeClr val="tx1">
                    <a:tint val="75000"/>
                  </a:schemeClr>
                </a:solidFill>
              </a:defRPr>
            </a:lvl1pPr>
            <a:lvl2pPr marL="1993255" indent="0">
              <a:buNone/>
              <a:defRPr sz="7800">
                <a:solidFill>
                  <a:schemeClr val="tx1">
                    <a:tint val="75000"/>
                  </a:schemeClr>
                </a:solidFill>
              </a:defRPr>
            </a:lvl2pPr>
            <a:lvl3pPr marL="3986510" indent="0">
              <a:buNone/>
              <a:defRPr sz="7000">
                <a:solidFill>
                  <a:schemeClr val="tx1">
                    <a:tint val="75000"/>
                  </a:schemeClr>
                </a:solidFill>
              </a:defRPr>
            </a:lvl3pPr>
            <a:lvl4pPr marL="5979765" indent="0">
              <a:buNone/>
              <a:defRPr sz="6100">
                <a:solidFill>
                  <a:schemeClr val="tx1">
                    <a:tint val="75000"/>
                  </a:schemeClr>
                </a:solidFill>
              </a:defRPr>
            </a:lvl4pPr>
            <a:lvl5pPr marL="7973019" indent="0">
              <a:buNone/>
              <a:defRPr sz="6100">
                <a:solidFill>
                  <a:schemeClr val="tx1">
                    <a:tint val="75000"/>
                  </a:schemeClr>
                </a:solidFill>
              </a:defRPr>
            </a:lvl5pPr>
            <a:lvl6pPr marL="9966274" indent="0">
              <a:buNone/>
              <a:defRPr sz="6100">
                <a:solidFill>
                  <a:schemeClr val="tx1">
                    <a:tint val="75000"/>
                  </a:schemeClr>
                </a:solidFill>
              </a:defRPr>
            </a:lvl6pPr>
            <a:lvl7pPr marL="11959529" indent="0">
              <a:buNone/>
              <a:defRPr sz="6100">
                <a:solidFill>
                  <a:schemeClr val="tx1">
                    <a:tint val="75000"/>
                  </a:schemeClr>
                </a:solidFill>
              </a:defRPr>
            </a:lvl7pPr>
            <a:lvl8pPr marL="13952784" indent="0">
              <a:buNone/>
              <a:defRPr sz="6100">
                <a:solidFill>
                  <a:schemeClr val="tx1">
                    <a:tint val="75000"/>
                  </a:schemeClr>
                </a:solidFill>
              </a:defRPr>
            </a:lvl8pPr>
            <a:lvl9pPr marL="15946039" indent="0">
              <a:buNone/>
              <a:defRPr sz="61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8E0FA728-824C-3241-8FFD-8E3FCA47335D}" type="datetimeFigureOut">
              <a:rPr lang="de-DE" smtClean="0"/>
              <a:t>08.06.18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9C7BB41-A224-BA4A-AA48-CFFCF0E6C729}" type="slidenum">
              <a:rPr lang="de-DE" smtClean="0"/>
              <a:t>‹Nr.›</a:t>
            </a:fld>
            <a:endParaRPr lang="de-DE"/>
          </a:p>
        </p:txBody>
      </p:sp>
    </p:spTree>
    <p:extLst>
      <p:ext uri="{BB962C8B-B14F-4D97-AF65-F5344CB8AC3E}">
        <p14:creationId xmlns:p14="http://schemas.microsoft.com/office/powerpoint/2010/main" val="72091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2140585" y="7064223"/>
            <a:ext cx="18908501" cy="19980241"/>
          </a:xfrm>
        </p:spPr>
        <p:txBody>
          <a:bodyPr/>
          <a:lstStyle>
            <a:lvl1pPr>
              <a:defRPr sz="12200"/>
            </a:lvl1pPr>
            <a:lvl2pPr>
              <a:defRPr sz="10500"/>
            </a:lvl2pPr>
            <a:lvl3pPr>
              <a:defRPr sz="8700"/>
            </a:lvl3pPr>
            <a:lvl4pPr>
              <a:defRPr sz="7800"/>
            </a:lvl4pPr>
            <a:lvl5pPr>
              <a:defRPr sz="7800"/>
            </a:lvl5pPr>
            <a:lvl6pPr>
              <a:defRPr sz="7800"/>
            </a:lvl6pPr>
            <a:lvl7pPr>
              <a:defRPr sz="7800"/>
            </a:lvl7pPr>
            <a:lvl8pPr>
              <a:defRPr sz="7800"/>
            </a:lvl8pPr>
            <a:lvl9pPr>
              <a:defRPr sz="7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21762614" y="7064223"/>
            <a:ext cx="18908501" cy="19980241"/>
          </a:xfrm>
        </p:spPr>
        <p:txBody>
          <a:bodyPr/>
          <a:lstStyle>
            <a:lvl1pPr>
              <a:defRPr sz="12200"/>
            </a:lvl1pPr>
            <a:lvl2pPr>
              <a:defRPr sz="10500"/>
            </a:lvl2pPr>
            <a:lvl3pPr>
              <a:defRPr sz="8700"/>
            </a:lvl3pPr>
            <a:lvl4pPr>
              <a:defRPr sz="7800"/>
            </a:lvl4pPr>
            <a:lvl5pPr>
              <a:defRPr sz="7800"/>
            </a:lvl5pPr>
            <a:lvl6pPr>
              <a:defRPr sz="7800"/>
            </a:lvl6pPr>
            <a:lvl7pPr>
              <a:defRPr sz="7800"/>
            </a:lvl7pPr>
            <a:lvl8pPr>
              <a:defRPr sz="7800"/>
            </a:lvl8pPr>
            <a:lvl9pPr>
              <a:defRPr sz="7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E0FA728-824C-3241-8FFD-8E3FCA47335D}" type="datetimeFigureOut">
              <a:rPr lang="de-DE" smtClean="0"/>
              <a:t>08.06.18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9C7BB41-A224-BA4A-AA48-CFFCF0E6C729}" type="slidenum">
              <a:rPr lang="de-DE" smtClean="0"/>
              <a:t>‹Nr.›</a:t>
            </a:fld>
            <a:endParaRPr lang="de-DE"/>
          </a:p>
        </p:txBody>
      </p:sp>
    </p:spTree>
    <p:extLst>
      <p:ext uri="{BB962C8B-B14F-4D97-AF65-F5344CB8AC3E}">
        <p14:creationId xmlns:p14="http://schemas.microsoft.com/office/powerpoint/2010/main" val="49039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2140585" y="6776884"/>
            <a:ext cx="18915934" cy="2824283"/>
          </a:xfrm>
        </p:spPr>
        <p:txBody>
          <a:bodyPr anchor="b"/>
          <a:lstStyle>
            <a:lvl1pPr marL="0" indent="0">
              <a:buNone/>
              <a:defRPr sz="10500" b="1"/>
            </a:lvl1pPr>
            <a:lvl2pPr marL="1993255" indent="0">
              <a:buNone/>
              <a:defRPr sz="8700" b="1"/>
            </a:lvl2pPr>
            <a:lvl3pPr marL="3986510" indent="0">
              <a:buNone/>
              <a:defRPr sz="7800" b="1"/>
            </a:lvl3pPr>
            <a:lvl4pPr marL="5979765" indent="0">
              <a:buNone/>
              <a:defRPr sz="7000" b="1"/>
            </a:lvl4pPr>
            <a:lvl5pPr marL="7973019" indent="0">
              <a:buNone/>
              <a:defRPr sz="7000" b="1"/>
            </a:lvl5pPr>
            <a:lvl6pPr marL="9966274" indent="0">
              <a:buNone/>
              <a:defRPr sz="7000" b="1"/>
            </a:lvl6pPr>
            <a:lvl7pPr marL="11959529" indent="0">
              <a:buNone/>
              <a:defRPr sz="7000" b="1"/>
            </a:lvl7pPr>
            <a:lvl8pPr marL="13952784" indent="0">
              <a:buNone/>
              <a:defRPr sz="7000" b="1"/>
            </a:lvl8pPr>
            <a:lvl9pPr marL="15946039" indent="0">
              <a:buNone/>
              <a:defRPr sz="7000" b="1"/>
            </a:lvl9pPr>
          </a:lstStyle>
          <a:p>
            <a:pPr lvl="0"/>
            <a:r>
              <a:rPr lang="de-DE" smtClean="0"/>
              <a:t>Mastertextformat bearbeiten</a:t>
            </a:r>
          </a:p>
        </p:txBody>
      </p:sp>
      <p:sp>
        <p:nvSpPr>
          <p:cNvPr id="4" name="Inhaltsplatzhalter 3"/>
          <p:cNvSpPr>
            <a:spLocks noGrp="1"/>
          </p:cNvSpPr>
          <p:nvPr>
            <p:ph sz="half" idx="2"/>
          </p:nvPr>
        </p:nvSpPr>
        <p:spPr>
          <a:xfrm>
            <a:off x="2140585" y="9601167"/>
            <a:ext cx="18915934" cy="17443290"/>
          </a:xfrm>
        </p:spPr>
        <p:txBody>
          <a:bodyPr/>
          <a:lstStyle>
            <a:lvl1pPr>
              <a:defRPr sz="10500"/>
            </a:lvl1pPr>
            <a:lvl2pPr>
              <a:defRPr sz="8700"/>
            </a:lvl2pPr>
            <a:lvl3pPr>
              <a:defRPr sz="7800"/>
            </a:lvl3pPr>
            <a:lvl4pPr>
              <a:defRPr sz="7000"/>
            </a:lvl4pPr>
            <a:lvl5pPr>
              <a:defRPr sz="7000"/>
            </a:lvl5pPr>
            <a:lvl6pPr>
              <a:defRPr sz="7000"/>
            </a:lvl6pPr>
            <a:lvl7pPr>
              <a:defRPr sz="7000"/>
            </a:lvl7pPr>
            <a:lvl8pPr>
              <a:defRPr sz="7000"/>
            </a:lvl8pPr>
            <a:lvl9pPr>
              <a:defRPr sz="7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21747751" y="6776884"/>
            <a:ext cx="18923368" cy="2824283"/>
          </a:xfrm>
        </p:spPr>
        <p:txBody>
          <a:bodyPr anchor="b"/>
          <a:lstStyle>
            <a:lvl1pPr marL="0" indent="0">
              <a:buNone/>
              <a:defRPr sz="10500" b="1"/>
            </a:lvl1pPr>
            <a:lvl2pPr marL="1993255" indent="0">
              <a:buNone/>
              <a:defRPr sz="8700" b="1"/>
            </a:lvl2pPr>
            <a:lvl3pPr marL="3986510" indent="0">
              <a:buNone/>
              <a:defRPr sz="7800" b="1"/>
            </a:lvl3pPr>
            <a:lvl4pPr marL="5979765" indent="0">
              <a:buNone/>
              <a:defRPr sz="7000" b="1"/>
            </a:lvl4pPr>
            <a:lvl5pPr marL="7973019" indent="0">
              <a:buNone/>
              <a:defRPr sz="7000" b="1"/>
            </a:lvl5pPr>
            <a:lvl6pPr marL="9966274" indent="0">
              <a:buNone/>
              <a:defRPr sz="7000" b="1"/>
            </a:lvl6pPr>
            <a:lvl7pPr marL="11959529" indent="0">
              <a:buNone/>
              <a:defRPr sz="7000" b="1"/>
            </a:lvl7pPr>
            <a:lvl8pPr marL="13952784" indent="0">
              <a:buNone/>
              <a:defRPr sz="7000" b="1"/>
            </a:lvl8pPr>
            <a:lvl9pPr marL="15946039" indent="0">
              <a:buNone/>
              <a:defRPr sz="7000" b="1"/>
            </a:lvl9pPr>
          </a:lstStyle>
          <a:p>
            <a:pPr lvl="0"/>
            <a:r>
              <a:rPr lang="de-DE" smtClean="0"/>
              <a:t>Mastertextformat bearbeiten</a:t>
            </a:r>
          </a:p>
        </p:txBody>
      </p:sp>
      <p:sp>
        <p:nvSpPr>
          <p:cNvPr id="6" name="Inhaltsplatzhalter 5"/>
          <p:cNvSpPr>
            <a:spLocks noGrp="1"/>
          </p:cNvSpPr>
          <p:nvPr>
            <p:ph sz="quarter" idx="4"/>
          </p:nvPr>
        </p:nvSpPr>
        <p:spPr>
          <a:xfrm>
            <a:off x="21747751" y="9601167"/>
            <a:ext cx="18923368" cy="17443290"/>
          </a:xfrm>
        </p:spPr>
        <p:txBody>
          <a:bodyPr/>
          <a:lstStyle>
            <a:lvl1pPr>
              <a:defRPr sz="10500"/>
            </a:lvl1pPr>
            <a:lvl2pPr>
              <a:defRPr sz="8700"/>
            </a:lvl2pPr>
            <a:lvl3pPr>
              <a:defRPr sz="7800"/>
            </a:lvl3pPr>
            <a:lvl4pPr>
              <a:defRPr sz="7000"/>
            </a:lvl4pPr>
            <a:lvl5pPr>
              <a:defRPr sz="7000"/>
            </a:lvl5pPr>
            <a:lvl6pPr>
              <a:defRPr sz="7000"/>
            </a:lvl6pPr>
            <a:lvl7pPr>
              <a:defRPr sz="7000"/>
            </a:lvl7pPr>
            <a:lvl8pPr>
              <a:defRPr sz="7000"/>
            </a:lvl8pPr>
            <a:lvl9pPr>
              <a:defRPr sz="7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E0FA728-824C-3241-8FFD-8E3FCA47335D}" type="datetimeFigureOut">
              <a:rPr lang="de-DE" smtClean="0"/>
              <a:t>08.06.18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9C7BB41-A224-BA4A-AA48-CFFCF0E6C729}" type="slidenum">
              <a:rPr lang="de-DE" smtClean="0"/>
              <a:t>‹Nr.›</a:t>
            </a:fld>
            <a:endParaRPr lang="de-DE"/>
          </a:p>
        </p:txBody>
      </p:sp>
    </p:spTree>
    <p:extLst>
      <p:ext uri="{BB962C8B-B14F-4D97-AF65-F5344CB8AC3E}">
        <p14:creationId xmlns:p14="http://schemas.microsoft.com/office/powerpoint/2010/main" val="243102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8E0FA728-824C-3241-8FFD-8E3FCA47335D}" type="datetimeFigureOut">
              <a:rPr lang="de-DE" smtClean="0"/>
              <a:t>08.06.18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9C7BB41-A224-BA4A-AA48-CFFCF0E6C729}" type="slidenum">
              <a:rPr lang="de-DE" smtClean="0"/>
              <a:t>‹Nr.›</a:t>
            </a:fld>
            <a:endParaRPr lang="de-DE"/>
          </a:p>
        </p:txBody>
      </p:sp>
    </p:spTree>
    <p:extLst>
      <p:ext uri="{BB962C8B-B14F-4D97-AF65-F5344CB8AC3E}">
        <p14:creationId xmlns:p14="http://schemas.microsoft.com/office/powerpoint/2010/main" val="322756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E0FA728-824C-3241-8FFD-8E3FCA47335D}" type="datetimeFigureOut">
              <a:rPr lang="de-DE" smtClean="0"/>
              <a:t>08.06.18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9C7BB41-A224-BA4A-AA48-CFFCF0E6C729}" type="slidenum">
              <a:rPr lang="de-DE" smtClean="0"/>
              <a:t>‹Nr.›</a:t>
            </a:fld>
            <a:endParaRPr lang="de-DE"/>
          </a:p>
        </p:txBody>
      </p:sp>
    </p:spTree>
    <p:extLst>
      <p:ext uri="{BB962C8B-B14F-4D97-AF65-F5344CB8AC3E}">
        <p14:creationId xmlns:p14="http://schemas.microsoft.com/office/powerpoint/2010/main" val="39577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140585" y="1205402"/>
            <a:ext cx="14084755" cy="5129967"/>
          </a:xfrm>
        </p:spPr>
        <p:txBody>
          <a:bodyPr anchor="b"/>
          <a:lstStyle>
            <a:lvl1pPr algn="l">
              <a:defRPr sz="8700" b="1"/>
            </a:lvl1pPr>
          </a:lstStyle>
          <a:p>
            <a:r>
              <a:rPr lang="de-DE" smtClean="0"/>
              <a:t>Mastertitelformat bearbeiten</a:t>
            </a:r>
            <a:endParaRPr lang="de-DE"/>
          </a:p>
        </p:txBody>
      </p:sp>
      <p:sp>
        <p:nvSpPr>
          <p:cNvPr id="3" name="Inhaltsplatzhalter 2"/>
          <p:cNvSpPr>
            <a:spLocks noGrp="1"/>
          </p:cNvSpPr>
          <p:nvPr>
            <p:ph idx="1"/>
          </p:nvPr>
        </p:nvSpPr>
        <p:spPr>
          <a:xfrm>
            <a:off x="16738188" y="1205408"/>
            <a:ext cx="23932929" cy="25839056"/>
          </a:xfrm>
        </p:spPr>
        <p:txBody>
          <a:bodyPr/>
          <a:lstStyle>
            <a:lvl1pPr>
              <a:defRPr sz="140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2140585" y="6335375"/>
            <a:ext cx="14084755" cy="20709089"/>
          </a:xfrm>
        </p:spPr>
        <p:txBody>
          <a:bodyPr/>
          <a:lstStyle>
            <a:lvl1pPr marL="0" indent="0">
              <a:buNone/>
              <a:defRPr sz="6100"/>
            </a:lvl1pPr>
            <a:lvl2pPr marL="1993255" indent="0">
              <a:buNone/>
              <a:defRPr sz="5200"/>
            </a:lvl2pPr>
            <a:lvl3pPr marL="3986510" indent="0">
              <a:buNone/>
              <a:defRPr sz="4400"/>
            </a:lvl3pPr>
            <a:lvl4pPr marL="5979765" indent="0">
              <a:buNone/>
              <a:defRPr sz="3900"/>
            </a:lvl4pPr>
            <a:lvl5pPr marL="7973019" indent="0">
              <a:buNone/>
              <a:defRPr sz="3900"/>
            </a:lvl5pPr>
            <a:lvl6pPr marL="9966274" indent="0">
              <a:buNone/>
              <a:defRPr sz="3900"/>
            </a:lvl6pPr>
            <a:lvl7pPr marL="11959529" indent="0">
              <a:buNone/>
              <a:defRPr sz="3900"/>
            </a:lvl7pPr>
            <a:lvl8pPr marL="13952784" indent="0">
              <a:buNone/>
              <a:defRPr sz="3900"/>
            </a:lvl8pPr>
            <a:lvl9pPr marL="15946039" indent="0">
              <a:buNone/>
              <a:defRPr sz="3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8E0FA728-824C-3241-8FFD-8E3FCA47335D}" type="datetimeFigureOut">
              <a:rPr lang="de-DE" smtClean="0"/>
              <a:t>08.06.18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9C7BB41-A224-BA4A-AA48-CFFCF0E6C729}" type="slidenum">
              <a:rPr lang="de-DE" smtClean="0"/>
              <a:t>‹Nr.›</a:t>
            </a:fld>
            <a:endParaRPr lang="de-DE"/>
          </a:p>
        </p:txBody>
      </p:sp>
    </p:spTree>
    <p:extLst>
      <p:ext uri="{BB962C8B-B14F-4D97-AF65-F5344CB8AC3E}">
        <p14:creationId xmlns:p14="http://schemas.microsoft.com/office/powerpoint/2010/main" val="399735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1391" y="21192649"/>
            <a:ext cx="25687020" cy="2501912"/>
          </a:xfrm>
        </p:spPr>
        <p:txBody>
          <a:bodyPr anchor="b"/>
          <a:lstStyle>
            <a:lvl1pPr algn="l">
              <a:defRPr sz="8700" b="1"/>
            </a:lvl1pPr>
          </a:lstStyle>
          <a:p>
            <a:r>
              <a:rPr lang="de-DE" smtClean="0"/>
              <a:t>Mastertitelformat bearbeiten</a:t>
            </a:r>
            <a:endParaRPr lang="de-DE"/>
          </a:p>
        </p:txBody>
      </p:sp>
      <p:sp>
        <p:nvSpPr>
          <p:cNvPr id="3" name="Bildplatzhalter 2"/>
          <p:cNvSpPr>
            <a:spLocks noGrp="1"/>
          </p:cNvSpPr>
          <p:nvPr>
            <p:ph type="pic" idx="1"/>
          </p:nvPr>
        </p:nvSpPr>
        <p:spPr>
          <a:xfrm>
            <a:off x="8391391" y="2705146"/>
            <a:ext cx="25687020" cy="18165128"/>
          </a:xfrm>
        </p:spPr>
        <p:txBody>
          <a:bodyPr/>
          <a:lstStyle>
            <a:lvl1pPr marL="0" indent="0">
              <a:buNone/>
              <a:defRPr sz="14000"/>
            </a:lvl1pPr>
            <a:lvl2pPr marL="1993255" indent="0">
              <a:buNone/>
              <a:defRPr sz="12200"/>
            </a:lvl2pPr>
            <a:lvl3pPr marL="3986510" indent="0">
              <a:buNone/>
              <a:defRPr sz="10500"/>
            </a:lvl3pPr>
            <a:lvl4pPr marL="5979765" indent="0">
              <a:buNone/>
              <a:defRPr sz="8700"/>
            </a:lvl4pPr>
            <a:lvl5pPr marL="7973019" indent="0">
              <a:buNone/>
              <a:defRPr sz="8700"/>
            </a:lvl5pPr>
            <a:lvl6pPr marL="9966274" indent="0">
              <a:buNone/>
              <a:defRPr sz="8700"/>
            </a:lvl6pPr>
            <a:lvl7pPr marL="11959529" indent="0">
              <a:buNone/>
              <a:defRPr sz="8700"/>
            </a:lvl7pPr>
            <a:lvl8pPr marL="13952784" indent="0">
              <a:buNone/>
              <a:defRPr sz="8700"/>
            </a:lvl8pPr>
            <a:lvl9pPr marL="15946039" indent="0">
              <a:buNone/>
              <a:defRPr sz="8700"/>
            </a:lvl9pPr>
          </a:lstStyle>
          <a:p>
            <a:endParaRPr lang="de-DE"/>
          </a:p>
        </p:txBody>
      </p:sp>
      <p:sp>
        <p:nvSpPr>
          <p:cNvPr id="4" name="Textplatzhalter 3"/>
          <p:cNvSpPr>
            <a:spLocks noGrp="1"/>
          </p:cNvSpPr>
          <p:nvPr>
            <p:ph type="body" sz="half" idx="2"/>
          </p:nvPr>
        </p:nvSpPr>
        <p:spPr>
          <a:xfrm>
            <a:off x="8391391" y="23694561"/>
            <a:ext cx="25687020" cy="3553130"/>
          </a:xfrm>
        </p:spPr>
        <p:txBody>
          <a:bodyPr/>
          <a:lstStyle>
            <a:lvl1pPr marL="0" indent="0">
              <a:buNone/>
              <a:defRPr sz="6100"/>
            </a:lvl1pPr>
            <a:lvl2pPr marL="1993255" indent="0">
              <a:buNone/>
              <a:defRPr sz="5200"/>
            </a:lvl2pPr>
            <a:lvl3pPr marL="3986510" indent="0">
              <a:buNone/>
              <a:defRPr sz="4400"/>
            </a:lvl3pPr>
            <a:lvl4pPr marL="5979765" indent="0">
              <a:buNone/>
              <a:defRPr sz="3900"/>
            </a:lvl4pPr>
            <a:lvl5pPr marL="7973019" indent="0">
              <a:buNone/>
              <a:defRPr sz="3900"/>
            </a:lvl5pPr>
            <a:lvl6pPr marL="9966274" indent="0">
              <a:buNone/>
              <a:defRPr sz="3900"/>
            </a:lvl6pPr>
            <a:lvl7pPr marL="11959529" indent="0">
              <a:buNone/>
              <a:defRPr sz="3900"/>
            </a:lvl7pPr>
            <a:lvl8pPr marL="13952784" indent="0">
              <a:buNone/>
              <a:defRPr sz="3900"/>
            </a:lvl8pPr>
            <a:lvl9pPr marL="15946039" indent="0">
              <a:buNone/>
              <a:defRPr sz="3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8E0FA728-824C-3241-8FFD-8E3FCA47335D}" type="datetimeFigureOut">
              <a:rPr lang="de-DE" smtClean="0"/>
              <a:t>08.06.18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9C7BB41-A224-BA4A-AA48-CFFCF0E6C729}" type="slidenum">
              <a:rPr lang="de-DE" smtClean="0"/>
              <a:t>‹Nr.›</a:t>
            </a:fld>
            <a:endParaRPr lang="de-DE"/>
          </a:p>
        </p:txBody>
      </p:sp>
    </p:spTree>
    <p:extLst>
      <p:ext uri="{BB962C8B-B14F-4D97-AF65-F5344CB8AC3E}">
        <p14:creationId xmlns:p14="http://schemas.microsoft.com/office/powerpoint/2010/main" val="14552849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5" y="1212412"/>
            <a:ext cx="38530530" cy="5045869"/>
          </a:xfrm>
          <a:prstGeom prst="rect">
            <a:avLst/>
          </a:prstGeom>
        </p:spPr>
        <p:txBody>
          <a:bodyPr vert="horz" lIns="398651" tIns="199325" rIns="398651" bIns="199325"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2140585" y="7064223"/>
            <a:ext cx="38530530" cy="19980241"/>
          </a:xfrm>
          <a:prstGeom prst="rect">
            <a:avLst/>
          </a:prstGeom>
        </p:spPr>
        <p:txBody>
          <a:bodyPr vert="horz" lIns="398651" tIns="199325" rIns="398651" bIns="199325"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2140585" y="28060644"/>
            <a:ext cx="9989397" cy="1611875"/>
          </a:xfrm>
          <a:prstGeom prst="rect">
            <a:avLst/>
          </a:prstGeom>
        </p:spPr>
        <p:txBody>
          <a:bodyPr vert="horz" lIns="398651" tIns="199325" rIns="398651" bIns="199325" rtlCol="0" anchor="ctr"/>
          <a:lstStyle>
            <a:lvl1pPr algn="l">
              <a:defRPr sz="5200">
                <a:solidFill>
                  <a:schemeClr val="tx1">
                    <a:tint val="75000"/>
                  </a:schemeClr>
                </a:solidFill>
              </a:defRPr>
            </a:lvl1pPr>
          </a:lstStyle>
          <a:p>
            <a:fld id="{8E0FA728-824C-3241-8FFD-8E3FCA47335D}" type="datetimeFigureOut">
              <a:rPr lang="de-DE" smtClean="0"/>
              <a:t>08.06.18</a:t>
            </a:fld>
            <a:endParaRPr lang="de-DE"/>
          </a:p>
        </p:txBody>
      </p:sp>
      <p:sp>
        <p:nvSpPr>
          <p:cNvPr id="5" name="Fußzeilenplatzhalter 4"/>
          <p:cNvSpPr>
            <a:spLocks noGrp="1"/>
          </p:cNvSpPr>
          <p:nvPr>
            <p:ph type="ftr" sz="quarter" idx="3"/>
          </p:nvPr>
        </p:nvSpPr>
        <p:spPr>
          <a:xfrm>
            <a:off x="14627331" y="28060644"/>
            <a:ext cx="13557038" cy="1611875"/>
          </a:xfrm>
          <a:prstGeom prst="rect">
            <a:avLst/>
          </a:prstGeom>
        </p:spPr>
        <p:txBody>
          <a:bodyPr vert="horz" lIns="398651" tIns="199325" rIns="398651" bIns="199325" rtlCol="0" anchor="ctr"/>
          <a:lstStyle>
            <a:lvl1pPr algn="ctr">
              <a:defRPr sz="5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30681718" y="28060644"/>
            <a:ext cx="9989397" cy="1611875"/>
          </a:xfrm>
          <a:prstGeom prst="rect">
            <a:avLst/>
          </a:prstGeom>
        </p:spPr>
        <p:txBody>
          <a:bodyPr vert="horz" lIns="398651" tIns="199325" rIns="398651" bIns="199325" rtlCol="0" anchor="ctr"/>
          <a:lstStyle>
            <a:lvl1pPr algn="r">
              <a:defRPr sz="5200">
                <a:solidFill>
                  <a:schemeClr val="tx1">
                    <a:tint val="75000"/>
                  </a:schemeClr>
                </a:solidFill>
              </a:defRPr>
            </a:lvl1pPr>
          </a:lstStyle>
          <a:p>
            <a:fld id="{69C7BB41-A224-BA4A-AA48-CFFCF0E6C729}" type="slidenum">
              <a:rPr lang="de-DE" smtClean="0"/>
              <a:t>‹Nr.›</a:t>
            </a:fld>
            <a:endParaRPr lang="de-DE"/>
          </a:p>
        </p:txBody>
      </p:sp>
    </p:spTree>
    <p:extLst>
      <p:ext uri="{BB962C8B-B14F-4D97-AF65-F5344CB8AC3E}">
        <p14:creationId xmlns:p14="http://schemas.microsoft.com/office/powerpoint/2010/main" val="3275332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93255" rtl="0" eaLnBrk="1" latinLnBrk="0" hangingPunct="1">
        <a:spcBef>
          <a:spcPct val="0"/>
        </a:spcBef>
        <a:buNone/>
        <a:defRPr sz="19200" kern="1200">
          <a:solidFill>
            <a:schemeClr val="tx1"/>
          </a:solidFill>
          <a:latin typeface="+mj-lt"/>
          <a:ea typeface="+mj-ea"/>
          <a:cs typeface="+mj-cs"/>
        </a:defRPr>
      </a:lvl1pPr>
    </p:titleStyle>
    <p:bodyStyle>
      <a:lvl1pPr marL="1494941" indent="-1494941" algn="l" defTabSz="1993255" rtl="0" eaLnBrk="1" latinLnBrk="0" hangingPunct="1">
        <a:spcBef>
          <a:spcPct val="20000"/>
        </a:spcBef>
        <a:buFont typeface="Arial"/>
        <a:buChar char="•"/>
        <a:defRPr sz="14000" kern="1200">
          <a:solidFill>
            <a:schemeClr val="tx1"/>
          </a:solidFill>
          <a:latin typeface="+mn-lt"/>
          <a:ea typeface="+mn-ea"/>
          <a:cs typeface="+mn-cs"/>
        </a:defRPr>
      </a:lvl1pPr>
      <a:lvl2pPr marL="3239039" indent="-1245784" algn="l" defTabSz="1993255" rtl="0" eaLnBrk="1" latinLnBrk="0" hangingPunct="1">
        <a:spcBef>
          <a:spcPct val="20000"/>
        </a:spcBef>
        <a:buFont typeface="Arial"/>
        <a:buChar char="–"/>
        <a:defRPr sz="12200" kern="1200">
          <a:solidFill>
            <a:schemeClr val="tx1"/>
          </a:solidFill>
          <a:latin typeface="+mn-lt"/>
          <a:ea typeface="+mn-ea"/>
          <a:cs typeface="+mn-cs"/>
        </a:defRPr>
      </a:lvl2pPr>
      <a:lvl3pPr marL="4983137" indent="-996627" algn="l" defTabSz="1993255" rtl="0" eaLnBrk="1" latinLnBrk="0" hangingPunct="1">
        <a:spcBef>
          <a:spcPct val="20000"/>
        </a:spcBef>
        <a:buFont typeface="Arial"/>
        <a:buChar char="•"/>
        <a:defRPr sz="10500" kern="1200">
          <a:solidFill>
            <a:schemeClr val="tx1"/>
          </a:solidFill>
          <a:latin typeface="+mn-lt"/>
          <a:ea typeface="+mn-ea"/>
          <a:cs typeface="+mn-cs"/>
        </a:defRPr>
      </a:lvl3pPr>
      <a:lvl4pPr marL="6976392" indent="-996627" algn="l" defTabSz="1993255" rtl="0" eaLnBrk="1" latinLnBrk="0" hangingPunct="1">
        <a:spcBef>
          <a:spcPct val="20000"/>
        </a:spcBef>
        <a:buFont typeface="Arial"/>
        <a:buChar char="–"/>
        <a:defRPr sz="8700" kern="1200">
          <a:solidFill>
            <a:schemeClr val="tx1"/>
          </a:solidFill>
          <a:latin typeface="+mn-lt"/>
          <a:ea typeface="+mn-ea"/>
          <a:cs typeface="+mn-cs"/>
        </a:defRPr>
      </a:lvl4pPr>
      <a:lvl5pPr marL="8969647" indent="-996627" algn="l" defTabSz="1993255" rtl="0" eaLnBrk="1" latinLnBrk="0" hangingPunct="1">
        <a:spcBef>
          <a:spcPct val="20000"/>
        </a:spcBef>
        <a:buFont typeface="Arial"/>
        <a:buChar char="»"/>
        <a:defRPr sz="8700" kern="1200">
          <a:solidFill>
            <a:schemeClr val="tx1"/>
          </a:solidFill>
          <a:latin typeface="+mn-lt"/>
          <a:ea typeface="+mn-ea"/>
          <a:cs typeface="+mn-cs"/>
        </a:defRPr>
      </a:lvl5pPr>
      <a:lvl6pPr marL="10962902" indent="-996627" algn="l" defTabSz="1993255" rtl="0" eaLnBrk="1" latinLnBrk="0" hangingPunct="1">
        <a:spcBef>
          <a:spcPct val="20000"/>
        </a:spcBef>
        <a:buFont typeface="Arial"/>
        <a:buChar char="•"/>
        <a:defRPr sz="8700" kern="1200">
          <a:solidFill>
            <a:schemeClr val="tx1"/>
          </a:solidFill>
          <a:latin typeface="+mn-lt"/>
          <a:ea typeface="+mn-ea"/>
          <a:cs typeface="+mn-cs"/>
        </a:defRPr>
      </a:lvl6pPr>
      <a:lvl7pPr marL="12956156" indent="-996627" algn="l" defTabSz="1993255" rtl="0" eaLnBrk="1" latinLnBrk="0" hangingPunct="1">
        <a:spcBef>
          <a:spcPct val="20000"/>
        </a:spcBef>
        <a:buFont typeface="Arial"/>
        <a:buChar char="•"/>
        <a:defRPr sz="8700" kern="1200">
          <a:solidFill>
            <a:schemeClr val="tx1"/>
          </a:solidFill>
          <a:latin typeface="+mn-lt"/>
          <a:ea typeface="+mn-ea"/>
          <a:cs typeface="+mn-cs"/>
        </a:defRPr>
      </a:lvl7pPr>
      <a:lvl8pPr marL="14949411" indent="-996627" algn="l" defTabSz="1993255" rtl="0" eaLnBrk="1" latinLnBrk="0" hangingPunct="1">
        <a:spcBef>
          <a:spcPct val="20000"/>
        </a:spcBef>
        <a:buFont typeface="Arial"/>
        <a:buChar char="•"/>
        <a:defRPr sz="8700" kern="1200">
          <a:solidFill>
            <a:schemeClr val="tx1"/>
          </a:solidFill>
          <a:latin typeface="+mn-lt"/>
          <a:ea typeface="+mn-ea"/>
          <a:cs typeface="+mn-cs"/>
        </a:defRPr>
      </a:lvl8pPr>
      <a:lvl9pPr marL="16942666" indent="-996627" algn="l" defTabSz="1993255"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de-DE"/>
      </a:defPPr>
      <a:lvl1pPr marL="0" algn="l" defTabSz="1993255" rtl="0" eaLnBrk="1" latinLnBrk="0" hangingPunct="1">
        <a:defRPr sz="7800" kern="1200">
          <a:solidFill>
            <a:schemeClr val="tx1"/>
          </a:solidFill>
          <a:latin typeface="+mn-lt"/>
          <a:ea typeface="+mn-ea"/>
          <a:cs typeface="+mn-cs"/>
        </a:defRPr>
      </a:lvl1pPr>
      <a:lvl2pPr marL="1993255" algn="l" defTabSz="1993255" rtl="0" eaLnBrk="1" latinLnBrk="0" hangingPunct="1">
        <a:defRPr sz="7800" kern="1200">
          <a:solidFill>
            <a:schemeClr val="tx1"/>
          </a:solidFill>
          <a:latin typeface="+mn-lt"/>
          <a:ea typeface="+mn-ea"/>
          <a:cs typeface="+mn-cs"/>
        </a:defRPr>
      </a:lvl2pPr>
      <a:lvl3pPr marL="3986510" algn="l" defTabSz="1993255" rtl="0" eaLnBrk="1" latinLnBrk="0" hangingPunct="1">
        <a:defRPr sz="7800" kern="1200">
          <a:solidFill>
            <a:schemeClr val="tx1"/>
          </a:solidFill>
          <a:latin typeface="+mn-lt"/>
          <a:ea typeface="+mn-ea"/>
          <a:cs typeface="+mn-cs"/>
        </a:defRPr>
      </a:lvl3pPr>
      <a:lvl4pPr marL="5979765" algn="l" defTabSz="1993255" rtl="0" eaLnBrk="1" latinLnBrk="0" hangingPunct="1">
        <a:defRPr sz="7800" kern="1200">
          <a:solidFill>
            <a:schemeClr val="tx1"/>
          </a:solidFill>
          <a:latin typeface="+mn-lt"/>
          <a:ea typeface="+mn-ea"/>
          <a:cs typeface="+mn-cs"/>
        </a:defRPr>
      </a:lvl4pPr>
      <a:lvl5pPr marL="7973019" algn="l" defTabSz="1993255" rtl="0" eaLnBrk="1" latinLnBrk="0" hangingPunct="1">
        <a:defRPr sz="7800" kern="1200">
          <a:solidFill>
            <a:schemeClr val="tx1"/>
          </a:solidFill>
          <a:latin typeface="+mn-lt"/>
          <a:ea typeface="+mn-ea"/>
          <a:cs typeface="+mn-cs"/>
        </a:defRPr>
      </a:lvl5pPr>
      <a:lvl6pPr marL="9966274" algn="l" defTabSz="1993255" rtl="0" eaLnBrk="1" latinLnBrk="0" hangingPunct="1">
        <a:defRPr sz="7800" kern="1200">
          <a:solidFill>
            <a:schemeClr val="tx1"/>
          </a:solidFill>
          <a:latin typeface="+mn-lt"/>
          <a:ea typeface="+mn-ea"/>
          <a:cs typeface="+mn-cs"/>
        </a:defRPr>
      </a:lvl6pPr>
      <a:lvl7pPr marL="11959529" algn="l" defTabSz="1993255" rtl="0" eaLnBrk="1" latinLnBrk="0" hangingPunct="1">
        <a:defRPr sz="7800" kern="1200">
          <a:solidFill>
            <a:schemeClr val="tx1"/>
          </a:solidFill>
          <a:latin typeface="+mn-lt"/>
          <a:ea typeface="+mn-ea"/>
          <a:cs typeface="+mn-cs"/>
        </a:defRPr>
      </a:lvl7pPr>
      <a:lvl8pPr marL="13952784" algn="l" defTabSz="1993255" rtl="0" eaLnBrk="1" latinLnBrk="0" hangingPunct="1">
        <a:defRPr sz="7800" kern="1200">
          <a:solidFill>
            <a:schemeClr val="tx1"/>
          </a:solidFill>
          <a:latin typeface="+mn-lt"/>
          <a:ea typeface="+mn-ea"/>
          <a:cs typeface="+mn-cs"/>
        </a:defRPr>
      </a:lvl8pPr>
      <a:lvl9pPr marL="15946039" algn="l" defTabSz="1993255"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feld 18"/>
          <p:cNvSpPr txBox="1"/>
          <p:nvPr/>
        </p:nvSpPr>
        <p:spPr>
          <a:xfrm>
            <a:off x="1946361" y="6489292"/>
            <a:ext cx="12746404" cy="9204953"/>
          </a:xfrm>
          <a:prstGeom prst="rect">
            <a:avLst/>
          </a:prstGeom>
          <a:noFill/>
          <a:ln w="12700" cmpd="sng">
            <a:solidFill>
              <a:srgbClr val="000000"/>
            </a:solidFill>
          </a:ln>
        </p:spPr>
        <p:txBody>
          <a:bodyPr wrap="square" lIns="398651" tIns="199325" rIns="398651" bIns="199325" rtlCol="0">
            <a:spAutoFit/>
          </a:bodyPr>
          <a:lstStyle/>
          <a:p>
            <a:r>
              <a:rPr lang="de-DE" sz="5200" b="1" dirty="0">
                <a:latin typeface="Times New Roman"/>
                <a:cs typeface="Times New Roman"/>
              </a:rPr>
              <a:t>Einleitung:</a:t>
            </a:r>
            <a:endParaRPr lang="de-DE" sz="5200" dirty="0">
              <a:solidFill>
                <a:srgbClr val="000000"/>
              </a:solidFill>
              <a:latin typeface="Times New Roman"/>
              <a:cs typeface="Times New Roman"/>
            </a:endParaRPr>
          </a:p>
          <a:p>
            <a:r>
              <a:rPr lang="de-DE" sz="5200" dirty="0">
                <a:solidFill>
                  <a:srgbClr val="000000"/>
                </a:solidFill>
                <a:latin typeface="Times New Roman"/>
                <a:cs typeface="Times New Roman"/>
              </a:rPr>
              <a:t>Die Max-Brauer-Allee gilt schon seit Jahren als eine der größten Problemstraßen Hamburgs, doch verbessert hat sich seitdem kaum etwas. Die Stadt Hamburg hat gegen die Probleme nun ein Dieselfahrverbot für die Max-Brauer-Allee erlassen, der ADFC schlägt hingegen eine Tempo-30 Zone vor. Mit unserer Simulation haben wir geprüft wie sinnvoll eine Tempo-30-Beschränkung in der Max-Brauer-Allee wäre.</a:t>
            </a:r>
            <a:endParaRPr lang="de-DE" sz="5200" dirty="0">
              <a:latin typeface="Times New Roman"/>
              <a:cs typeface="Times New Roman"/>
            </a:endParaRPr>
          </a:p>
        </p:txBody>
      </p:sp>
      <p:sp>
        <p:nvSpPr>
          <p:cNvPr id="2" name="Titel 1"/>
          <p:cNvSpPr>
            <a:spLocks noGrp="1"/>
          </p:cNvSpPr>
          <p:nvPr>
            <p:ph type="ctrTitle"/>
          </p:nvPr>
        </p:nvSpPr>
        <p:spPr>
          <a:xfrm>
            <a:off x="3210886" y="784615"/>
            <a:ext cx="36389945" cy="1806770"/>
          </a:xfrm>
        </p:spPr>
        <p:txBody>
          <a:bodyPr>
            <a:noAutofit/>
          </a:bodyPr>
          <a:lstStyle/>
          <a:p>
            <a:r>
              <a:rPr lang="de-DE" sz="10500" dirty="0">
                <a:latin typeface="American Typewriter"/>
                <a:cs typeface="American Typewriter"/>
              </a:rPr>
              <a:t>Tempo 30 Zone in der Max-Brauer-Allee</a:t>
            </a:r>
            <a:endParaRPr lang="de-DE" sz="10500" dirty="0">
              <a:latin typeface="American Typewriter"/>
              <a:cs typeface="American Typewriter"/>
            </a:endParaRPr>
          </a:p>
        </p:txBody>
      </p:sp>
      <p:sp>
        <p:nvSpPr>
          <p:cNvPr id="5" name="Textfeld 4"/>
          <p:cNvSpPr txBox="1"/>
          <p:nvPr/>
        </p:nvSpPr>
        <p:spPr>
          <a:xfrm>
            <a:off x="3210892" y="2721926"/>
            <a:ext cx="36389941" cy="1154899"/>
          </a:xfrm>
          <a:prstGeom prst="rect">
            <a:avLst/>
          </a:prstGeom>
          <a:noFill/>
        </p:spPr>
        <p:txBody>
          <a:bodyPr wrap="square" lIns="398651" tIns="199325" rIns="398651" bIns="199325" rtlCol="0">
            <a:spAutoFit/>
          </a:bodyPr>
          <a:lstStyle/>
          <a:p>
            <a:pPr algn="ctr"/>
            <a:r>
              <a:rPr lang="de-DE" sz="4800" dirty="0">
                <a:latin typeface="American Typewriter"/>
                <a:cs typeface="American Typewriter"/>
              </a:rPr>
              <a:t>Anton von </a:t>
            </a:r>
            <a:r>
              <a:rPr lang="de-DE" sz="4800" dirty="0" err="1" smtClean="0">
                <a:latin typeface="American Typewriter"/>
                <a:cs typeface="American Typewriter"/>
              </a:rPr>
              <a:t>Garrel</a:t>
            </a:r>
            <a:r>
              <a:rPr lang="de-DE" sz="4800" dirty="0" smtClean="0">
                <a:latin typeface="American Typewriter"/>
                <a:cs typeface="American Typewriter"/>
              </a:rPr>
              <a:t>, </a:t>
            </a:r>
            <a:r>
              <a:rPr lang="de-DE" sz="4800" dirty="0">
                <a:latin typeface="American Typewriter"/>
                <a:cs typeface="American Typewriter"/>
              </a:rPr>
              <a:t>Sebastian Matz, Marten </a:t>
            </a:r>
            <a:r>
              <a:rPr lang="de-DE" sz="4800" dirty="0" err="1">
                <a:latin typeface="American Typewriter"/>
                <a:cs typeface="American Typewriter"/>
              </a:rPr>
              <a:t>Gralla</a:t>
            </a:r>
            <a:r>
              <a:rPr lang="de-DE" sz="4800" dirty="0">
                <a:latin typeface="American Typewriter"/>
                <a:cs typeface="American Typewriter"/>
              </a:rPr>
              <a:t>, Ivan Rätsch, Dominic Reschke</a:t>
            </a:r>
            <a:endParaRPr lang="de-DE" sz="4800" dirty="0">
              <a:latin typeface="American Typewriter"/>
              <a:cs typeface="American Typewriter"/>
            </a:endParaRPr>
          </a:p>
        </p:txBody>
      </p:sp>
      <p:sp>
        <p:nvSpPr>
          <p:cNvPr id="6" name="Textfeld 5"/>
          <p:cNvSpPr txBox="1"/>
          <p:nvPr/>
        </p:nvSpPr>
        <p:spPr>
          <a:xfrm>
            <a:off x="3210892" y="3876825"/>
            <a:ext cx="36389941" cy="1630447"/>
          </a:xfrm>
          <a:prstGeom prst="rect">
            <a:avLst/>
          </a:prstGeom>
          <a:noFill/>
        </p:spPr>
        <p:txBody>
          <a:bodyPr wrap="square" lIns="398651" tIns="199325" rIns="398651" bIns="199325" rtlCol="0">
            <a:spAutoFit/>
          </a:bodyPr>
          <a:lstStyle/>
          <a:p>
            <a:pPr algn="ctr"/>
            <a:r>
              <a:rPr lang="de-DE" dirty="0" smtClean="0">
                <a:latin typeface="American Typewriter"/>
                <a:cs typeface="American Typewriter"/>
              </a:rPr>
              <a:t>Max-Brauer-Allee, Hamburg, Deutschland</a:t>
            </a:r>
            <a:endParaRPr lang="de-DE" dirty="0">
              <a:latin typeface="American Typewriter"/>
              <a:cs typeface="American Typewriter"/>
            </a:endParaRPr>
          </a:p>
        </p:txBody>
      </p:sp>
      <p:sp>
        <p:nvSpPr>
          <p:cNvPr id="12" name="Textfeld 11"/>
          <p:cNvSpPr txBox="1"/>
          <p:nvPr/>
        </p:nvSpPr>
        <p:spPr>
          <a:xfrm>
            <a:off x="1946370" y="16172661"/>
            <a:ext cx="9966063" cy="1222835"/>
          </a:xfrm>
          <a:prstGeom prst="rect">
            <a:avLst/>
          </a:prstGeom>
          <a:noFill/>
        </p:spPr>
        <p:txBody>
          <a:bodyPr wrap="square" lIns="398651" tIns="199325" rIns="398651" bIns="199325" rtlCol="0">
            <a:spAutoFit/>
          </a:bodyPr>
          <a:lstStyle/>
          <a:p>
            <a:r>
              <a:rPr lang="de-DE" sz="5200" b="1" dirty="0">
                <a:latin typeface="Times New Roman"/>
                <a:cs typeface="Times New Roman"/>
              </a:rPr>
              <a:t>Vorgehensweise/Methodik</a:t>
            </a:r>
            <a:r>
              <a:rPr lang="de-DE" sz="5200" b="1" dirty="0"/>
              <a:t>:</a:t>
            </a:r>
            <a:endParaRPr lang="de-DE" sz="5200" b="1" dirty="0"/>
          </a:p>
        </p:txBody>
      </p:sp>
      <p:graphicFrame>
        <p:nvGraphicFramePr>
          <p:cNvPr id="15" name="Diagramm 14"/>
          <p:cNvGraphicFramePr/>
          <p:nvPr>
            <p:extLst>
              <p:ext uri="{D42A27DB-BD31-4B8C-83A1-F6EECF244321}">
                <p14:modId xmlns:p14="http://schemas.microsoft.com/office/powerpoint/2010/main" val="3085194604"/>
              </p:ext>
            </p:extLst>
          </p:nvPr>
        </p:nvGraphicFramePr>
        <p:xfrm>
          <a:off x="1946366" y="17195158"/>
          <a:ext cx="13379719" cy="265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feld 16"/>
          <p:cNvSpPr txBox="1"/>
          <p:nvPr/>
        </p:nvSpPr>
        <p:spPr>
          <a:xfrm>
            <a:off x="1946370" y="20457506"/>
            <a:ext cx="12746404" cy="8559842"/>
          </a:xfrm>
          <a:prstGeom prst="rect">
            <a:avLst/>
          </a:prstGeom>
          <a:noFill/>
          <a:ln w="12700" cmpd="sng">
            <a:solidFill>
              <a:schemeClr val="tx1"/>
            </a:solidFill>
          </a:ln>
        </p:spPr>
        <p:txBody>
          <a:bodyPr wrap="square" lIns="398651" tIns="199325" rIns="398651" bIns="199325" rtlCol="0">
            <a:spAutoFit/>
          </a:bodyPr>
          <a:lstStyle/>
          <a:p>
            <a:r>
              <a:rPr lang="de-DE" sz="5200" b="1" dirty="0"/>
              <a:t>Danksagung:</a:t>
            </a:r>
            <a:endParaRPr lang="de-DE" sz="5200" dirty="0"/>
          </a:p>
          <a:p>
            <a:r>
              <a:rPr lang="de-DE" sz="5200" dirty="0"/>
              <a:t>Für den erfolgreichen Projektablauf danken wir Herr Sommer (ADFC) für seine hilfreichen Ideen, Herr Dorn und Herr </a:t>
            </a:r>
            <a:r>
              <a:rPr lang="de-DE" sz="5200" dirty="0" err="1"/>
              <a:t>Lohrberg</a:t>
            </a:r>
            <a:r>
              <a:rPr lang="de-DE" sz="5200" dirty="0"/>
              <a:t> (KAIFU) für konstante Unterstützung und Unterrichtszeit. Essentiell waren auch die Verkehrsdaten, die uns Herr Tuna vom LSGB zur Verfügung gestellt hat.</a:t>
            </a:r>
          </a:p>
          <a:p>
            <a:endParaRPr lang="de-DE" sz="5200" dirty="0"/>
          </a:p>
        </p:txBody>
      </p:sp>
      <p:sp>
        <p:nvSpPr>
          <p:cNvPr id="21" name="Textfeld 20"/>
          <p:cNvSpPr txBox="1"/>
          <p:nvPr/>
        </p:nvSpPr>
        <p:spPr>
          <a:xfrm>
            <a:off x="15706068" y="6466393"/>
            <a:ext cx="13172831" cy="22418632"/>
          </a:xfrm>
          <a:prstGeom prst="rect">
            <a:avLst/>
          </a:prstGeom>
          <a:noFill/>
          <a:ln>
            <a:solidFill>
              <a:srgbClr val="000000"/>
            </a:solidFill>
          </a:ln>
        </p:spPr>
        <p:txBody>
          <a:bodyPr wrap="square" lIns="398651" tIns="199325" rIns="398651" bIns="199325" rtlCol="0">
            <a:spAutoFit/>
          </a:bodyPr>
          <a:lstStyle/>
          <a:p>
            <a:r>
              <a:rPr lang="de-DE" sz="5200" b="1" dirty="0"/>
              <a:t>Ergebnisse:</a:t>
            </a:r>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p:txBody>
      </p:sp>
      <p:sp>
        <p:nvSpPr>
          <p:cNvPr id="22" name="Textfeld 21"/>
          <p:cNvSpPr txBox="1"/>
          <p:nvPr/>
        </p:nvSpPr>
        <p:spPr>
          <a:xfrm>
            <a:off x="30061070" y="6489292"/>
            <a:ext cx="10512939" cy="22418632"/>
          </a:xfrm>
          <a:prstGeom prst="rect">
            <a:avLst/>
          </a:prstGeom>
          <a:noFill/>
          <a:ln>
            <a:solidFill>
              <a:srgbClr val="000000"/>
            </a:solidFill>
          </a:ln>
        </p:spPr>
        <p:txBody>
          <a:bodyPr wrap="square" lIns="398651" tIns="199325" rIns="398651" bIns="199325" rtlCol="0">
            <a:spAutoFit/>
          </a:bodyPr>
          <a:lstStyle/>
          <a:p>
            <a:r>
              <a:rPr lang="de-DE" sz="5200" b="1" dirty="0"/>
              <a:t>Fazit:</a:t>
            </a:r>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a:p>
            <a:endParaRPr lang="de-DE" sz="5200" b="1" dirty="0"/>
          </a:p>
        </p:txBody>
      </p:sp>
    </p:spTree>
    <p:extLst>
      <p:ext uri="{BB962C8B-B14F-4D97-AF65-F5344CB8AC3E}">
        <p14:creationId xmlns:p14="http://schemas.microsoft.com/office/powerpoint/2010/main" val="17236092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182</Words>
  <Application>Microsoft Macintosh PowerPoint</Application>
  <PresentationFormat>Benutzerdefiniert</PresentationFormat>
  <Paragraphs>63</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Office-Design</vt:lpstr>
      <vt:lpstr>Tempo 30 Zone in der Max-Brauer-Allee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 30 Zone in der Max-Brauer-Allee</dc:title>
  <dc:creator>Ein Microsoft Office-Anwender</dc:creator>
  <cp:lastModifiedBy>Ein Microsoft Office-Anwender</cp:lastModifiedBy>
  <cp:revision>12</cp:revision>
  <dcterms:created xsi:type="dcterms:W3CDTF">2018-06-05T12:48:27Z</dcterms:created>
  <dcterms:modified xsi:type="dcterms:W3CDTF">2018-06-08T06:30:30Z</dcterms:modified>
</cp:coreProperties>
</file>