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4671"/>
  </p:normalViewPr>
  <p:slideViewPr>
    <p:cSldViewPr snapToGrid="0" snapToObjects="1">
      <p:cViewPr varScale="1">
        <p:scale>
          <a:sx n="140" d="100"/>
          <a:sy n="140" d="100"/>
        </p:scale>
        <p:origin x="9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F6D98-0B94-B34E-8C2B-4C9A7D25B4B1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50FF-C61A-1A43-8FF7-A815A5667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27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F6D98-0B94-B34E-8C2B-4C9A7D25B4B1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50FF-C61A-1A43-8FF7-A815A5667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56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F6D98-0B94-B34E-8C2B-4C9A7D25B4B1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50FF-C61A-1A43-8FF7-A815A5667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6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F6D98-0B94-B34E-8C2B-4C9A7D25B4B1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50FF-C61A-1A43-8FF7-A815A5667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1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F6D98-0B94-B34E-8C2B-4C9A7D25B4B1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50FF-C61A-1A43-8FF7-A815A5667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4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F6D98-0B94-B34E-8C2B-4C9A7D25B4B1}" type="datetimeFigureOut">
              <a:rPr lang="en-US" smtClean="0"/>
              <a:t>5/15/20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50FF-C61A-1A43-8FF7-A815A5667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68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F6D98-0B94-B34E-8C2B-4C9A7D25B4B1}" type="datetimeFigureOut">
              <a:rPr lang="en-US" smtClean="0"/>
              <a:t>5/15/20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50FF-C61A-1A43-8FF7-A815A5667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78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F6D98-0B94-B34E-8C2B-4C9A7D25B4B1}" type="datetimeFigureOut">
              <a:rPr lang="en-US" smtClean="0"/>
              <a:t>5/15/20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50FF-C61A-1A43-8FF7-A815A5667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02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F6D98-0B94-B34E-8C2B-4C9A7D25B4B1}" type="datetimeFigureOut">
              <a:rPr lang="en-US" smtClean="0"/>
              <a:t>5/15/20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50FF-C61A-1A43-8FF7-A815A5667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8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F6D98-0B94-B34E-8C2B-4C9A7D25B4B1}" type="datetimeFigureOut">
              <a:rPr lang="en-US" smtClean="0"/>
              <a:t>5/15/20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50FF-C61A-1A43-8FF7-A815A5667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2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F6D98-0B94-B34E-8C2B-4C9A7D25B4B1}" type="datetimeFigureOut">
              <a:rPr lang="en-US" smtClean="0"/>
              <a:t>5/15/20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50FF-C61A-1A43-8FF7-A815A5667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26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F6D98-0B94-B34E-8C2B-4C9A7D25B4B1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C50FF-C61A-1A43-8FF7-A815A5667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47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200BFFA-63FF-8646-A91F-C670FA16593A}"/>
              </a:ext>
            </a:extLst>
          </p:cNvPr>
          <p:cNvGrpSpPr/>
          <p:nvPr/>
        </p:nvGrpSpPr>
        <p:grpSpPr>
          <a:xfrm>
            <a:off x="557784" y="0"/>
            <a:ext cx="6117336" cy="8997696"/>
            <a:chOff x="0" y="-112776"/>
            <a:chExt cx="6117336" cy="899769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510E040-D712-7549-A8FF-D284C0F8FE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0800"/>
            <a:stretch/>
          </p:blipFill>
          <p:spPr>
            <a:xfrm>
              <a:off x="0" y="-112776"/>
              <a:ext cx="6117336" cy="3429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D83244D-CEDC-1E48-97D8-088C37F1C7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0890" r="10800" b="-1"/>
            <a:stretch/>
          </p:blipFill>
          <p:spPr>
            <a:xfrm>
              <a:off x="64008" y="3037332"/>
              <a:ext cx="6053328" cy="305562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7E0868E-2925-744A-A84D-7ECF9CE764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0487" r="10800" b="2"/>
            <a:stretch/>
          </p:blipFill>
          <p:spPr>
            <a:xfrm>
              <a:off x="64008" y="5815584"/>
              <a:ext cx="6053328" cy="3069336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A7610594-D42E-5048-8E8C-DBBA521F48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244" t="48244" b="46704"/>
          <a:stretch/>
        </p:blipFill>
        <p:spPr>
          <a:xfrm>
            <a:off x="1292352" y="9081516"/>
            <a:ext cx="1341120" cy="3459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535292-BDCB-3640-B352-39C2867A9A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831" t="53696" r="-587" b="41363"/>
          <a:stretch/>
        </p:blipFill>
        <p:spPr>
          <a:xfrm>
            <a:off x="3438144" y="9153144"/>
            <a:ext cx="1341120" cy="3383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5035BF2-9393-3544-BACA-63BD214D899B}"/>
              </a:ext>
            </a:extLst>
          </p:cNvPr>
          <p:cNvSpPr txBox="1"/>
          <p:nvPr/>
        </p:nvSpPr>
        <p:spPr>
          <a:xfrm>
            <a:off x="118872" y="25603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23B4BD-09A1-5C49-881F-CA99E0C85ABC}"/>
              </a:ext>
            </a:extLst>
          </p:cNvPr>
          <p:cNvSpPr txBox="1"/>
          <p:nvPr/>
        </p:nvSpPr>
        <p:spPr>
          <a:xfrm>
            <a:off x="187486" y="324433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AB5F51-A61A-D14A-A2A1-67D90DD6454F}"/>
              </a:ext>
            </a:extLst>
          </p:cNvPr>
          <p:cNvSpPr txBox="1"/>
          <p:nvPr/>
        </p:nvSpPr>
        <p:spPr>
          <a:xfrm>
            <a:off x="277730" y="6021062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41291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96D19A7-463A-3547-8200-7AA907EA6C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533" t="31369" r="3733" b="34285"/>
          <a:stretch/>
        </p:blipFill>
        <p:spPr>
          <a:xfrm>
            <a:off x="6089904" y="469050"/>
            <a:ext cx="667512" cy="147218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11EA307-C946-4845-8A07-2F86F751E941}"/>
              </a:ext>
            </a:extLst>
          </p:cNvPr>
          <p:cNvGrpSpPr/>
          <p:nvPr/>
        </p:nvGrpSpPr>
        <p:grpSpPr>
          <a:xfrm>
            <a:off x="64008" y="313563"/>
            <a:ext cx="5870448" cy="1807845"/>
            <a:chOff x="0" y="130683"/>
            <a:chExt cx="7141464" cy="200901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314B052-B7CE-2347-8CDA-50FE2BC558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200" r="14000" b="53769"/>
            <a:stretch/>
          </p:blipFill>
          <p:spPr>
            <a:xfrm>
              <a:off x="0" y="130683"/>
              <a:ext cx="5404104" cy="198158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D71D785-DBDA-DC40-8D12-7BE763B6FF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977" t="46802" r="65289" b="7546"/>
            <a:stretch/>
          </p:blipFill>
          <p:spPr>
            <a:xfrm>
              <a:off x="5376672" y="182879"/>
              <a:ext cx="1764792" cy="1956817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444A9E90-80D8-DF43-84F4-2A858D856D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800" t="30943" r="3733" b="32577"/>
          <a:stretch/>
        </p:blipFill>
        <p:spPr>
          <a:xfrm>
            <a:off x="6108192" y="2761116"/>
            <a:ext cx="649224" cy="156362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08F6DB8-6B84-0E41-8DEB-E351835224ED}"/>
              </a:ext>
            </a:extLst>
          </p:cNvPr>
          <p:cNvGrpSpPr/>
          <p:nvPr/>
        </p:nvGrpSpPr>
        <p:grpSpPr>
          <a:xfrm>
            <a:off x="33528" y="2651017"/>
            <a:ext cx="5900928" cy="1783823"/>
            <a:chOff x="484632" y="2809875"/>
            <a:chExt cx="7031736" cy="200901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7F39A99-748E-324A-B578-320F4F8A1F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066" r="14533" b="53129"/>
            <a:stretch/>
          </p:blipFill>
          <p:spPr>
            <a:xfrm>
              <a:off x="484632" y="2809875"/>
              <a:ext cx="5376672" cy="2009013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9886885-ACAE-AD48-B468-90E39E2A73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0088" t="46597" r="65778" b="7963"/>
            <a:stretch/>
          </p:blipFill>
          <p:spPr>
            <a:xfrm>
              <a:off x="5861304" y="2840545"/>
              <a:ext cx="1655064" cy="1947672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449BD9AC-C31C-F446-987C-4AC6B6B975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78" t="28281" r="4356" b="30545"/>
          <a:stretch/>
        </p:blipFill>
        <p:spPr>
          <a:xfrm>
            <a:off x="6007608" y="5037689"/>
            <a:ext cx="649224" cy="1764793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7DCBF2F2-4405-074D-9379-10A6CD91596A}"/>
              </a:ext>
            </a:extLst>
          </p:cNvPr>
          <p:cNvGrpSpPr/>
          <p:nvPr/>
        </p:nvGrpSpPr>
        <p:grpSpPr>
          <a:xfrm>
            <a:off x="0" y="5006091"/>
            <a:ext cx="5934456" cy="2014677"/>
            <a:chOff x="0" y="4614723"/>
            <a:chExt cx="7202424" cy="2210948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6BC4EB1-97E6-5B45-A8CB-5B579669E6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667" r="14533" b="53769"/>
            <a:stretch/>
          </p:blipFill>
          <p:spPr>
            <a:xfrm>
              <a:off x="0" y="4614723"/>
              <a:ext cx="5404104" cy="1981581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5DF77CD-BCA6-F94E-AAFA-C693BA49FE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711" t="46195" r="65156" b="3031"/>
            <a:stretch/>
          </p:blipFill>
          <p:spPr>
            <a:xfrm>
              <a:off x="5410200" y="4649399"/>
              <a:ext cx="1792224" cy="2176272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42258E4-12A8-234A-AC8F-8C0FE833FA19}"/>
              </a:ext>
            </a:extLst>
          </p:cNvPr>
          <p:cNvSpPr txBox="1"/>
          <p:nvPr/>
        </p:nvSpPr>
        <p:spPr>
          <a:xfrm>
            <a:off x="64008" y="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539267-1EA3-FF44-9EA2-ADA2B1422AAC}"/>
              </a:ext>
            </a:extLst>
          </p:cNvPr>
          <p:cNvSpPr txBox="1"/>
          <p:nvPr/>
        </p:nvSpPr>
        <p:spPr>
          <a:xfrm>
            <a:off x="33528" y="222827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76E455-24EA-A04F-806D-72431B3000D1}"/>
              </a:ext>
            </a:extLst>
          </p:cNvPr>
          <p:cNvSpPr txBox="1"/>
          <p:nvPr/>
        </p:nvSpPr>
        <p:spPr>
          <a:xfrm>
            <a:off x="64008" y="459308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021651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92472D9E-F50E-A749-AF49-33525F971271}"/>
              </a:ext>
            </a:extLst>
          </p:cNvPr>
          <p:cNvGrpSpPr/>
          <p:nvPr/>
        </p:nvGrpSpPr>
        <p:grpSpPr>
          <a:xfrm>
            <a:off x="1325880" y="1211580"/>
            <a:ext cx="1527048" cy="1421892"/>
            <a:chOff x="1956816" y="3781044"/>
            <a:chExt cx="1527048" cy="142189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24B9EA0-9618-BB4C-B182-BE5ADFD799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8534" t="22657" r="50400" b="44169"/>
            <a:stretch/>
          </p:blipFill>
          <p:spPr>
            <a:xfrm>
              <a:off x="1956816" y="3781044"/>
              <a:ext cx="1444752" cy="1421892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6B332F3-80D0-C04A-8C49-DB20C87B42B9}"/>
                </a:ext>
              </a:extLst>
            </p:cNvPr>
            <p:cNvGrpSpPr/>
            <p:nvPr/>
          </p:nvGrpSpPr>
          <p:grpSpPr>
            <a:xfrm>
              <a:off x="2331720" y="3788664"/>
              <a:ext cx="1152144" cy="1085088"/>
              <a:chOff x="2432304" y="2825496"/>
              <a:chExt cx="1746504" cy="1751076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B90192D-2418-7B41-BA63-33384D56F9E5}"/>
                  </a:ext>
                </a:extLst>
              </p:cNvPr>
              <p:cNvSpPr/>
              <p:nvPr/>
            </p:nvSpPr>
            <p:spPr>
              <a:xfrm>
                <a:off x="2432304" y="2825496"/>
                <a:ext cx="1746504" cy="6035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24D325B-59D9-9249-A8DD-69501AD01F6A}"/>
                  </a:ext>
                </a:extLst>
              </p:cNvPr>
              <p:cNvSpPr/>
              <p:nvPr/>
            </p:nvSpPr>
            <p:spPr>
              <a:xfrm>
                <a:off x="3005328" y="3429000"/>
                <a:ext cx="1173480" cy="6035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B5C7593-0C93-114E-8D4A-31E20690C83D}"/>
                  </a:ext>
                </a:extLst>
              </p:cNvPr>
              <p:cNvSpPr/>
              <p:nvPr/>
            </p:nvSpPr>
            <p:spPr>
              <a:xfrm>
                <a:off x="3514344" y="3973068"/>
                <a:ext cx="664464" cy="6035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89992629-4F0A-C84D-9AF2-0353E966B7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34" t="74249" r="50400" b="11884"/>
          <a:stretch/>
        </p:blipFill>
        <p:spPr>
          <a:xfrm>
            <a:off x="1325880" y="2710265"/>
            <a:ext cx="1444752" cy="59436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848FB97B-4E39-F14E-BD3B-8AFA42CD4293}"/>
              </a:ext>
            </a:extLst>
          </p:cNvPr>
          <p:cNvGrpSpPr/>
          <p:nvPr/>
        </p:nvGrpSpPr>
        <p:grpSpPr>
          <a:xfrm>
            <a:off x="2331720" y="3459480"/>
            <a:ext cx="1152144" cy="1085088"/>
            <a:chOff x="2432304" y="2825496"/>
            <a:chExt cx="1746504" cy="175107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9B718BB-9887-6044-B61C-EFDFFB67B865}"/>
                </a:ext>
              </a:extLst>
            </p:cNvPr>
            <p:cNvSpPr/>
            <p:nvPr/>
          </p:nvSpPr>
          <p:spPr>
            <a:xfrm>
              <a:off x="2432304" y="2825496"/>
              <a:ext cx="1746504" cy="6035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7AFA065-AB25-B546-9E2F-1F0F27569ADA}"/>
                </a:ext>
              </a:extLst>
            </p:cNvPr>
            <p:cNvSpPr/>
            <p:nvPr/>
          </p:nvSpPr>
          <p:spPr>
            <a:xfrm>
              <a:off x="3005328" y="3429000"/>
              <a:ext cx="1173480" cy="6035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B492E9A-9120-1541-9AD5-178324D63645}"/>
                </a:ext>
              </a:extLst>
            </p:cNvPr>
            <p:cNvSpPr/>
            <p:nvPr/>
          </p:nvSpPr>
          <p:spPr>
            <a:xfrm>
              <a:off x="3514344" y="3973068"/>
              <a:ext cx="664464" cy="6035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2328254E-BAB5-BF4B-98E5-8B724463037E}"/>
              </a:ext>
            </a:extLst>
          </p:cNvPr>
          <p:cNvSpPr txBox="1"/>
          <p:nvPr/>
        </p:nvSpPr>
        <p:spPr>
          <a:xfrm>
            <a:off x="393192" y="667512"/>
            <a:ext cx="40233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27CC40F-B2C5-2941-95EA-0799613918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800" t="23296" r="50800" b="42997"/>
          <a:stretch/>
        </p:blipFill>
        <p:spPr>
          <a:xfrm>
            <a:off x="1453896" y="4050792"/>
            <a:ext cx="1399032" cy="1444752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C9F6A34C-4E9A-884E-B849-15FF7B5A612B}"/>
              </a:ext>
            </a:extLst>
          </p:cNvPr>
          <p:cNvGrpSpPr/>
          <p:nvPr/>
        </p:nvGrpSpPr>
        <p:grpSpPr>
          <a:xfrm>
            <a:off x="1797083" y="4038855"/>
            <a:ext cx="1152144" cy="1085088"/>
            <a:chOff x="2432304" y="2825496"/>
            <a:chExt cx="1746504" cy="1751076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8A77E47-87AC-CF4F-8EB8-18192173BE8D}"/>
                </a:ext>
              </a:extLst>
            </p:cNvPr>
            <p:cNvSpPr/>
            <p:nvPr/>
          </p:nvSpPr>
          <p:spPr>
            <a:xfrm>
              <a:off x="2432304" y="2825496"/>
              <a:ext cx="1746504" cy="6035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C5A9979-48CC-0445-A176-0E405ABC1B98}"/>
                </a:ext>
              </a:extLst>
            </p:cNvPr>
            <p:cNvSpPr/>
            <p:nvPr/>
          </p:nvSpPr>
          <p:spPr>
            <a:xfrm>
              <a:off x="3005328" y="3429000"/>
              <a:ext cx="1173480" cy="6035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033883C-5034-0044-B072-9635CF481F60}"/>
                </a:ext>
              </a:extLst>
            </p:cNvPr>
            <p:cNvSpPr/>
            <p:nvPr/>
          </p:nvSpPr>
          <p:spPr>
            <a:xfrm>
              <a:off x="3514344" y="3973068"/>
              <a:ext cx="664464" cy="6035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BD907AF8-3371-A64D-ADFD-1A4448B95C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34" t="74249" r="50400" b="11884"/>
          <a:stretch/>
        </p:blipFill>
        <p:spPr>
          <a:xfrm>
            <a:off x="1408176" y="5655098"/>
            <a:ext cx="1444752" cy="59436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F1244916-2A15-BF4B-9A40-8C81CB9A0D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346" t="23212" r="50133" b="42889"/>
          <a:stretch/>
        </p:blipFill>
        <p:spPr>
          <a:xfrm>
            <a:off x="1481602" y="6790944"/>
            <a:ext cx="1475895" cy="145302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4D638C86-4B4C-BF43-BC23-1FCE7D376331}"/>
              </a:ext>
            </a:extLst>
          </p:cNvPr>
          <p:cNvGrpSpPr/>
          <p:nvPr/>
        </p:nvGrpSpPr>
        <p:grpSpPr>
          <a:xfrm>
            <a:off x="1872078" y="6763301"/>
            <a:ext cx="1152144" cy="1085088"/>
            <a:chOff x="2432304" y="2825496"/>
            <a:chExt cx="1746504" cy="175107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FF96BBE-1766-2F4E-8630-9E481CD8EC79}"/>
                </a:ext>
              </a:extLst>
            </p:cNvPr>
            <p:cNvSpPr/>
            <p:nvPr/>
          </p:nvSpPr>
          <p:spPr>
            <a:xfrm>
              <a:off x="2432304" y="2825496"/>
              <a:ext cx="1746504" cy="6035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E38AABE-7AE1-9744-8191-828C88C34A8E}"/>
                </a:ext>
              </a:extLst>
            </p:cNvPr>
            <p:cNvSpPr/>
            <p:nvPr/>
          </p:nvSpPr>
          <p:spPr>
            <a:xfrm>
              <a:off x="3005328" y="3429000"/>
              <a:ext cx="1173480" cy="6035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B97284-C923-374A-A0C1-FEA00A0E9B5D}"/>
                </a:ext>
              </a:extLst>
            </p:cNvPr>
            <p:cNvSpPr/>
            <p:nvPr/>
          </p:nvSpPr>
          <p:spPr>
            <a:xfrm>
              <a:off x="3514344" y="3973068"/>
              <a:ext cx="664464" cy="6035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6EA85D3F-5D47-3F41-9A2F-5CC2E6DDD3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34" t="74249" r="50400" b="11884"/>
          <a:stretch/>
        </p:blipFill>
        <p:spPr>
          <a:xfrm>
            <a:off x="1474888" y="8364898"/>
            <a:ext cx="1444752" cy="59436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519E964-1C06-CD4B-89E8-D94972C986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34" t="74249" r="50400" b="11884"/>
          <a:stretch/>
        </p:blipFill>
        <p:spPr>
          <a:xfrm>
            <a:off x="1560576" y="5807498"/>
            <a:ext cx="1444752" cy="59436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4A52C3F9-EF78-1F44-BF9C-659F7845C930}"/>
              </a:ext>
            </a:extLst>
          </p:cNvPr>
          <p:cNvSpPr txBox="1"/>
          <p:nvPr/>
        </p:nvSpPr>
        <p:spPr>
          <a:xfrm>
            <a:off x="393192" y="4047068"/>
            <a:ext cx="40233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17EBD6E-8B61-0E4F-8C90-6B57D33360A0}"/>
              </a:ext>
            </a:extLst>
          </p:cNvPr>
          <p:cNvSpPr txBox="1"/>
          <p:nvPr/>
        </p:nvSpPr>
        <p:spPr>
          <a:xfrm>
            <a:off x="393192" y="6763301"/>
            <a:ext cx="40233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796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</TotalTime>
  <Words>9</Words>
  <Application>Microsoft Macintosh PowerPoint</Application>
  <PresentationFormat>A4 Paper (210x297 mm)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MacLean (TSL)</dc:creator>
  <cp:lastModifiedBy>Dan MacLean (TSL)</cp:lastModifiedBy>
  <cp:revision>4</cp:revision>
  <dcterms:created xsi:type="dcterms:W3CDTF">2020-05-15T12:51:01Z</dcterms:created>
  <dcterms:modified xsi:type="dcterms:W3CDTF">2020-05-15T15:02:21Z</dcterms:modified>
</cp:coreProperties>
</file>