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71" r:id="rId5"/>
    <p:sldId id="273" r:id="rId6"/>
    <p:sldId id="265" r:id="rId7"/>
    <p:sldId id="266" r:id="rId8"/>
    <p:sldId id="268" r:id="rId9"/>
    <p:sldId id="276" r:id="rId10"/>
    <p:sldId id="269" r:id="rId11"/>
    <p:sldId id="282" r:id="rId12"/>
    <p:sldId id="277" r:id="rId13"/>
    <p:sldId id="286" r:id="rId14"/>
    <p:sldId id="278" r:id="rId15"/>
    <p:sldId id="279" r:id="rId16"/>
    <p:sldId id="280" r:id="rId17"/>
    <p:sldId id="281" r:id="rId18"/>
  </p:sldIdLst>
  <p:sldSz cx="12192000" cy="6858000"/>
  <p:notesSz cx="9144000" cy="6858000"/>
  <p:defaultTextStyle>
    <a:defPPr>
      <a:defRPr lang="en-US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/>
    <p:restoredTop sz="94716"/>
  </p:normalViewPr>
  <p:slideViewPr>
    <p:cSldViewPr snapToGrid="0" snapToObjects="1">
      <p:cViewPr>
        <p:scale>
          <a:sx n="94" d="100"/>
          <a:sy n="94" d="100"/>
        </p:scale>
        <p:origin x="4128" y="2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3DF1-DC15-E448-A75B-8AF1CF83155A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0E53E-FA68-0841-A42F-2D2604C5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0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0D0BB-3342-894F-B715-2BE32A4CEA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84FD-1B2A-3F44-9FB6-40931B0F7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2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7"/>
            <a:ext cx="26288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297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599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825626"/>
            <a:ext cx="5181599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2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2"/>
            <a:ext cx="51831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7" cy="3684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7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B729-EE3A-3B4C-BD46-151D838A4763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4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C5B5-F627-344F-ACB5-4135D05B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FASTQ_format#Encoding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67" y="1825626"/>
            <a:ext cx="7991606" cy="4351338"/>
          </a:xfrm>
        </p:spPr>
        <p:txBody>
          <a:bodyPr/>
          <a:lstStyle/>
          <a:p>
            <a:r>
              <a:rPr lang="en-US" dirty="0" smtClean="0"/>
              <a:t>Galaxy </a:t>
            </a:r>
            <a:r>
              <a:rPr lang="en-US" dirty="0"/>
              <a:t>is an open, web-based platform for </a:t>
            </a:r>
            <a:r>
              <a:rPr lang="en-US" dirty="0" smtClean="0"/>
              <a:t>integrating computing tool for accessible</a:t>
            </a:r>
            <a:r>
              <a:rPr lang="en-US" dirty="0"/>
              <a:t>, reproducible, and transparent computational </a:t>
            </a:r>
            <a:r>
              <a:rPr lang="en-US" dirty="0" smtClean="0"/>
              <a:t>biological </a:t>
            </a:r>
            <a:r>
              <a:rPr lang="en-US" dirty="0"/>
              <a:t>research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Galaxy is a scientific workflow system.</a:t>
            </a:r>
          </a:p>
          <a:p>
            <a:r>
              <a:rPr lang="en-US" dirty="0" smtClean="0"/>
              <a:t>Can installed in local computer, network server computer or cloud server computer</a:t>
            </a:r>
          </a:p>
          <a:p>
            <a:pPr lvl="1"/>
            <a:r>
              <a:rPr lang="en-US" dirty="0" err="1" smtClean="0"/>
              <a:t>Usegalaxy.org</a:t>
            </a:r>
            <a:endParaRPr lang="en-US" dirty="0" smtClean="0"/>
          </a:p>
          <a:p>
            <a:pPr lvl="1"/>
            <a:r>
              <a:rPr lang="en-US" dirty="0" err="1" smtClean="0"/>
              <a:t>Usegalaxyp.org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t="-2" r="19628" b="170"/>
          <a:stretch/>
        </p:blipFill>
        <p:spPr>
          <a:xfrm>
            <a:off x="2814103" y="1043983"/>
            <a:ext cx="6084000" cy="49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4103" y="348710"/>
            <a:ext cx="666311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view attributes of a dataset. Information are shown as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49" y="32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View file contents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7" r="324"/>
          <a:stretch/>
        </p:blipFill>
        <p:spPr>
          <a:xfrm>
            <a:off x="2233100" y="1009543"/>
            <a:ext cx="8063999" cy="4859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89" y="557938"/>
            <a:ext cx="8115084" cy="4765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1498" y="5780868"/>
            <a:ext cx="576132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file is large, only the first 1 MB of dataset is displayed.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72135"/>
            <a:ext cx="10515600" cy="952231"/>
          </a:xfrm>
        </p:spPr>
        <p:txBody>
          <a:bodyPr/>
          <a:lstStyle/>
          <a:p>
            <a:pPr algn="ctr"/>
            <a:r>
              <a:rPr lang="en-US" smtClean="0"/>
              <a:t>FASTQ Grooming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6136" y="1418098"/>
            <a:ext cx="7400441" cy="203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FASTQ grooming means converting quality score encoding.</a:t>
            </a:r>
          </a:p>
          <a:p>
            <a:endParaRPr lang="en-US" dirty="0"/>
          </a:p>
          <a:p>
            <a:r>
              <a:rPr lang="en-US" dirty="0"/>
              <a:t>FASTQ sanger format is the standard encoding now.</a:t>
            </a:r>
          </a:p>
          <a:p>
            <a:endParaRPr lang="en-US" dirty="0"/>
          </a:p>
          <a:p>
            <a:r>
              <a:rPr lang="en-US" dirty="0"/>
              <a:t>For more information about other encodings, check here: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FASTQ_format#Encoding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1697711"/>
            <a:ext cx="10058399" cy="4946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902" y="596686"/>
            <a:ext cx="5173468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14" indent="-342914">
              <a:buAutoNum type="arabicPeriod"/>
            </a:pPr>
            <a:r>
              <a:rPr lang="en-US" dirty="0"/>
              <a:t>Select or search FASTQ groomer tool in tool panel</a:t>
            </a:r>
          </a:p>
          <a:p>
            <a:pPr marL="342914" indent="-342914">
              <a:buAutoNum type="arabicPeriod"/>
            </a:pPr>
            <a:r>
              <a:rPr lang="en-US" dirty="0"/>
              <a:t>In the form, select FASTQ file to groom</a:t>
            </a:r>
          </a:p>
          <a:p>
            <a:pPr marL="342914" indent="-342914">
              <a:buAutoNum type="arabicPeriod"/>
            </a:pPr>
            <a:r>
              <a:rPr lang="en-US" dirty="0"/>
              <a:t>Execute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80" y="2557220"/>
            <a:ext cx="7945677" cy="3425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4591" y="612184"/>
            <a:ext cx="5634171" cy="147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14" indent="-342914">
              <a:buAutoNum type="arabicPeriod"/>
            </a:pPr>
            <a:r>
              <a:rPr lang="en-US" dirty="0"/>
              <a:t>When job is executed, the request goes to HPC cluster.</a:t>
            </a:r>
          </a:p>
          <a:p>
            <a:pPr marL="342914" indent="-342914">
              <a:buAutoNum type="arabicPeriod"/>
            </a:pPr>
            <a:r>
              <a:rPr lang="en-US" dirty="0"/>
              <a:t>The job gets queued (grey background)</a:t>
            </a:r>
          </a:p>
          <a:p>
            <a:pPr marL="342914" indent="-342914">
              <a:buAutoNum type="arabicPeriod"/>
            </a:pPr>
            <a:r>
              <a:rPr lang="en-US" dirty="0"/>
              <a:t>The job undergoes processing (yellow background)</a:t>
            </a:r>
          </a:p>
          <a:p>
            <a:pPr marL="342914" indent="-342914">
              <a:buAutoNum type="arabicPeriod"/>
            </a:pPr>
            <a:r>
              <a:rPr lang="en-US" dirty="0"/>
              <a:t>The job processing completes (green background)</a:t>
            </a:r>
          </a:p>
          <a:p>
            <a:pPr marL="342914" indent="-342914">
              <a:buAutoNum type="arabicPeriod"/>
            </a:pPr>
            <a:r>
              <a:rPr lang="en-US" dirty="0"/>
              <a:t>If job fails, the background color changes to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68" y="1439835"/>
            <a:ext cx="8106922" cy="3845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78" y="739185"/>
            <a:ext cx="8481879" cy="546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2" y="1102217"/>
            <a:ext cx="8106827" cy="395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3695" y="5743184"/>
            <a:ext cx="255153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TSL Galaxy Web Interface</a:t>
            </a:r>
          </a:p>
        </p:txBody>
      </p:sp>
    </p:spTree>
    <p:extLst>
      <p:ext uri="{BB962C8B-B14F-4D97-AF65-F5344CB8AC3E}">
        <p14:creationId xmlns:p14="http://schemas.microsoft.com/office/powerpoint/2010/main" val="20413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49" y="945766"/>
            <a:ext cx="8362504" cy="433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3695" y="5743184"/>
            <a:ext cx="255153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TSL Galaxy Web Interface</a:t>
            </a:r>
          </a:p>
        </p:txBody>
      </p:sp>
    </p:spTree>
    <p:extLst>
      <p:ext uri="{BB962C8B-B14F-4D97-AF65-F5344CB8AC3E}">
        <p14:creationId xmlns:p14="http://schemas.microsoft.com/office/powerpoint/2010/main" val="191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a History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0494" y="1889335"/>
            <a:ext cx="4085280" cy="3577711"/>
            <a:chOff x="457200" y="2540687"/>
            <a:chExt cx="4085281" cy="35777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40687"/>
              <a:ext cx="3704281" cy="35777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2540687"/>
              <a:ext cx="462324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33368" y="1889333"/>
            <a:ext cx="3236619" cy="3744001"/>
            <a:chOff x="6070943" y="2540687"/>
            <a:chExt cx="3236619" cy="374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410"/>
            <a:stretch/>
          </p:blipFill>
          <p:spPr>
            <a:xfrm>
              <a:off x="6552857" y="2540687"/>
              <a:ext cx="2754705" cy="3744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70943" y="2540687"/>
              <a:ext cx="481914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432" y="-126747"/>
            <a:ext cx="9409567" cy="929724"/>
          </a:xfrm>
        </p:spPr>
        <p:txBody>
          <a:bodyPr>
            <a:normAutofit/>
          </a:bodyPr>
          <a:lstStyle/>
          <a:p>
            <a:r>
              <a:rPr lang="en-US" sz="4400" dirty="0"/>
              <a:t>Upload </a:t>
            </a:r>
            <a:r>
              <a:rPr lang="en-US" sz="4400" dirty="0" smtClean="0"/>
              <a:t>built-in dataset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112337"/>
            <a:ext cx="9144000" cy="8251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32" y="2246805"/>
            <a:ext cx="10058399" cy="371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4" y="1445914"/>
            <a:ext cx="10058399" cy="4827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26" y="964194"/>
            <a:ext cx="10058399" cy="1884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7349" y="1883391"/>
            <a:ext cx="7178723" cy="832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3" y="1202979"/>
            <a:ext cx="11167305" cy="2300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Attributes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2" y="1611825"/>
            <a:ext cx="3751393" cy="3897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7804" y="2045776"/>
            <a:ext cx="4657241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/>
              <a:t>Data attributes are the information related to the data.</a:t>
            </a:r>
          </a:p>
          <a:p>
            <a:r>
              <a:rPr lang="en-US" sz="2401" dirty="0"/>
              <a:t>You can view and edit the attributes.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17" y="119172"/>
            <a:ext cx="557408" cy="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4698</TotalTime>
  <Words>194</Words>
  <Application>Microsoft Macintosh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Introduction to Galaxy</vt:lpstr>
      <vt:lpstr>PowerPoint Presentation</vt:lpstr>
      <vt:lpstr>PowerPoint Presentation</vt:lpstr>
      <vt:lpstr>Create a History</vt:lpstr>
      <vt:lpstr>Upload built-in dataset</vt:lpstr>
      <vt:lpstr>PowerPoint Presentation</vt:lpstr>
      <vt:lpstr>PowerPoint Presentation</vt:lpstr>
      <vt:lpstr>PowerPoint Presentation</vt:lpstr>
      <vt:lpstr>Data Attributes</vt:lpstr>
      <vt:lpstr>PowerPoint Presentation</vt:lpstr>
      <vt:lpstr>View file contents</vt:lpstr>
      <vt:lpstr>PowerPoint Presentation</vt:lpstr>
      <vt:lpstr>FASTQ Grooming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TSL Galaxy Training Workshop</dc:title>
  <dc:creator>Microsoft Office User</dc:creator>
  <cp:lastModifiedBy>Ram_Krishna Shrestha (TSL)</cp:lastModifiedBy>
  <cp:revision>74</cp:revision>
  <cp:lastPrinted>2017-03-30T17:41:42Z</cp:lastPrinted>
  <dcterms:created xsi:type="dcterms:W3CDTF">2017-03-27T11:49:36Z</dcterms:created>
  <dcterms:modified xsi:type="dcterms:W3CDTF">2017-08-02T08:47:06Z</dcterms:modified>
</cp:coreProperties>
</file>