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EB11-819C-4B64-B189-28019174B7C6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35F3288-3266-482A-BE31-E9B59362F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047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EB11-819C-4B64-B189-28019174B7C6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35F3288-3266-482A-BE31-E9B59362F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EB11-819C-4B64-B189-28019174B7C6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35F3288-3266-482A-BE31-E9B59362F94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034305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EB11-819C-4B64-B189-28019174B7C6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35F3288-3266-482A-BE31-E9B59362F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9013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EB11-819C-4B64-B189-28019174B7C6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35F3288-3266-482A-BE31-E9B59362F946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390610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EB11-819C-4B64-B189-28019174B7C6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35F3288-3266-482A-BE31-E9B59362F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4543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EB11-819C-4B64-B189-28019174B7C6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F3288-3266-482A-BE31-E9B59362F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3857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EB11-819C-4B64-B189-28019174B7C6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F3288-3266-482A-BE31-E9B59362F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829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EB11-819C-4B64-B189-28019174B7C6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F3288-3266-482A-BE31-E9B59362F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376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EB11-819C-4B64-B189-28019174B7C6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35F3288-3266-482A-BE31-E9B59362F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234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EB11-819C-4B64-B189-28019174B7C6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35F3288-3266-482A-BE31-E9B59362F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240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EB11-819C-4B64-B189-28019174B7C6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35F3288-3266-482A-BE31-E9B59362F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133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EB11-819C-4B64-B189-28019174B7C6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F3288-3266-482A-BE31-E9B59362F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308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EB11-819C-4B64-B189-28019174B7C6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F3288-3266-482A-BE31-E9B59362F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208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EB11-819C-4B64-B189-28019174B7C6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F3288-3266-482A-BE31-E9B59362F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407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EB11-819C-4B64-B189-28019174B7C6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35F3288-3266-482A-BE31-E9B59362F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968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3EB11-819C-4B64-B189-28019174B7C6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35F3288-3266-482A-BE31-E9B59362F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001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FF06E-C1A5-708B-AB92-CE52BAE188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Pre-presentation 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EA1294-38E3-C8B2-0640-E00EB5E107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Classifying Pneumonia from chest X-ray Image</a:t>
            </a:r>
          </a:p>
        </p:txBody>
      </p:sp>
    </p:spTree>
    <p:extLst>
      <p:ext uri="{BB962C8B-B14F-4D97-AF65-F5344CB8AC3E}">
        <p14:creationId xmlns:p14="http://schemas.microsoft.com/office/powerpoint/2010/main" val="2177633459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75919-F30E-7694-9344-F6931908E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78D0C-8697-E97B-E611-162E2B177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Why we choose this project</a:t>
            </a:r>
          </a:p>
          <a:p>
            <a:r>
              <a:rPr lang="en-US" dirty="0"/>
              <a:t>Related works</a:t>
            </a:r>
          </a:p>
          <a:p>
            <a:pPr lvl="1"/>
            <a:r>
              <a:rPr lang="en-US" dirty="0"/>
              <a:t>Data augmentation</a:t>
            </a:r>
          </a:p>
          <a:p>
            <a:pPr lvl="1"/>
            <a:r>
              <a:rPr lang="en-US" dirty="0"/>
              <a:t>Image pre-processing</a:t>
            </a:r>
          </a:p>
          <a:p>
            <a:pPr lvl="1"/>
            <a:r>
              <a:rPr lang="en-US" dirty="0"/>
              <a:t>Feature extraction</a:t>
            </a:r>
          </a:p>
          <a:p>
            <a:r>
              <a:rPr lang="en-US" dirty="0"/>
              <a:t>Data set</a:t>
            </a:r>
          </a:p>
          <a:p>
            <a:r>
              <a:rPr lang="en-US" dirty="0"/>
              <a:t>Our ML Algorithms</a:t>
            </a:r>
          </a:p>
          <a:p>
            <a:pPr lvl="1"/>
            <a:r>
              <a:rPr lang="en-US" dirty="0"/>
              <a:t>Naïve bayes</a:t>
            </a:r>
          </a:p>
          <a:p>
            <a:pPr lvl="1"/>
            <a:r>
              <a:rPr lang="en-US" dirty="0"/>
              <a:t>SVM</a:t>
            </a:r>
          </a:p>
          <a:p>
            <a:pPr lvl="1"/>
            <a:r>
              <a:rPr lang="en-US" dirty="0"/>
              <a:t>Transfer Learning</a:t>
            </a:r>
          </a:p>
          <a:p>
            <a:r>
              <a:rPr lang="en-US" dirty="0"/>
              <a:t>Conclusion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8473126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D616E-0EA6-1E73-1C98-CAF2D03DC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2EC45-4432-8A37-9CCE-49D3B1D89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Pneumonia is one of the crucial daisies in 3</a:t>
            </a:r>
            <a:r>
              <a:rPr lang="en-US" baseline="30000" dirty="0"/>
              <a:t>rd</a:t>
            </a:r>
            <a:r>
              <a:rPr lang="en-US" dirty="0"/>
              <a:t> world countries like Bangladesh.</a:t>
            </a:r>
          </a:p>
          <a:p>
            <a:r>
              <a:rPr lang="en-US" dirty="0"/>
              <a:t>Comparison to the population the doctors are limited.</a:t>
            </a:r>
          </a:p>
        </p:txBody>
      </p:sp>
    </p:spTree>
    <p:extLst>
      <p:ext uri="{BB962C8B-B14F-4D97-AF65-F5344CB8AC3E}">
        <p14:creationId xmlns:p14="http://schemas.microsoft.com/office/powerpoint/2010/main" val="368442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09F92-4E88-43D3-835A-A5B5B5533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875AA-0AC4-4F26-D981-1BE26F83B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augmentation: rest or works by sha………..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628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75819-EB68-3B77-982B-9B52487FF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0E0CC-C9D2-0057-894E-DE8D9E74B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Feature extraction: rest of works by </a:t>
            </a:r>
            <a:r>
              <a:rPr lang="en-US" dirty="0" err="1"/>
              <a:t>mutalib</a:t>
            </a:r>
            <a:r>
              <a:rPr lang="en-US" dirty="0"/>
              <a:t>.-------</a:t>
            </a:r>
          </a:p>
        </p:txBody>
      </p:sp>
    </p:spTree>
    <p:extLst>
      <p:ext uri="{BB962C8B-B14F-4D97-AF65-F5344CB8AC3E}">
        <p14:creationId xmlns:p14="http://schemas.microsoft.com/office/powerpoint/2010/main" val="61402368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53</TotalTime>
  <Words>80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Wisp</vt:lpstr>
      <vt:lpstr>Pre-presentation on </vt:lpstr>
      <vt:lpstr>Contents</vt:lpstr>
      <vt:lpstr>Introduction</vt:lpstr>
      <vt:lpstr>Related works</vt:lpstr>
      <vt:lpstr>Related works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Pre-presentation on </dc:title>
  <dc:creator>Shahriar Hussain</dc:creator>
  <cp:lastModifiedBy>Shahriar Hussain</cp:lastModifiedBy>
  <cp:revision>2</cp:revision>
  <dcterms:created xsi:type="dcterms:W3CDTF">2023-05-08T05:11:37Z</dcterms:created>
  <dcterms:modified xsi:type="dcterms:W3CDTF">2023-05-08T06:34:08Z</dcterms:modified>
</cp:coreProperties>
</file>