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71" r:id="rId6"/>
    <p:sldId id="283" r:id="rId7"/>
    <p:sldId id="301" r:id="rId8"/>
    <p:sldId id="302" r:id="rId9"/>
    <p:sldId id="325" r:id="rId10"/>
    <p:sldId id="303" r:id="rId11"/>
    <p:sldId id="326" r:id="rId12"/>
    <p:sldId id="327" r:id="rId13"/>
    <p:sldId id="318" r:id="rId14"/>
    <p:sldId id="328" r:id="rId15"/>
    <p:sldId id="319" r:id="rId16"/>
    <p:sldId id="320" r:id="rId17"/>
    <p:sldId id="321" r:id="rId18"/>
    <p:sldId id="323" r:id="rId19"/>
    <p:sldId id="322" r:id="rId20"/>
    <p:sldId id="279" r:id="rId21"/>
    <p:sldId id="3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59126-4846-4E88-BDD9-5585CC877E47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284" y="-71102"/>
            <a:ext cx="10058400" cy="2383818"/>
          </a:xfrm>
        </p:spPr>
        <p:txBody>
          <a:bodyPr anchor="ctr">
            <a:normAutofit/>
          </a:bodyPr>
          <a:lstStyle/>
          <a:p>
            <a:pPr algn="just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“X-ray and Eye-disease Image Prediction System”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3024" y="4466403"/>
            <a:ext cx="4788976" cy="1938992"/>
          </a:xfrm>
        </p:spPr>
        <p:txBody>
          <a:bodyPr anchor="ctr">
            <a:normAutofit/>
          </a:bodyPr>
          <a:lstStyle/>
          <a:p>
            <a:pPr algn="l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Abdul Mutalib (190303020001)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Shahriar Hussain (190303020008)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(190303020009)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0112" y="1943654"/>
            <a:ext cx="5176433" cy="334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CSE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East University Bangladesh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Confusion Matrix </a:t>
            </a:r>
            <a:r>
              <a:rPr lang="en-US" dirty="0" smtClean="0"/>
              <a:t>of HOG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79" y="1752599"/>
            <a:ext cx="5133975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Confusion Matrix </a:t>
            </a:r>
            <a:r>
              <a:rPr lang="en-US" dirty="0" smtClean="0"/>
              <a:t>of LBP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42" y="1752599"/>
            <a:ext cx="5048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5885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models seamlessly integrates with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integration enhances the application's versatility, allowing users to choose between different machine learning models for disease predictions.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92" y="306237"/>
            <a:ext cx="10018713" cy="1752599"/>
          </a:xfrm>
        </p:spPr>
        <p:txBody>
          <a:bodyPr/>
          <a:lstStyle/>
          <a:p>
            <a:r>
              <a:rPr lang="en-US" dirty="0"/>
              <a:t>Screenshots of our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32139" y="1726720"/>
            <a:ext cx="8897017" cy="45331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92" y="306237"/>
            <a:ext cx="10018713" cy="1752599"/>
          </a:xfrm>
        </p:spPr>
        <p:txBody>
          <a:bodyPr/>
          <a:lstStyle/>
          <a:p>
            <a:r>
              <a:rPr lang="en-US" dirty="0"/>
              <a:t>Screenshots of our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32139" y="1726720"/>
            <a:ext cx="8897017" cy="45331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92" y="306237"/>
            <a:ext cx="10018713" cy="1752599"/>
          </a:xfrm>
        </p:spPr>
        <p:txBody>
          <a:bodyPr/>
          <a:lstStyle/>
          <a:p>
            <a:r>
              <a:rPr lang="en-US" dirty="0"/>
              <a:t>Screenshots of our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32139" y="1726720"/>
            <a:ext cx="8897017" cy="45331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92" y="306237"/>
            <a:ext cx="10018713" cy="1752599"/>
          </a:xfrm>
        </p:spPr>
        <p:txBody>
          <a:bodyPr/>
          <a:lstStyle/>
          <a:p>
            <a:r>
              <a:rPr lang="en-US" dirty="0"/>
              <a:t>Screenshots of our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32139" y="1726720"/>
            <a:ext cx="8897017" cy="45331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9654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6159"/>
            <a:ext cx="10018713" cy="514134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Caselles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Lisani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L., Morel M.,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G., “Shape Preserving Local Contrast Enhancement,” in Proceedings of International Conference Image Processing, pp. 314 317, 1997.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[2]Chen, S.D., Ramli, A.R., “Contrast enhancement using recursive mean-separate histogram equalization for scalable brightness preservation”, IEEE Trans. on Consumer Electronics, vol. 49, no. 4, pp. 1301–1309, 2003.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R.C. Gonzalez and R.E. Woods. Digital Image Processing. Prentice Hall, Upper Saddle River, New Jersey, EUA, 3nd edition, January 2008.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[4]Ain,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Qurat-ul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"Bayesian classification using DCT features for brain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detection." International Conference on Knowledge-Based and Intelligent Information and Engineering Systems. Berlin, Heidelberg: Springer Berlin Heidelberg, 2010.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[5].Park, Dong-Chul. "Image Classification Using Naive 287 Bayes Classifier." International Journal of Computer 288 Science and Electronics Engineering (IJCSEE) 4, no. 289 3 (2016)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[6]Huang, G., Liu, Z., Van Der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Weinberger, K.Q., 2017. Densely connected convolutional networks. In Proceedings of the IEEE conference on computer vision and pattern recognition (pp. 4700-4708).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[7]Wang, K., Jiang, P., Meng, J., &amp; Jiang, X. (2022). Attention-based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pneumonia classification. IRBM 43: 479–485.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[8]NASSIH, B., AMINE, A., NGADI, M., &amp; HMINA, N. (2019). “DCT and HOG Feature Sets Combined with BPNN for Efficient Face Classification.” Procedia Computer Science, 148, 116-125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Babaqi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Jaradat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Yildirim, A.E., Al-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S.H. and Won, D., 2023. Eye Disease Classification Using Deep Learning Techniques.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arXiv:2307.10501.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37" y="342900"/>
            <a:ext cx="10018713" cy="61722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886912"/>
            <a:ext cx="10018713" cy="115849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998" y="1815549"/>
            <a:ext cx="8802865" cy="37505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on Pneumonia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65379"/>
              </p:ext>
            </p:extLst>
          </p:nvPr>
        </p:nvGraphicFramePr>
        <p:xfrm>
          <a:off x="1484311" y="2666999"/>
          <a:ext cx="10018714" cy="218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three models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It’s 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effectLst/>
                        </a:rPr>
                        <a:t>Naïve Bays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Transfer Learning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88.54%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0314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eye-disease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4 classes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Cataract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Glaucoma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Divided it into three categories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Training(80%)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Test(10%)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Eye-Disease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08" y="2666999"/>
            <a:ext cx="8459312" cy="342324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Eye-Disease </a:t>
            </a:r>
            <a:r>
              <a:rPr lang="en-US" dirty="0" smtClean="0"/>
              <a:t>dataset images</a:t>
            </a:r>
            <a:br>
              <a:rPr lang="en-US" dirty="0" smtClean="0"/>
            </a:br>
            <a:r>
              <a:rPr lang="en-US" dirty="0" smtClean="0"/>
              <a:t>Before preprocessing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88" y="2346959"/>
            <a:ext cx="776395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57548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is commonly used for classification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and multi-class problems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line/hyperplane that separates data points of both classes, with the widest margin to the nearest data points of each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HOG, LBP as a feature extraction technique to fit the model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42EF-CEC4-E156-269C-85455BDE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06" y="0"/>
            <a:ext cx="10018713" cy="115849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Method-1: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AAD-8B1A-5286-DD96-086C8425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628" y="1158498"/>
            <a:ext cx="8939120" cy="32998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HOG-Histogram Oriented Gradient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shape and edge information in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image into cells and computes gradient orientations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orientations, pixels per cell, cells per block, transform square root, normalize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feature vector representing local patterns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78.29%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42EF-CEC4-E156-269C-85455BDE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06" y="0"/>
            <a:ext cx="10018713" cy="115849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Method-2: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AAD-8B1A-5286-DD96-086C8425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69" y="1487837"/>
            <a:ext cx="7222211" cy="31926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LBP-Local Binary Pattern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intensities within local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 pixels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as binary patterns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of binary patterns for texture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71.36%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/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</TotalTime>
  <Words>677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Parallax</vt:lpstr>
      <vt:lpstr>“X-ray and Eye-disease Image Prediction System”</vt:lpstr>
      <vt:lpstr>Presentation Outline</vt:lpstr>
      <vt:lpstr>Previous work on Pneumonia dataset</vt:lpstr>
      <vt:lpstr>Another Dataset</vt:lpstr>
      <vt:lpstr>Eye-Disease dataset images Before preprocessing</vt:lpstr>
      <vt:lpstr>Eye-Disease dataset images Before preprocessing</vt:lpstr>
      <vt:lpstr>Support Vector Machine</vt:lpstr>
      <vt:lpstr>Feature Extraction Method-1: HOG</vt:lpstr>
      <vt:lpstr>Feature Extraction Method-2: LBP</vt:lpstr>
      <vt:lpstr>Confusion Matrix of HOG</vt:lpstr>
      <vt:lpstr>Confusion Matrix of LBP</vt:lpstr>
      <vt:lpstr>Integration With Web Application</vt:lpstr>
      <vt:lpstr>Screenshots of our Application</vt:lpstr>
      <vt:lpstr>Screenshots of our Application</vt:lpstr>
      <vt:lpstr>Screenshots of our Application</vt:lpstr>
      <vt:lpstr>Screenshots of our Application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Models to Classify Pneumonia from X-ray Images</dc:title>
  <dc:creator>Abdul  Mutalib</dc:creator>
  <cp:lastModifiedBy>Md. Abdul Mutalib</cp:lastModifiedBy>
  <cp:revision>138</cp:revision>
  <dcterms:created xsi:type="dcterms:W3CDTF">2023-07-14T08:44:00Z</dcterms:created>
  <dcterms:modified xsi:type="dcterms:W3CDTF">2024-02-21T17:30:38Z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FCDDED1E0715421AA1742B7977D4CA9F_13</vt:lpwstr>
  </property>
  <property fmtid="{D5CDD505-2E9C-101B-9397-08002B2CF9AE}" pid="4" name="KSOProductBuildVer">
    <vt:lpwstr>1033-12.2.0.13431</vt:lpwstr>
  </property>
</Properties>
</file>