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B6BCAC-5A5E-4AFC-BA27-DFB830B0AA89}">
          <p14:sldIdLst>
            <p14:sldId id="256"/>
            <p14:sldId id="257"/>
            <p14:sldId id="258"/>
            <p14:sldId id="264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76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14C6-491E-F44A-6FDB-64A41C0D7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6601" y="779872"/>
            <a:ext cx="8915399" cy="2475186"/>
          </a:xfrm>
        </p:spPr>
        <p:txBody>
          <a:bodyPr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Locations Safely and Accurately: A Location Privacy Protection Algorithm with Accurate Service”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6BE1D-5F22-8982-1A82-C5973F945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5324" y="4193629"/>
            <a:ext cx="3876676" cy="2475186"/>
          </a:xfrm>
        </p:spPr>
        <p:txBody>
          <a:bodyPr>
            <a:noAutofit/>
          </a:bodyPr>
          <a:lstStyle/>
          <a:p>
            <a:pPr algn="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r">
              <a:spcBef>
                <a:spcPts val="0"/>
              </a:spcBef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Abdul Mutalib</a:t>
            </a:r>
          </a:p>
          <a:p>
            <a:pPr algn="r">
              <a:spcBef>
                <a:spcPts val="0"/>
              </a:spcBef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190303020001</a:t>
            </a:r>
          </a:p>
          <a:p>
            <a:pPr algn="r">
              <a:spcBef>
                <a:spcPts val="0"/>
              </a:spcBef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 9</a:t>
            </a:r>
            <a:r>
              <a: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>
              <a:spcBef>
                <a:spcPts val="0"/>
              </a:spcBef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Dept: CSE</a:t>
            </a: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88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330B8-2A8F-B298-CE8B-0DAC85C3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52" y="491107"/>
            <a:ext cx="8911687" cy="1280890"/>
          </a:xfrm>
        </p:spPr>
        <p:txBody>
          <a:bodyPr>
            <a:normAutofit/>
          </a:bodyPr>
          <a:lstStyle/>
          <a:p>
            <a:r>
              <a:rPr lang="en-GB" sz="4400" b="1" dirty="0">
                <a:latin typeface="26"/>
              </a:rPr>
              <a:t>Presentation Outline</a:t>
            </a:r>
            <a:endParaRPr lang="en-US" sz="4400" b="1" dirty="0">
              <a:latin typeface="26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01BC3D-9948-74E1-843C-878C66AD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939" y="1540189"/>
            <a:ext cx="8915400" cy="37776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Introduction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Privacy leakage of LSS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Solution for Location Privacy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Proposed Algorithm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How Algorithm works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Success of the Algorithm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GB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315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330B8-2A8F-B298-CE8B-0DAC85C3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52" y="491107"/>
            <a:ext cx="6002435" cy="1049081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26"/>
              </a:rPr>
              <a:t>Introduction</a:t>
            </a:r>
            <a:endParaRPr lang="en-US" sz="4800" dirty="0">
              <a:latin typeface="26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01BC3D-9948-74E1-843C-878C66AD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938" y="1540188"/>
            <a:ext cx="10079385" cy="4129091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 use Location Bases Service (LBS) in our everyday life. User can get service at any time and anywhere. For example, Google map. 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However, location information is consistently sent to service providers without protection when users query Location Base Services (LBSs), allowing providers to collect information from all users.  </a:t>
            </a:r>
          </a:p>
          <a:p>
            <a:pPr marL="0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33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E2B6-7A83-A5A1-4443-A8431D4B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Privacy leakage of LSS</a:t>
            </a:r>
            <a:b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4816-5EB1-AA95-ABF1-3634637E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7784" y="1905000"/>
            <a:ext cx="7236432" cy="3777622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collected information may expose users to customized advertisement </a:t>
            </a:r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information may be leaked to adversaries with criminal intents.</a:t>
            </a:r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information even be sold to third parties.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20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330B8-2A8F-B298-CE8B-0DAC85C3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52" y="491107"/>
            <a:ext cx="8911687" cy="1280890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26"/>
              </a:rPr>
              <a:t>What’s The Solution for Location privacy issue ?</a:t>
            </a:r>
            <a:endParaRPr lang="en-US" sz="3000" b="1" dirty="0">
              <a:latin typeface="26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01BC3D-9948-74E1-843C-878C66AD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939" y="1540189"/>
            <a:ext cx="9963006" cy="4112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introduce an innovative algorithm for the problem. Our algorithm will provide – 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LSSs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Privacy Protection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Quality Loss</a:t>
            </a:r>
          </a:p>
        </p:txBody>
      </p:sp>
    </p:spTree>
    <p:extLst>
      <p:ext uri="{BB962C8B-B14F-4D97-AF65-F5344CB8AC3E}">
        <p14:creationId xmlns:p14="http://schemas.microsoft.com/office/powerpoint/2010/main" val="34867471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330B8-2A8F-B298-CE8B-0DAC85C3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52" y="491107"/>
            <a:ext cx="8911687" cy="1280890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26"/>
              </a:rPr>
              <a:t>The proposed algorithm contribution: </a:t>
            </a:r>
            <a:endParaRPr lang="en-US" sz="3000" b="1" dirty="0">
              <a:latin typeface="26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01BC3D-9948-74E1-843C-878C66AD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939" y="1540189"/>
            <a:ext cx="9148359" cy="4112466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best of our knowledge, this is the first algorithm that provides protection for Location Searching Services (LSSs)  without quality loss.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the first algorithm that provide accurate services and location privacy protection simultaneously. </a:t>
            </a:r>
          </a:p>
        </p:txBody>
      </p:sp>
    </p:spTree>
    <p:extLst>
      <p:ext uri="{BB962C8B-B14F-4D97-AF65-F5344CB8AC3E}">
        <p14:creationId xmlns:p14="http://schemas.microsoft.com/office/powerpoint/2010/main" val="1186870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330B8-2A8F-B298-CE8B-0DAC85C3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52" y="491107"/>
            <a:ext cx="8911687" cy="1280890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26"/>
              </a:rPr>
              <a:t>How the Algorithms works ???</a:t>
            </a:r>
            <a:endParaRPr lang="en-US" sz="3000" b="1" dirty="0">
              <a:latin typeface="26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01BC3D-9948-74E1-843C-878C66AD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52" y="1523564"/>
            <a:ext cx="9963006" cy="4112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users launches an LSS query –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algorithm randomly chooses three locations (assisted locations) instead of the real location to query services. 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queries of assisted locations are successful, the user will get accurate results for the assisted location. 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72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BB7748-2D90-47F9-B603-E5BBDF0D9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D330B8-2A8F-B298-CE8B-0DAC85C3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888" y="354552"/>
            <a:ext cx="6749103" cy="9437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100" b="1" dirty="0">
                <a:latin typeface="26"/>
              </a:rPr>
              <a:t>The Success of Proposed Algorithm</a:t>
            </a:r>
            <a:endParaRPr lang="en-US" sz="3100" b="1" dirty="0">
              <a:latin typeface="26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20C5A4-6D50-41E8-9A9F-5333A0B3A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E8445804-8DDE-319A-1E3E-111F6E017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65" y="1150592"/>
                <a:ext cx="3977766" cy="44854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Figure (a,b) shows the result for expected privacy and Quality Loss</a:t>
                </a:r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As shown Fig (a), when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increases, the expected privacy increases exponentially. </a:t>
                </a:r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GB" dirty="0"/>
                  <a:t>And in Fig(b) shows that, Quality Loss (QL) decreases exponentially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GB" dirty="0"/>
                  <a:t> increases. 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E8445804-8DDE-319A-1E3E-111F6E017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65" y="1150592"/>
                <a:ext cx="3977766" cy="4485437"/>
              </a:xfrm>
              <a:blipFill>
                <a:blip r:embed="rId2"/>
                <a:stretch>
                  <a:fillRect l="-2297" t="-1087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9ADCFD3-D4A8-3F54-5C73-EA61CB0A5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369" y="1150592"/>
            <a:ext cx="3394925" cy="3345723"/>
          </a:xfrm>
          <a:prstGeom prst="rect">
            <a:avLst/>
          </a:prstGeom>
        </p:spPr>
      </p:pic>
      <p:pic>
        <p:nvPicPr>
          <p:cNvPr id="3" name="Content Placeholder 2" descr="Chart, line chart&#10;&#10;Description automatically generated">
            <a:extLst>
              <a:ext uri="{FF2B5EF4-FFF2-40B4-BE49-F238E27FC236}">
                <a16:creationId xmlns:a16="http://schemas.microsoft.com/office/drawing/2014/main" id="{20FEE915-7C11-07F1-684C-49835E356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443" y="1150592"/>
            <a:ext cx="3394926" cy="3231408"/>
          </a:xfrm>
          <a:prstGeom prst="rect">
            <a:avLst/>
          </a:prstGeom>
        </p:spPr>
      </p:pic>
      <p:sp>
        <p:nvSpPr>
          <p:cNvPr id="18" name="Freeform 11">
            <a:extLst>
              <a:ext uri="{FF2B5EF4-FFF2-40B4-BE49-F238E27FC236}">
                <a16:creationId xmlns:a16="http://schemas.microsoft.com/office/drawing/2014/main" id="{FFE5CE31-B04A-4257-8666-7E23A80B1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B2E676-ED37-A4D7-B0A7-EF90865DACA2}"/>
              </a:ext>
            </a:extLst>
          </p:cNvPr>
          <p:cNvSpPr txBox="1"/>
          <p:nvPr/>
        </p:nvSpPr>
        <p:spPr>
          <a:xfrm>
            <a:off x="6096000" y="485463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 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DDA69-19B1-6C01-65E9-222DCED6C2E8}"/>
              </a:ext>
            </a:extLst>
          </p:cNvPr>
          <p:cNvSpPr txBox="1"/>
          <p:nvPr/>
        </p:nvSpPr>
        <p:spPr>
          <a:xfrm>
            <a:off x="9992372" y="483800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AAA4-7E41-F35B-BF66-829FB5F5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935" y="2105198"/>
            <a:ext cx="4788130" cy="1602278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Arial Black" panose="020B0A04020102020204" pitchFamily="34" charset="0"/>
              </a:rPr>
              <a:t>Thank You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7076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</TotalTime>
  <Words>349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26</vt:lpstr>
      <vt:lpstr>Arial</vt:lpstr>
      <vt:lpstr>Arial Black</vt:lpstr>
      <vt:lpstr>Cambria Math</vt:lpstr>
      <vt:lpstr>Century Gothic</vt:lpstr>
      <vt:lpstr>Courier New</vt:lpstr>
      <vt:lpstr>Times New Roman</vt:lpstr>
      <vt:lpstr>Wingdings</vt:lpstr>
      <vt:lpstr>Wingdings 3</vt:lpstr>
      <vt:lpstr>Wisp</vt:lpstr>
      <vt:lpstr>Presentation on “Search Locations Safely and Accurately: A Location Privacy Protection Algorithm with Accurate Service”</vt:lpstr>
      <vt:lpstr>Presentation Outline</vt:lpstr>
      <vt:lpstr>Introduction</vt:lpstr>
      <vt:lpstr>Privacy leakage of LSS </vt:lpstr>
      <vt:lpstr>What’s The Solution for Location privacy issue ?</vt:lpstr>
      <vt:lpstr>The proposed algorithm contribution: </vt:lpstr>
      <vt:lpstr>How the Algorithms works ???</vt:lpstr>
      <vt:lpstr>The Success of Proposed Algorithm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“Search Locations Safely and Accurately: A Location Privacy Protection Algorithm with Accurate Service”</dc:title>
  <dc:creator>Md. Abdul  Mutalib</dc:creator>
  <cp:lastModifiedBy>Md. Abdul  Mutalib</cp:lastModifiedBy>
  <cp:revision>8</cp:revision>
  <dcterms:created xsi:type="dcterms:W3CDTF">2022-08-24T21:56:28Z</dcterms:created>
  <dcterms:modified xsi:type="dcterms:W3CDTF">2022-08-25T03:12:43Z</dcterms:modified>
</cp:coreProperties>
</file>