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94660"/>
  </p:normalViewPr>
  <p:slideViewPr>
    <p:cSldViewPr snapToGrid="0">
      <p:cViewPr>
        <p:scale>
          <a:sx n="66" d="100"/>
          <a:sy n="66" d="100"/>
        </p:scale>
        <p:origin x="-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81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1DA3F8-72CD-47E9-A555-074E27F732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8EE1A-38A8-4A07-81CD-3C5E27460A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5C775-4B24-4506-B9C2-B6FD35C034E0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26143-E2F2-4D7B-8BA9-3E731802D6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B0EB-B55B-4168-A1B0-45A999B39D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F9D34-A623-450A-AC49-9358E9343F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3577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0D224-9571-42C3-AAC4-E038E87470D0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979B-985D-4C10-86D5-426C39C551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1958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FD2E-0595-411D-8D51-DABF0EB29C85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6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53EA-D9B8-450D-BB02-221529168687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9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CCEE-FEAB-474A-8030-CE1EE24379A7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13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C969-1DF4-49E7-8E0F-D9A9F011A187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0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3199-01EB-4962-A663-24DAC5ADC98E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68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24D7-DCDB-4B0A-AEC3-C932352F9A6C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95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AA1-87F9-4D68-B97E-6ECADD60FC52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70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152-9EAA-4919-800C-6012D604E19B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66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B865-6BF5-487B-852A-6ACD97D96701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1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4900-BDBA-4979-8A37-946DEA5F461C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13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2EC-0946-4C95-912A-814E7164FBCC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25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2A89-4000-4534-9D7F-C5879D148641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06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B8C-B5BD-4B21-9D51-24810E0AC8E2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30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1386-0304-4170-BDB5-89E664F29B86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40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CB5-67DC-4090-8F81-9A04089EA282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59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0006-CE56-46B8-B1C5-801BF179643D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0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9994-9C0C-4116-835D-66416F0CCC15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39BE-62D5-4C13-81D1-FADD63DB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503"/>
            <a:ext cx="8911687" cy="1280890"/>
          </a:xfrm>
        </p:spPr>
        <p:txBody>
          <a:bodyPr/>
          <a:lstStyle/>
          <a:p>
            <a:pPr algn="ctr"/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on: </a:t>
            </a:r>
            <a:b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 2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C91E-1FE0-4ECD-8271-BA2491D5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2229564"/>
            <a:ext cx="10629900" cy="1828086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Name</a:t>
            </a:r>
          </a:p>
          <a:p>
            <a:pPr marL="400050" lvl="1" indent="0" algn="ctr"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Diode Circuit Analysis and Logic gates using diodes</a:t>
            </a:r>
          </a:p>
          <a:p>
            <a:pPr marL="400050" lvl="1" indent="0" algn="ctr">
              <a:buNone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5ABE6-158A-4768-9B62-3F098073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31335-086D-47BE-AB51-64B0B693AE31}"/>
              </a:ext>
            </a:extLst>
          </p:cNvPr>
          <p:cNvSpPr txBox="1"/>
          <p:nvPr/>
        </p:nvSpPr>
        <p:spPr>
          <a:xfrm>
            <a:off x="7334250" y="3939173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Abdul Mutalib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190303020001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8</a:t>
            </a:r>
            <a:r>
              <a:rPr lang="en-GB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East University Bangladesh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CBD6-B74F-4E94-A5FD-E5C78FD5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F211-2EB2-4365-BE7B-4CFAD7B2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57EE-50C6-4E44-ADD1-D7FE11FDD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540189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Theory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Apparatus</a:t>
            </a:r>
            <a:r>
              <a:rPr lang="en-GB" sz="3000" dirty="0">
                <a:solidFill>
                  <a:srgbClr val="FDAB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Needed</a:t>
            </a:r>
            <a:endParaRPr lang="en-GB" sz="3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Circuits</a:t>
            </a:r>
            <a:endParaRPr lang="en-GB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6777D0-F162-4729-8A84-2F1C77E4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CC54-67E5-4A4B-A77D-F954DE18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2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5ABE6-158A-4768-9B62-3F098073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8555C-71A1-4E6A-93F1-EBF0046D62DB}"/>
              </a:ext>
            </a:extLst>
          </p:cNvPr>
          <p:cNvSpPr txBox="1"/>
          <p:nvPr/>
        </p:nvSpPr>
        <p:spPr>
          <a:xfrm>
            <a:off x="1930399" y="906307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A4250-DF8E-48A3-AC9F-839785707269}"/>
              </a:ext>
            </a:extLst>
          </p:cNvPr>
          <p:cNvSpPr txBox="1"/>
          <p:nvPr/>
        </p:nvSpPr>
        <p:spPr>
          <a:xfrm>
            <a:off x="1930398" y="2012208"/>
            <a:ext cx="10033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experiment is to analyse simple diode circuits and to build logic circuits using diodes and resistors.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BFF7AC0-A86F-47F8-9413-FEEACE9A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93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5ABE6-158A-4768-9B62-3F098073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8555C-71A1-4E6A-93F1-EBF0046D62DB}"/>
              </a:ext>
            </a:extLst>
          </p:cNvPr>
          <p:cNvSpPr txBox="1"/>
          <p:nvPr/>
        </p:nvSpPr>
        <p:spPr>
          <a:xfrm>
            <a:off x="1930399" y="906307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A4250-DF8E-48A3-AC9F-839785707269}"/>
              </a:ext>
            </a:extLst>
          </p:cNvPr>
          <p:cNvSpPr txBox="1"/>
          <p:nvPr/>
        </p:nvSpPr>
        <p:spPr>
          <a:xfrm>
            <a:off x="1930399" y="1993158"/>
            <a:ext cx="9307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this lab need to read:-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Lecture-1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Lecture-2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Lecture-3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4C6FB-F85F-4625-A92E-3284CA20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03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5ABE6-158A-4768-9B62-3F098073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>
                <a:latin typeface="Comic Sans MS" panose="030F0702030302020204" pitchFamily="66" charset="0"/>
              </a:rPr>
              <a:t>Abdul Mutalib, North East University Bangladesh</a:t>
            </a:r>
            <a:endParaRPr lang="en-GB" sz="1050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8555C-71A1-4E6A-93F1-EBF0046D62DB}"/>
              </a:ext>
            </a:extLst>
          </p:cNvPr>
          <p:cNvSpPr txBox="1"/>
          <p:nvPr/>
        </p:nvSpPr>
        <p:spPr>
          <a:xfrm>
            <a:off x="1930399" y="906307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Apparatus Needed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A4250-DF8E-48A3-AC9F-839785707269}"/>
              </a:ext>
            </a:extLst>
          </p:cNvPr>
          <p:cNvSpPr txBox="1"/>
          <p:nvPr/>
        </p:nvSpPr>
        <p:spPr>
          <a:xfrm>
            <a:off x="1930398" y="2012209"/>
            <a:ext cx="9861551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 Board (Bread Board)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Voltmeter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Ammeter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Power supply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Generator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F80E6-9301-4FFF-9F7D-9195F6E7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31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F211-2EB2-4365-BE7B-4CFAD7B2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275" y="605060"/>
            <a:ext cx="8911687" cy="728440"/>
          </a:xfrm>
        </p:spPr>
        <p:txBody>
          <a:bodyPr/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6777D0-F162-4729-8A84-2F1C77E4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1E8E6E-2615-490F-9DF9-1A9ACD6E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64130"/>
            <a:ext cx="4229187" cy="2891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B96DCB-BCEB-4404-AE5D-CE6CE4CA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22" y="1838517"/>
            <a:ext cx="2874367" cy="31809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BFA8CA-B98B-4C3A-89DB-2835268C9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723" y="1961414"/>
            <a:ext cx="3120571" cy="30942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A38522-3EC6-425D-B9DD-648164A9B412}"/>
              </a:ext>
            </a:extLst>
          </p:cNvPr>
          <p:cNvSpPr txBox="1"/>
          <p:nvPr/>
        </p:nvSpPr>
        <p:spPr>
          <a:xfrm>
            <a:off x="2235200" y="1333500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 have attached 3 Figures of the circuit. 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7ABDDD3-D06B-4400-B8C3-2AF2871E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62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F211-2EB2-4365-BE7B-4CFAD7B2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57EE-50C6-4E44-ADD1-D7FE11FDD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540189"/>
            <a:ext cx="8915400" cy="221266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Carefully Fill all the data for table 1, 2, 3.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Comment on the learnings from this LAB.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6777D0-F162-4729-8A84-2F1C77E4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08AA7-4CEC-457F-ACDD-8EF0B2E3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29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C5A543-F2B0-4B35-A2D1-7D1E4FFA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Abdul Mutalib, North East University Bangladesh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C2684-DB26-40EB-89E6-D89F4902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8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DE1CF-829A-4277-B0FC-0D5574DE0442}"/>
              </a:ext>
            </a:extLst>
          </p:cNvPr>
          <p:cNvSpPr txBox="1"/>
          <p:nvPr/>
        </p:nvSpPr>
        <p:spPr>
          <a:xfrm>
            <a:off x="3803245" y="2767280"/>
            <a:ext cx="5191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latin typeface="Amasis MT Pro Black" panose="02040A040500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037066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216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Amasis MT Pro Black</vt:lpstr>
      <vt:lpstr>Arial</vt:lpstr>
      <vt:lpstr>Calibri</vt:lpstr>
      <vt:lpstr>Century Gothic</vt:lpstr>
      <vt:lpstr>Comic Sans MS</vt:lpstr>
      <vt:lpstr>Times New Roman</vt:lpstr>
      <vt:lpstr>Wingdings</vt:lpstr>
      <vt:lpstr>Wingdings 3</vt:lpstr>
      <vt:lpstr>Wisp</vt:lpstr>
      <vt:lpstr>Presentation on:  Experiment 2</vt:lpstr>
      <vt:lpstr>Outline of this presentation</vt:lpstr>
      <vt:lpstr>PowerPoint Presentation</vt:lpstr>
      <vt:lpstr>PowerPoint Presentation</vt:lpstr>
      <vt:lpstr>PowerPoint Presentation</vt:lpstr>
      <vt:lpstr>Circuit</vt:lpstr>
      <vt:lpstr>Report: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 Halim</dc:creator>
  <cp:lastModifiedBy>Abdul  Halim</cp:lastModifiedBy>
  <cp:revision>24</cp:revision>
  <dcterms:created xsi:type="dcterms:W3CDTF">2022-02-21T09:00:28Z</dcterms:created>
  <dcterms:modified xsi:type="dcterms:W3CDTF">2022-02-21T10:33:08Z</dcterms:modified>
</cp:coreProperties>
</file>