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Nixie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7" Type="http://schemas.openxmlformats.org/officeDocument/2006/relationships/font" Target="fonts/Nixie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Aneesh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8434b6b7b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8434b6b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4454"/>
                </a:solidFill>
              </a:rPr>
              <a:t>Simar</a:t>
            </a:r>
            <a:endParaRPr sz="2100">
              <a:solidFill>
                <a:srgbClr val="114454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56f4cda43_0_2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56f4cda4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Bhavesh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56f4cda43_0_2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56f4cda4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4454"/>
                </a:solidFill>
              </a:rPr>
              <a:t>Aneesh</a:t>
            </a:r>
            <a:endParaRPr sz="2100">
              <a:solidFill>
                <a:srgbClr val="114454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56f4cda43_0_2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56f4cda43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4454"/>
                </a:solidFill>
              </a:rPr>
              <a:t>Connor</a:t>
            </a:r>
            <a:endParaRPr sz="2100">
              <a:solidFill>
                <a:srgbClr val="114454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543459bed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543459b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4454"/>
                </a:solidFill>
              </a:rPr>
              <a:t>Connor</a:t>
            </a:r>
            <a:endParaRPr sz="2100">
              <a:solidFill>
                <a:srgbClr val="114454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56f4cda43_0_2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56f4cda4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4454"/>
                </a:solidFill>
              </a:rPr>
              <a:t>Connor</a:t>
            </a:r>
            <a:endParaRPr sz="2100">
              <a:solidFill>
                <a:srgbClr val="114454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543459bed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543459be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4454"/>
                </a:solidFill>
              </a:rPr>
              <a:t>Bhavesh</a:t>
            </a:r>
            <a:endParaRPr sz="2100">
              <a:solidFill>
                <a:srgbClr val="114454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56f4cda43_0_3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56f4cda43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4454"/>
                </a:solidFill>
              </a:rPr>
              <a:t>Simar</a:t>
            </a:r>
            <a:endParaRPr sz="2100">
              <a:solidFill>
                <a:srgbClr val="114454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56f4cda43_0_3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56f4cda43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Simar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56f4cda43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56f4cda4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Aneesh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56f4cda4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56f4cda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6398aa24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6398aa2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Aneesh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Aneesh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6398aa247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6398aa2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Aneesh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6398aa247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6398aa24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Simar</a:t>
            </a:r>
            <a:endParaRPr sz="1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56f4cda43_0_2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56f4cda4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Bhavesh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6398aa247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6398aa24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4454"/>
                </a:solidFill>
              </a:rPr>
              <a:t>Bhavesh</a:t>
            </a:r>
            <a:endParaRPr sz="1800">
              <a:solidFill>
                <a:srgbClr val="114454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6398aa247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6398aa24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4454"/>
                </a:solidFill>
              </a:rPr>
              <a:t>Simar</a:t>
            </a:r>
            <a:endParaRPr sz="2100">
              <a:solidFill>
                <a:srgbClr val="114454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A">
  <p:cSld name="BLANK_1_1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B">
  <p:cSld name="BLANK_1_1_1"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4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682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▫"/>
              <a:defRPr sz="2000">
                <a:solidFill>
                  <a:schemeClr val="l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 RPI</a:t>
            </a:r>
            <a:endParaRPr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7" name="Google Shape;107;p13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4" name="Google Shape;11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725" y="451800"/>
            <a:ext cx="1319950" cy="9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1146025" y="1767275"/>
            <a:ext cx="70515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ts val="2200"/>
              <a:buFont typeface="Nixie One"/>
              <a:buChar char="▹"/>
            </a:pPr>
            <a:r>
              <a:rPr lang="en">
                <a:solidFill>
                  <a:schemeClr val="dk1"/>
                </a:solidFill>
              </a:rPr>
              <a:t>Components: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￭"/>
            </a:pPr>
            <a:r>
              <a:rPr lang="en" sz="1400">
                <a:solidFill>
                  <a:schemeClr val="dk1"/>
                </a:solidFill>
              </a:rPr>
              <a:t>Dashboard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￭"/>
            </a:pPr>
            <a:r>
              <a:rPr lang="en" sz="1400">
                <a:solidFill>
                  <a:schemeClr val="dk1"/>
                </a:solidFill>
              </a:rPr>
              <a:t>Dorm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￭"/>
            </a:pPr>
            <a:r>
              <a:rPr lang="en" sz="1400">
                <a:solidFill>
                  <a:schemeClr val="dk1"/>
                </a:solidFill>
              </a:rPr>
              <a:t>Homepage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￭"/>
            </a:pPr>
            <a:r>
              <a:rPr lang="en" sz="1400">
                <a:solidFill>
                  <a:schemeClr val="dk1"/>
                </a:solidFill>
              </a:rPr>
              <a:t>Login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￭"/>
            </a:pPr>
            <a:r>
              <a:rPr lang="en" sz="1400">
                <a:solidFill>
                  <a:schemeClr val="dk1"/>
                </a:solidFill>
              </a:rPr>
              <a:t>Logout</a:t>
            </a:r>
            <a:endParaRPr sz="14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200"/>
              <a:buFont typeface="Nixie One"/>
              <a:buChar char="▹"/>
            </a:pPr>
            <a:r>
              <a:rPr lang="en">
                <a:solidFill>
                  <a:schemeClr val="dk1"/>
                </a:solidFill>
              </a:rPr>
              <a:t>Styling + Formatting of Pages</a:t>
            </a:r>
            <a:endParaRPr>
              <a:solidFill>
                <a:srgbClr val="A5B0FE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</a:t>
            </a:r>
            <a:endParaRPr/>
          </a:p>
        </p:txBody>
      </p:sp>
      <p:grpSp>
        <p:nvGrpSpPr>
          <p:cNvPr id="221" name="Google Shape;221;p2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222" name="Google Shape;222;p2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725" y="374250"/>
            <a:ext cx="1319950" cy="9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idx="4294967295" type="ctrTitle"/>
          </p:nvPr>
        </p:nvSpPr>
        <p:spPr>
          <a:xfrm>
            <a:off x="855675" y="682300"/>
            <a:ext cx="728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What We’ve Done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235" name="Google Shape;235;p2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150" y="1530900"/>
            <a:ext cx="4039500" cy="29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 txBox="1"/>
          <p:nvPr/>
        </p:nvSpPr>
        <p:spPr>
          <a:xfrm>
            <a:off x="1056400" y="2112825"/>
            <a:ext cx="3099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-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MongoDB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-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Dorms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-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Reviews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-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Gathering Data/Updated CSS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-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OAuth and Firebase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-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Data Visualizations 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idx="1" type="body"/>
          </p:nvPr>
        </p:nvSpPr>
        <p:spPr>
          <a:xfrm>
            <a:off x="1146025" y="1767275"/>
            <a:ext cx="70515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▹"/>
            </a:pPr>
            <a:r>
              <a:rPr lang="en">
                <a:solidFill>
                  <a:schemeClr val="dk1"/>
                </a:solidFill>
              </a:rPr>
              <a:t>Gathered More Photos for each individual dorm area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￭"/>
            </a:pPr>
            <a:r>
              <a:rPr lang="en">
                <a:solidFill>
                  <a:schemeClr val="dk1"/>
                </a:solidFill>
              </a:rPr>
              <a:t>Now able to provide a successful slideshow with photos for each dorm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2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Gathered Data + CSS</a:t>
            </a:r>
            <a:endParaRPr/>
          </a:p>
        </p:txBody>
      </p:sp>
      <p:grpSp>
        <p:nvGrpSpPr>
          <p:cNvPr id="244" name="Google Shape;244;p2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245" name="Google Shape;245;p2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2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2" name="Google Shape;2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725" y="374250"/>
            <a:ext cx="1319950" cy="9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1146025" y="1767275"/>
            <a:ext cx="70515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▹"/>
            </a:pPr>
            <a:r>
              <a:rPr lang="en">
                <a:solidFill>
                  <a:schemeClr val="dk1"/>
                </a:solidFill>
              </a:rPr>
              <a:t>Created database for Discover RPI </a:t>
            </a:r>
            <a:r>
              <a:rPr lang="en">
                <a:solidFill>
                  <a:schemeClr val="dk1"/>
                </a:solidFill>
              </a:rPr>
              <a:t>with 2 collections: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￭"/>
            </a:pPr>
            <a:r>
              <a:rPr lang="en">
                <a:solidFill>
                  <a:schemeClr val="dk1"/>
                </a:solidFill>
              </a:rPr>
              <a:t>Reviews 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￭"/>
            </a:pPr>
            <a:r>
              <a:rPr lang="en">
                <a:solidFill>
                  <a:schemeClr val="dk1"/>
                </a:solidFill>
              </a:rPr>
              <a:t>Dorms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▹"/>
            </a:pPr>
            <a:r>
              <a:rPr lang="en">
                <a:solidFill>
                  <a:schemeClr val="dk1"/>
                </a:solidFill>
              </a:rPr>
              <a:t>Created endpoints to call data from MongoDB to their respective places in application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2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grpSp>
        <p:nvGrpSpPr>
          <p:cNvPr id="259" name="Google Shape;259;p25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260" name="Google Shape;260;p2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725" y="374250"/>
            <a:ext cx="1319950" cy="9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idx="1" type="body"/>
          </p:nvPr>
        </p:nvSpPr>
        <p:spPr>
          <a:xfrm>
            <a:off x="1146025" y="1767275"/>
            <a:ext cx="70515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▹"/>
            </a:pPr>
            <a:r>
              <a:rPr lang="en">
                <a:solidFill>
                  <a:schemeClr val="dk1"/>
                </a:solidFill>
              </a:rPr>
              <a:t>Individual Dorms pages now get data from the database itself 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￭"/>
            </a:pPr>
            <a:r>
              <a:rPr lang="en">
                <a:solidFill>
                  <a:schemeClr val="dk1"/>
                </a:solidFill>
              </a:rPr>
              <a:t>Includes features of the dorm itself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▹"/>
            </a:pPr>
            <a:r>
              <a:rPr lang="en">
                <a:solidFill>
                  <a:schemeClr val="dk1"/>
                </a:solidFill>
              </a:rPr>
              <a:t>Created endpoints to call from database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3" name="Google Shape;273;p2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Dorms</a:t>
            </a:r>
            <a:endParaRPr/>
          </a:p>
        </p:txBody>
      </p:sp>
      <p:grpSp>
        <p:nvGrpSpPr>
          <p:cNvPr id="274" name="Google Shape;274;p26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275" name="Google Shape;275;p2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2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725" y="374250"/>
            <a:ext cx="1319950" cy="9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idx="1" type="body"/>
          </p:nvPr>
        </p:nvSpPr>
        <p:spPr>
          <a:xfrm>
            <a:off x="1146025" y="1767275"/>
            <a:ext cx="70515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▹"/>
            </a:pPr>
            <a:r>
              <a:rPr lang="en">
                <a:solidFill>
                  <a:schemeClr val="dk1"/>
                </a:solidFill>
              </a:rPr>
              <a:t>After logging in, users are now able to post reviews/comments about certain dorms and their experiences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▹"/>
            </a:pPr>
            <a:r>
              <a:rPr lang="en">
                <a:solidFill>
                  <a:schemeClr val="dk1"/>
                </a:solidFill>
              </a:rPr>
              <a:t>Reviews stored in MongoDB collection under “Reviews”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￭"/>
            </a:pPr>
            <a:r>
              <a:rPr lang="en">
                <a:solidFill>
                  <a:schemeClr val="dk1"/>
                </a:solidFill>
              </a:rPr>
              <a:t>ID is based on the dorm nickname 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▹"/>
            </a:pPr>
            <a:r>
              <a:rPr lang="en">
                <a:solidFill>
                  <a:schemeClr val="dk1"/>
                </a:solidFill>
              </a:rPr>
              <a:t>Created endpoints to call from database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8" name="Google Shape;288;p2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</a:t>
            </a:r>
            <a:endParaRPr/>
          </a:p>
        </p:txBody>
      </p:sp>
      <p:grpSp>
        <p:nvGrpSpPr>
          <p:cNvPr id="289" name="Google Shape;289;p27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290" name="Google Shape;290;p2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2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725" y="374250"/>
            <a:ext cx="1319950" cy="9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>
            <p:ph idx="1" type="body"/>
          </p:nvPr>
        </p:nvSpPr>
        <p:spPr>
          <a:xfrm>
            <a:off x="1146025" y="1767275"/>
            <a:ext cx="70515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▹"/>
            </a:pPr>
            <a:r>
              <a:rPr lang="en">
                <a:solidFill>
                  <a:schemeClr val="dk1"/>
                </a:solidFill>
              </a:rPr>
              <a:t>‘angularfire’ (Angular library for Firebase) is used to implement Google authentication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▹"/>
            </a:pPr>
            <a:r>
              <a:rPr lang="en">
                <a:solidFill>
                  <a:schemeClr val="dk1"/>
                </a:solidFill>
              </a:rPr>
              <a:t>An ‘auth’ service (which communicates with Firebase) is used to handle the authentication process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▹"/>
            </a:pPr>
            <a:r>
              <a:rPr lang="en">
                <a:solidFill>
                  <a:schemeClr val="dk1"/>
                </a:solidFill>
              </a:rPr>
              <a:t>Components can also use this service to get login information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3" name="Google Shape;303;p2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OAuth + Firebase</a:t>
            </a:r>
            <a:endParaRPr/>
          </a:p>
        </p:txBody>
      </p:sp>
      <p:grpSp>
        <p:nvGrpSpPr>
          <p:cNvPr id="304" name="Google Shape;304;p2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305" name="Google Shape;305;p2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2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4050" y="4190975"/>
            <a:ext cx="1319950" cy="9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775" y="42850"/>
            <a:ext cx="4343227" cy="198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idx="1" type="body"/>
          </p:nvPr>
        </p:nvSpPr>
        <p:spPr>
          <a:xfrm>
            <a:off x="1146025" y="1767275"/>
            <a:ext cx="70515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▹"/>
            </a:pPr>
            <a:r>
              <a:rPr lang="en">
                <a:solidFill>
                  <a:schemeClr val="dk1"/>
                </a:solidFill>
              </a:rPr>
              <a:t>Created D3 Data Visualizations: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￭"/>
            </a:pPr>
            <a:r>
              <a:rPr lang="en">
                <a:solidFill>
                  <a:schemeClr val="dk1"/>
                </a:solidFill>
              </a:rPr>
              <a:t>Visualization 1: </a:t>
            </a:r>
            <a:endParaRPr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⬝"/>
            </a:pPr>
            <a:r>
              <a:rPr lang="en">
                <a:solidFill>
                  <a:schemeClr val="dk1"/>
                </a:solidFill>
              </a:rPr>
              <a:t>Individual Dorm Reviews  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￭"/>
            </a:pPr>
            <a:r>
              <a:rPr lang="en">
                <a:solidFill>
                  <a:schemeClr val="dk1"/>
                </a:solidFill>
              </a:rPr>
              <a:t>Visualization 2:</a:t>
            </a:r>
            <a:endParaRPr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⬝"/>
            </a:pPr>
            <a:r>
              <a:rPr lang="en">
                <a:solidFill>
                  <a:schemeClr val="dk1"/>
                </a:solidFill>
              </a:rPr>
              <a:t>Average Score for Reviews (All Dorms)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9" name="Google Shape;319;p2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Visualizations</a:t>
            </a:r>
            <a:endParaRPr/>
          </a:p>
        </p:txBody>
      </p:sp>
      <p:grpSp>
        <p:nvGrpSpPr>
          <p:cNvPr id="320" name="Google Shape;320;p29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321" name="Google Shape;321;p2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8" name="Google Shape;3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725" y="374250"/>
            <a:ext cx="1319950" cy="9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DEMO</a:t>
            </a:r>
            <a:endParaRPr sz="2400"/>
          </a:p>
        </p:txBody>
      </p:sp>
      <p:sp>
        <p:nvSpPr>
          <p:cNvPr id="334" name="Google Shape;334;p3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5" name="Google Shape;335;p30"/>
          <p:cNvGrpSpPr/>
          <p:nvPr/>
        </p:nvGrpSpPr>
        <p:grpSpPr>
          <a:xfrm>
            <a:off x="3938373" y="1294549"/>
            <a:ext cx="4971239" cy="2912590"/>
            <a:chOff x="1177450" y="241631"/>
            <a:chExt cx="6173152" cy="3616776"/>
          </a:xfrm>
        </p:grpSpPr>
        <p:sp>
          <p:nvSpPr>
            <p:cNvPr id="336" name="Google Shape;336;p30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0" name="Google Shape;340;p30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93458" y="1455130"/>
            <a:ext cx="3864035" cy="245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4725" y="374250"/>
            <a:ext cx="1319950" cy="9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347" name="Google Shape;347;p31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Different Building Types 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48" name="Google Shape;348;p31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Upvotes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9" name="Google Shape;349;p31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Verification of RPI student/alumni 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0" name="Google Shape;350;p31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351" name="Google Shape;351;p3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3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8" name="Google Shape;3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725" y="374250"/>
            <a:ext cx="1319950" cy="9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idx="4294967295" type="ctrTitle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 We are Team Marmalade</a:t>
            </a:r>
            <a:endParaRPr/>
          </a:p>
        </p:txBody>
      </p:sp>
      <p:sp>
        <p:nvSpPr>
          <p:cNvPr id="120" name="Google Shape;120;p14"/>
          <p:cNvSpPr txBox="1"/>
          <p:nvPr>
            <p:ph idx="4294967295" type="subTitle"/>
          </p:nvPr>
        </p:nvSpPr>
        <p:spPr>
          <a:xfrm>
            <a:off x="685800" y="1259025"/>
            <a:ext cx="5200200" cy="27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Simar 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Bhavesh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Connor 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Aneesh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200" y="402862"/>
            <a:ext cx="1319950" cy="9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>
            <p:ph idx="4294967295" type="subTitle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64" name="Google Shape;364;p3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Google Shape;3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725" y="438875"/>
            <a:ext cx="1319950" cy="9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idx="4294967295" type="ctrTitle"/>
          </p:nvPr>
        </p:nvSpPr>
        <p:spPr>
          <a:xfrm>
            <a:off x="842750" y="591825"/>
            <a:ext cx="4153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AGENDA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1056400" y="2112825"/>
            <a:ext cx="3099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-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Description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-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Target Audience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-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Goal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-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What We Previously Did?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-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What Have We Done?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-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Demo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-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Future Plans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-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Q&amp;A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30" name="Google Shape;13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700" y="1175500"/>
            <a:ext cx="4039500" cy="29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grpSp>
        <p:nvGrpSpPr>
          <p:cNvPr id="136" name="Google Shape;136;p16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37" name="Google Shape;137;p1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6"/>
          <p:cNvSpPr txBox="1"/>
          <p:nvPr/>
        </p:nvSpPr>
        <p:spPr>
          <a:xfrm>
            <a:off x="894325" y="2020077"/>
            <a:ext cx="7349100" cy="25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Nixie One"/>
                <a:ea typeface="Nixie One"/>
                <a:cs typeface="Nixie One"/>
                <a:sym typeface="Nixie One"/>
              </a:rPr>
              <a:t>Serves to provide users with a means to learn more about the dorms and what they have access to</a:t>
            </a:r>
            <a:endParaRPr sz="22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14454"/>
              </a:solidFill>
              <a:highlight>
                <a:schemeClr val="accent6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675" y="3199500"/>
            <a:ext cx="2521490" cy="171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825" y="3197575"/>
            <a:ext cx="2577206" cy="17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 </a:t>
            </a:r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3" name="Google Shape;153;p1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7"/>
          <p:cNvSpPr txBox="1"/>
          <p:nvPr/>
        </p:nvSpPr>
        <p:spPr>
          <a:xfrm>
            <a:off x="894325" y="2020077"/>
            <a:ext cx="7349100" cy="25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ts val="2200"/>
              <a:buFont typeface="Nixie One"/>
              <a:buChar char="▹"/>
            </a:pPr>
            <a:r>
              <a:rPr lang="en" sz="2200">
                <a:latin typeface="Nixie One"/>
                <a:ea typeface="Nixie One"/>
                <a:cs typeface="Nixie One"/>
                <a:sym typeface="Nixie One"/>
              </a:rPr>
              <a:t>RPI Students </a:t>
            </a:r>
            <a:endParaRPr sz="2200">
              <a:latin typeface="Nixie One"/>
              <a:ea typeface="Nixie One"/>
              <a:cs typeface="Nixie One"/>
              <a:sym typeface="Nixie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200"/>
              <a:buFont typeface="Nixie One"/>
              <a:buChar char="▹"/>
            </a:pPr>
            <a:r>
              <a:rPr lang="en" sz="2200">
                <a:latin typeface="Nixie One"/>
                <a:ea typeface="Nixie One"/>
                <a:cs typeface="Nixie One"/>
                <a:sym typeface="Nixie One"/>
              </a:rPr>
              <a:t>Potential Students and Family Members </a:t>
            </a:r>
            <a:endParaRPr sz="22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Nixie One"/>
                <a:ea typeface="Nixie One"/>
                <a:cs typeface="Nixie One"/>
                <a:sym typeface="Nixie One"/>
              </a:rPr>
              <a:t>Give prospective students an idea of what the facilities look like and what they’ll have access to </a:t>
            </a:r>
            <a:endParaRPr sz="22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725" y="374250"/>
            <a:ext cx="1319950" cy="9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8" name="Google Shape;168;p1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18"/>
          <p:cNvSpPr txBox="1"/>
          <p:nvPr/>
        </p:nvSpPr>
        <p:spPr>
          <a:xfrm>
            <a:off x="894325" y="2020077"/>
            <a:ext cx="7349100" cy="25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Nixie One"/>
                <a:ea typeface="Nixie One"/>
                <a:cs typeface="Nixie One"/>
                <a:sym typeface="Nixie One"/>
              </a:rPr>
              <a:t>Provide users with updated information about certain dorms and </a:t>
            </a:r>
            <a:r>
              <a:rPr lang="en" sz="2200">
                <a:latin typeface="Nixie One"/>
                <a:ea typeface="Nixie One"/>
                <a:cs typeface="Nixie One"/>
                <a:sym typeface="Nixie One"/>
              </a:rPr>
              <a:t>allow students to review them </a:t>
            </a:r>
            <a:r>
              <a:rPr lang="en" sz="2200">
                <a:latin typeface="Nixie One"/>
                <a:ea typeface="Nixie One"/>
                <a:cs typeface="Nixie One"/>
                <a:sym typeface="Nixie One"/>
              </a:rPr>
              <a:t> </a:t>
            </a:r>
            <a:endParaRPr sz="2200">
              <a:latin typeface="Nixie One"/>
              <a:ea typeface="Nixie One"/>
              <a:cs typeface="Nixie One"/>
              <a:sym typeface="Nixie One"/>
            </a:endParaRPr>
          </a:p>
          <a:p>
            <a:pPr indent="-368300" lvl="0" marL="914400" rtl="0" algn="l"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ts val="2200"/>
              <a:buFont typeface="Nixie One"/>
              <a:buChar char="▹"/>
            </a:pPr>
            <a:r>
              <a:rPr lang="en" sz="2200">
                <a:latin typeface="Nixie One"/>
                <a:ea typeface="Nixie One"/>
                <a:cs typeface="Nixie One"/>
                <a:sym typeface="Nixie One"/>
              </a:rPr>
              <a:t>Application capable of implementing comments for students who have lived in these dorms </a:t>
            </a:r>
            <a:endParaRPr sz="22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725" y="374250"/>
            <a:ext cx="1319950" cy="9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/>
        </p:nvSpPr>
        <p:spPr>
          <a:xfrm>
            <a:off x="855675" y="2141675"/>
            <a:ext cx="3099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-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Frontend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-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Angular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-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NodeJS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Char char="-"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JSON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82" name="Google Shape;182;p19"/>
          <p:cNvSpPr txBox="1"/>
          <p:nvPr>
            <p:ph idx="4294967295" type="ctrTitle"/>
          </p:nvPr>
        </p:nvSpPr>
        <p:spPr>
          <a:xfrm>
            <a:off x="855675" y="682300"/>
            <a:ext cx="728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What </a:t>
            </a:r>
            <a:r>
              <a:rPr lang="en" sz="6000">
                <a:solidFill>
                  <a:schemeClr val="accent6"/>
                </a:solidFill>
              </a:rPr>
              <a:t>w</a:t>
            </a:r>
            <a:r>
              <a:rPr lang="en" sz="6000">
                <a:solidFill>
                  <a:schemeClr val="accent6"/>
                </a:solidFill>
              </a:rPr>
              <a:t>e’ve Previously </a:t>
            </a:r>
            <a:r>
              <a:rPr lang="en" sz="6000">
                <a:solidFill>
                  <a:schemeClr val="accent6"/>
                </a:solidFill>
              </a:rPr>
              <a:t>d</a:t>
            </a:r>
            <a:r>
              <a:rPr lang="en" sz="6000">
                <a:solidFill>
                  <a:schemeClr val="accent6"/>
                </a:solidFill>
              </a:rPr>
              <a:t>one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150" y="1530900"/>
            <a:ext cx="4039500" cy="29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146025" y="1767275"/>
            <a:ext cx="67521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Barlow Light"/>
              <a:buChar char="▹"/>
            </a:pPr>
            <a:r>
              <a:rPr lang="en"/>
              <a:t>Preparing for future technologies: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</a:pPr>
            <a:r>
              <a:rPr lang="en"/>
              <a:t>Ex. Mongo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200"/>
              <a:buFont typeface="Nixie One"/>
              <a:buChar char="▹"/>
            </a:pPr>
            <a:r>
              <a:rPr lang="en"/>
              <a:t>Dorms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</a:pPr>
            <a:r>
              <a:rPr lang="en"/>
              <a:t>Dorm Information in JSON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</a:pPr>
            <a:r>
              <a:rPr i="1" lang="en"/>
              <a:t>Currently now in Database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</a:pPr>
            <a:r>
              <a:rPr lang="en"/>
              <a:t>Created API endpoints for frontend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Barlow Light"/>
              <a:buChar char="▹"/>
            </a:pPr>
            <a:r>
              <a:rPr lang="en"/>
              <a:t>Login Information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</a:pPr>
            <a:r>
              <a:rPr i="1" lang="en"/>
              <a:t>Converted to OAuth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+ Express</a:t>
            </a:r>
            <a:endParaRPr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2" name="Google Shape;192;p2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725" y="374250"/>
            <a:ext cx="1319950" cy="9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1146025" y="1767275"/>
            <a:ext cx="70515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ixie One"/>
              <a:buChar char="▹"/>
            </a:pPr>
            <a:r>
              <a:rPr lang="en">
                <a:solidFill>
                  <a:schemeClr val="dk1"/>
                </a:solidFill>
              </a:rPr>
              <a:t>Designed frontend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￭"/>
            </a:pPr>
            <a:r>
              <a:rPr lang="en">
                <a:solidFill>
                  <a:schemeClr val="dk1"/>
                </a:solidFill>
              </a:rPr>
              <a:t>Used html, css, js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▹"/>
            </a:pPr>
            <a:r>
              <a:rPr lang="en">
                <a:solidFill>
                  <a:schemeClr val="dk1"/>
                </a:solidFill>
              </a:rPr>
              <a:t>Created pages such as: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￭"/>
            </a:pPr>
            <a:r>
              <a:rPr lang="en">
                <a:solidFill>
                  <a:schemeClr val="dk1"/>
                </a:solidFill>
              </a:rPr>
              <a:t>Index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￭"/>
            </a:pPr>
            <a:r>
              <a:rPr lang="en">
                <a:solidFill>
                  <a:schemeClr val="dk1"/>
                </a:solidFill>
              </a:rPr>
              <a:t>Login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￭"/>
            </a:pPr>
            <a:r>
              <a:rPr lang="en">
                <a:solidFill>
                  <a:schemeClr val="dk1"/>
                </a:solidFill>
              </a:rPr>
              <a:t>Dashboard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￭"/>
            </a:pPr>
            <a:r>
              <a:rPr lang="en">
                <a:solidFill>
                  <a:schemeClr val="dk1"/>
                </a:solidFill>
              </a:rPr>
              <a:t>Dorm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2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grpSp>
        <p:nvGrpSpPr>
          <p:cNvPr id="206" name="Google Shape;206;p21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207" name="Google Shape;207;p2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725" y="374250"/>
            <a:ext cx="1319950" cy="9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