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03-Sep-15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03-Sep-15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03-Sep-15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03-Sep-15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03-Sep-15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03-Sep-15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03-Sep-15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03-Sep-15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eroku.com/" TargetMode="External"/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imosas.herokuapp.com/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amMimosa-Telerik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Project Mimosa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Aleksandra92(Mom), </a:t>
            </a:r>
            <a:r>
              <a:rPr lang="en-US" dirty="0" err="1"/>
              <a:t>a.k.filipov</a:t>
            </a:r>
            <a:r>
              <a:rPr lang="en-US" dirty="0"/>
              <a:t>(Dad), </a:t>
            </a:r>
            <a:r>
              <a:rPr lang="en-US" dirty="0" err="1"/>
              <a:t>Dragomir.Tachev</a:t>
            </a:r>
            <a:r>
              <a:rPr lang="en-US" dirty="0"/>
              <a:t> and </a:t>
            </a:r>
            <a:r>
              <a:rPr lang="en-US" dirty="0" err="1"/>
              <a:t>Hristiyan_Andreev</a:t>
            </a:r>
            <a:r>
              <a:rPr lang="en-US" dirty="0"/>
              <a:t>(the Kids) and </a:t>
            </a:r>
            <a:r>
              <a:rPr lang="en-US" dirty="0" err="1"/>
              <a:t>ahansb</a:t>
            </a:r>
            <a:r>
              <a:rPr lang="en-US" dirty="0"/>
              <a:t>(uncle Fester)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751" y="671104"/>
            <a:ext cx="4348252" cy="2282833"/>
          </a:xfrm>
          <a:prstGeom prst="rect">
            <a:avLst/>
          </a:prstGeom>
          <a:effectLst>
            <a:glow rad="279400">
              <a:schemeClr val="accent1">
                <a:alpha val="35000"/>
              </a:schemeClr>
            </a:glow>
            <a:softEdge rad="76200"/>
          </a:effectLst>
          <a:scene3d>
            <a:camera prst="orthographicFront"/>
            <a:lightRig rig="threePt" dir="t"/>
          </a:scene3d>
          <a:sp3d>
            <a:bevelT prst="relaxedInset"/>
            <a:bevelB prst="angle"/>
          </a:sp3d>
        </p:spPr>
      </p:pic>
    </p:spTree>
    <p:extLst>
      <p:ext uri="{BB962C8B-B14F-4D97-AF65-F5344CB8AC3E}">
        <p14:creationId xmlns:p14="http://schemas.microsoft.com/office/powerpoint/2010/main" val="309942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</a:t>
            </a:r>
          </a:p>
          <a:p>
            <a:pPr lvl="1"/>
            <a:r>
              <a:rPr lang="en-US" dirty="0"/>
              <a:t>App requirements </a:t>
            </a:r>
            <a:r>
              <a:rPr lang="en-US" dirty="0" smtClean="0"/>
              <a:t>coverage</a:t>
            </a:r>
          </a:p>
          <a:p>
            <a:pPr lvl="1"/>
            <a:r>
              <a:rPr lang="en-US" dirty="0" smtClean="0"/>
              <a:t>Live Demo</a:t>
            </a:r>
          </a:p>
          <a:p>
            <a:r>
              <a:rPr lang="en-US" dirty="0" smtClean="0"/>
              <a:t>Source Code</a:t>
            </a:r>
          </a:p>
          <a:p>
            <a:r>
              <a:rPr lang="en-US" dirty="0" smtClean="0"/>
              <a:t>The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08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requirements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jQuery usage</a:t>
            </a:r>
          </a:p>
          <a:p>
            <a:r>
              <a:rPr lang="en-US" dirty="0" smtClean="0"/>
              <a:t>OOP Design</a:t>
            </a:r>
          </a:p>
          <a:p>
            <a:pPr lvl="1"/>
            <a:r>
              <a:rPr lang="en-US" dirty="0" smtClean="0"/>
              <a:t>Modules</a:t>
            </a:r>
            <a:endParaRPr lang="en-US" dirty="0" smtClean="0"/>
          </a:p>
          <a:p>
            <a:pPr lvl="1"/>
            <a:r>
              <a:rPr lang="en-US" dirty="0" smtClean="0"/>
              <a:t>Objects</a:t>
            </a:r>
            <a:endParaRPr lang="en-US" dirty="0" smtClean="0"/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UI Implementation</a:t>
            </a:r>
          </a:p>
          <a:p>
            <a:r>
              <a:rPr lang="en-US" dirty="0" smtClean="0"/>
              <a:t>Web Data Storage</a:t>
            </a:r>
          </a:p>
          <a:p>
            <a:pPr lvl="1"/>
            <a:r>
              <a:rPr lang="en-US" dirty="0" smtClean="0"/>
              <a:t>Parse</a:t>
            </a:r>
            <a:endParaRPr lang="en-US" dirty="0" smtClean="0"/>
          </a:p>
          <a:p>
            <a:r>
              <a:rPr lang="en-US" dirty="0" smtClean="0"/>
              <a:t>Usage of </a:t>
            </a:r>
            <a:r>
              <a:rPr lang="en-US" dirty="0" err="1" smtClean="0"/>
              <a:t>localStorage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Usage of Tweeter Bootstrap</a:t>
            </a:r>
          </a:p>
          <a:p>
            <a:pPr lvl="1"/>
            <a:r>
              <a:rPr lang="en-US" dirty="0" smtClean="0"/>
              <a:t>Responsive to different resolutions</a:t>
            </a:r>
          </a:p>
          <a:p>
            <a:r>
              <a:rPr lang="en-US" dirty="0" smtClean="0"/>
              <a:t>Third-party API</a:t>
            </a:r>
          </a:p>
          <a:p>
            <a:pPr lvl="1"/>
            <a:r>
              <a:rPr lang="en-US" dirty="0" smtClean="0"/>
              <a:t>Facebook Sharing</a:t>
            </a:r>
          </a:p>
          <a:p>
            <a:r>
              <a:rPr lang="en-US" dirty="0" smtClean="0"/>
              <a:t>The data is encapsulated with strong cohesion and loose coupling</a:t>
            </a:r>
          </a:p>
          <a:p>
            <a:r>
              <a:rPr lang="en-US" dirty="0" smtClean="0"/>
              <a:t>Hosted on </a:t>
            </a:r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github.com</a:t>
            </a:r>
            <a:endParaRPr lang="en-US" u="sng" dirty="0" smtClean="0"/>
          </a:p>
          <a:p>
            <a:r>
              <a:rPr lang="en-US" dirty="0"/>
              <a:t>Implementation of server-side logic with </a:t>
            </a:r>
            <a:r>
              <a:rPr lang="en-US" dirty="0" smtClean="0"/>
              <a:t>Node.js</a:t>
            </a:r>
          </a:p>
          <a:p>
            <a:r>
              <a:rPr lang="en-US" dirty="0" smtClean="0"/>
              <a:t>Hosted on </a:t>
            </a:r>
            <a:r>
              <a:rPr lang="en-US" u="sng" dirty="0">
                <a:hlinkClick r:id="rId3"/>
              </a:rPr>
              <a:t>http://heroku.com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6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Mimosa Application</a:t>
            </a:r>
            <a:br>
              <a:rPr lang="en-US" dirty="0" smtClean="0"/>
            </a:br>
            <a:r>
              <a:rPr lang="en-US" dirty="0" smtClean="0"/>
              <a:t>/live demo/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http://mimosas.herokuapp.com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87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Mimosa Application</a:t>
            </a:r>
            <a:br>
              <a:rPr lang="en-US" dirty="0"/>
            </a:br>
            <a:r>
              <a:rPr lang="en-US" dirty="0"/>
              <a:t>/Source Code/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github.com/TeamMimosa-Telerik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2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Mimosa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Aleksandra92(Mom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a.k.filipov</a:t>
            </a:r>
            <a:r>
              <a:rPr lang="en-US" dirty="0"/>
              <a:t>(Dad)</a:t>
            </a:r>
          </a:p>
          <a:p>
            <a:endParaRPr lang="en-US" dirty="0"/>
          </a:p>
          <a:p>
            <a:r>
              <a:rPr lang="en-US" dirty="0" err="1" smtClean="0"/>
              <a:t>Dragomir.Tachev</a:t>
            </a:r>
            <a:r>
              <a:rPr lang="en-US" dirty="0" smtClean="0"/>
              <a:t>(Kid)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Hristiyan_Andreev</a:t>
            </a:r>
            <a:r>
              <a:rPr lang="en-US" dirty="0" smtClean="0"/>
              <a:t>(Kid)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ahansb</a:t>
            </a:r>
            <a:r>
              <a:rPr lang="en-US" dirty="0"/>
              <a:t>(uncle Fester)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015" y="2012005"/>
            <a:ext cx="1714500" cy="171450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1270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456" y="2067915"/>
            <a:ext cx="1714500" cy="171450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1270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686" y="3399828"/>
            <a:ext cx="1714500" cy="171450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127000"/>
          </a:effectLst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56" y="3399828"/>
            <a:ext cx="1714500" cy="1714500"/>
          </a:xfrm>
          <a:effectLst>
            <a:glow>
              <a:schemeClr val="accent1">
                <a:alpha val="40000"/>
              </a:schemeClr>
            </a:glow>
            <a:softEdge rad="1270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321" y="4699027"/>
            <a:ext cx="1714500" cy="171450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71019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Mimosa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645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119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Team Project Mimosa</vt:lpstr>
      <vt:lpstr>Content:</vt:lpstr>
      <vt:lpstr>App requirements coverage</vt:lpstr>
      <vt:lpstr>Team Mimosa Application /live demo/</vt:lpstr>
      <vt:lpstr>Team Mimosa Application /Source Code/</vt:lpstr>
      <vt:lpstr>Mimosa Team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 Mimosa</dc:title>
  <dc:creator>hans</dc:creator>
  <cp:lastModifiedBy>hans</cp:lastModifiedBy>
  <cp:revision>8</cp:revision>
  <dcterms:created xsi:type="dcterms:W3CDTF">2015-09-03T09:05:06Z</dcterms:created>
  <dcterms:modified xsi:type="dcterms:W3CDTF">2015-09-03T10:58:36Z</dcterms:modified>
</cp:coreProperties>
</file>