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notesMasterIdLst>
    <p:notesMasterId r:id="rId13"/>
  </p:notesMasterIdLst>
  <p:sldIdLst>
    <p:sldId id="256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ataka" initials="m" lastIdx="3" clrIdx="0">
    <p:extLst>
      <p:ext uri="{19B8F6BF-5375-455C-9EA6-DF929625EA0E}">
        <p15:presenceInfo xmlns:p15="http://schemas.microsoft.com/office/powerpoint/2012/main" userId="masat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B7395-9B40-4DE3-9817-F1828E085BE7}" type="datetimeFigureOut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954A2-22BE-4352-8B1F-500BB568FCF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47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891-B30E-4826-947D-E0FD443E01D4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A6BE-EE79-4909-88B4-DFF925CB1B9C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9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BE12-449F-46E4-BF69-31925FD6BBF2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43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39F-35A3-4452-B983-452245C8A273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11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C3F-D515-485F-8AF9-5DF306D8FDA1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7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4C69-CD08-4F9F-A3A0-2031A06118B9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13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C05-4A53-4ADE-8431-8210E0B261D4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01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147-9BCB-4631-AF29-EBD6321658A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243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1E0B7-AB6F-4969-BDC9-FD244219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133A5CB-2B91-4EED-B649-25312C80A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165C5-ABF3-4913-9641-5DC638CE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803A-700C-485D-80DA-52DD8F651781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A030E-3BFE-47E5-A742-3E73BBA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B2CAA-6FBE-4452-8B52-A25D392E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45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F293F-62F7-4EA8-9A5C-74CCC472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49C99-452D-4C7A-A662-592A0A65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3F6EF-FF12-4B14-A988-A904B2BE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8937-9793-4694-8E9A-87697A3464B1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E58EB-E580-438D-A060-6BE147C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0AFDC-D6B2-44A0-BF95-3790449A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16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5A537-01A1-4392-94F0-E7516927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E4C6E9-BF24-4ADF-883F-B65DA2E4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AB98-BF8A-4CE3-BFBF-8A60B172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4E3F-335A-4A8B-999A-7F0D81C6F044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FE11D-4328-4C44-87F8-EE4B8B5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67FDF-F6E1-4A29-AC2D-31C295A5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339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DB3-A5C8-4CB4-B228-D523F576498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184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17CCA-D8F1-4690-AD14-AAD530B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A8DA7-E6C8-4DC2-B477-F7E05A764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046DC0-1698-41CF-8C96-DF694E57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BD253-431E-4BD1-B4E8-288DB8A6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376-1988-4ADF-AB62-89E571BCFDEB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5CC760-5F2B-4103-9DBD-86E1F20D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9DBF3E-3634-4A0E-9960-DDA59787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145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1C60D-18F0-42B4-9A4F-4D12637E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99AF69-2507-4EDC-B156-5CB58599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11631E-B21F-45EE-BE91-EAD6B385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F0003-4BD8-4AD9-B8AA-F5429B06B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35FF01-EEE6-4EA4-A0A7-B44E494E8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51AC3A-B6A3-451A-A2CD-3E4E80F8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D6CD-E7F9-4242-BDF0-FE6E2108A071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9C9521-B22D-4A62-89F6-2574FE0F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DD19C3-F4F7-498B-8AD4-83C473DE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690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49A80-59F4-4B10-8C5F-4E802B50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E45694-4638-4A9C-9F43-68ECB3F5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A56F-5B2D-437B-A3B7-3DB89835299D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E14CA9-9EF5-4889-8E15-6B5918A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29E620-B40B-4968-888B-11745B13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6037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BDBF1B-4803-40E9-BB74-71EE1F0D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1D11-FBFE-4EDA-AF1F-65DC6E41CFA8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6D44AB-76C8-4447-B5AB-1AC1AFD6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B8E742-9820-4251-BB68-F649D7EE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259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018F4-037E-4494-942A-C68B32B0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9BFA54-ED16-480F-BCC0-B62857CB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788BCB-C703-4580-8030-E5BFBF09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2F9AF-DA36-4305-A92B-026C2A7B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925E-78C5-4FE0-9598-D2F62446C541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E1C3F-AD1D-4784-8137-B1753DD4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F59D94-A832-4046-A06B-CC2BE3E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75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3F7CC-E7C9-4599-BB82-C27599F9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5D95A8-D2F8-4DE9-B18E-B3E22613E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3D74C5-6826-4E26-A0AC-D33A79C5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1A464E-E610-4677-BEFD-3D7A2715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CD42-8D7E-4573-AC3B-040001260B27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E005AC-FEA1-4F96-9DEC-8D323EF1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635465-CD2B-44CF-B17D-BDDB55C2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3340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D8729-720C-4C89-90A4-9A1D40D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A55002-AC97-485F-8872-BA7F30615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60A29B-0B35-4A67-A602-5DB2675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54-8176-4DD7-888F-C67A5F1ED63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862A2-83F8-49C3-BA82-D43ECEFE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40F99-247F-409E-A697-4E3AC65D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632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94F05B-F2D1-4185-8F98-8FCB5579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F47306-645D-40C4-AEAF-C6723144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6DD77-9581-4CA9-B725-ED93A8C3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242-78CA-42AA-92A4-172E5E9AF4C7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85104-54FB-4133-BA7F-3A05B004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B5D95-1202-404F-8D6D-BE32933B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2930-0135-4CCD-9E31-5FB34CAE4B43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22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D627-93B5-4F09-B5BA-462766F5C64D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24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953-A43C-4EFA-AE29-DD8651380D0E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9C0B-1EF8-4567-907A-9CD52B68DDA8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512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C6E-AD8F-45DE-A070-60B3F20BE4C7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9657-1616-49A9-B2C7-A0C6C57AB318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1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D841-755C-4BDB-9FA5-AE156A529C4B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10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4AC4-6D85-4D8B-87C1-8AAF04DFC3B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77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/>
  <p:txStyles>
    <p:titleStyle>
      <a:lvl1pPr algn="l" defTabSz="457189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181DD5-34DA-48CB-BA23-849B4BAF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6D97CA-99D9-4302-8943-B96F5628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F0C99-A046-4D4F-8AFB-A4E02A557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60D4-4849-4E1E-8A8A-AEF398336B01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C5B14E-B33C-46A0-9B2C-D1A11B94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59738-E543-41F8-96ED-217A625B1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9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76086-AE73-43F6-83C4-7DE19217C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2" y="3270325"/>
            <a:ext cx="8880303" cy="780512"/>
          </a:xfrm>
        </p:spPr>
        <p:txBody>
          <a:bodyPr/>
          <a:lstStyle/>
          <a:p>
            <a:r>
              <a:rPr lang="ja-JP" altLang="en-US" sz="4000" dirty="0"/>
              <a:t>ドラゴンスレイヤーサーガ</a:t>
            </a:r>
            <a:br>
              <a:rPr lang="en-US" altLang="ja-JP" sz="4000" dirty="0"/>
            </a:br>
            <a:r>
              <a:rPr lang="ja-JP" altLang="en-US" sz="4000" dirty="0"/>
              <a:t>ゲーム全体概要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47F06C2-D49E-4052-B912-9E7D15544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作成者：</a:t>
            </a:r>
            <a:r>
              <a:rPr kumimoji="1" lang="ja-JP" altLang="en-US" dirty="0"/>
              <a:t>森本雅貴</a:t>
            </a:r>
            <a:endParaRPr kumimoji="1" lang="en-US" altLang="ja-JP" dirty="0"/>
          </a:p>
          <a:p>
            <a:r>
              <a:rPr lang="ja-JP" altLang="en-US" dirty="0"/>
              <a:t>作成日：</a:t>
            </a:r>
            <a:r>
              <a:rPr lang="en-US" altLang="ja-JP" dirty="0"/>
              <a:t>2017/10/14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745B918-4301-45BC-8FB5-4906A6720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79" flipH="1">
            <a:off x="962686" y="3661361"/>
            <a:ext cx="4191536" cy="275759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6C4971B-C6F8-47B0-8ED1-5BE34E37B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5734">
            <a:off x="7522071" y="582000"/>
            <a:ext cx="150388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265ED0-5748-423F-ADBE-B2A673825AA7}"/>
              </a:ext>
            </a:extLst>
          </p:cNvPr>
          <p:cNvSpPr txBox="1"/>
          <p:nvPr/>
        </p:nvSpPr>
        <p:spPr>
          <a:xfrm>
            <a:off x="546100" y="1397000"/>
            <a:ext cx="97257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highlight>
                  <a:srgbClr val="FFFF00"/>
                </a:highlight>
              </a:rPr>
              <a:t>マップ数：６（村（導入）、洞窟、森、渓谷、城下町、城）←まだ仮</a:t>
            </a: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ステージ数：各マップ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*3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程度で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18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ステージ程度実装予定</a:t>
            </a:r>
            <a:endParaRPr kumimoji="1" lang="en-US" altLang="ja-JP" sz="2400" b="1" dirty="0">
              <a:highlight>
                <a:srgbClr val="FFFF00"/>
              </a:highlight>
            </a:endParaRP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ボス数：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6~8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予定</a:t>
            </a: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モンスター数：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15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位予定（未定）</a:t>
            </a:r>
          </a:p>
          <a:p>
            <a:endParaRPr kumimoji="1" lang="ja-JP" altLang="en-US" sz="2400" b="1" dirty="0">
              <a:highlight>
                <a:srgbClr val="FFFF00"/>
              </a:highlight>
            </a:endParaRP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全体ボリューム：最短で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2~3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時間くらいでクリアするくらいの目安</a:t>
            </a: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販売価格予定：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980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円（＄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9.98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？）</a:t>
            </a: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販売方法：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steam</a:t>
            </a:r>
            <a:r>
              <a:rPr kumimoji="1" lang="ja-JP" altLang="en-US" sz="2400" b="1" dirty="0" err="1">
                <a:highlight>
                  <a:srgbClr val="FFFF00"/>
                </a:highlight>
              </a:rPr>
              <a:t>での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販売を目指す</a:t>
            </a:r>
          </a:p>
        </p:txBody>
      </p:sp>
    </p:spTree>
    <p:extLst>
      <p:ext uri="{BB962C8B-B14F-4D97-AF65-F5344CB8AC3E}">
        <p14:creationId xmlns:p14="http://schemas.microsoft.com/office/powerpoint/2010/main" val="22815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CDE599-AED0-471E-BE33-DF6AD7014CF0}"/>
              </a:ext>
            </a:extLst>
          </p:cNvPr>
          <p:cNvSpPr/>
          <p:nvPr/>
        </p:nvSpPr>
        <p:spPr>
          <a:xfrm>
            <a:off x="247316" y="2197768"/>
            <a:ext cx="11575716" cy="2277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ゲームサイクル・ゲームモード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62505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802632-29F8-42FC-B1D0-E64A8DFB8D22}"/>
              </a:ext>
            </a:extLst>
          </p:cNvPr>
          <p:cNvSpPr txBox="1"/>
          <p:nvPr/>
        </p:nvSpPr>
        <p:spPr>
          <a:xfrm>
            <a:off x="304800" y="2727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このゲームは、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689811" y="962527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横スクロールで進むアクションゲームで、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C94C2A-2BBD-412D-AA18-0B089F6CB075}"/>
              </a:ext>
            </a:extLst>
          </p:cNvPr>
          <p:cNvSpPr txBox="1"/>
          <p:nvPr/>
        </p:nvSpPr>
        <p:spPr>
          <a:xfrm>
            <a:off x="689811" y="1713893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ステージをクリアして次に進む、ステージクリア型です。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567393-CBB5-4229-9F66-469C3D045BED}"/>
              </a:ext>
            </a:extLst>
          </p:cNvPr>
          <p:cNvSpPr/>
          <p:nvPr/>
        </p:nvSpPr>
        <p:spPr>
          <a:xfrm>
            <a:off x="304800" y="4955443"/>
            <a:ext cx="2066386" cy="112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マップ１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DAAAA5D-1D7A-4192-A64F-165B690F5F2F}"/>
              </a:ext>
            </a:extLst>
          </p:cNvPr>
          <p:cNvSpPr/>
          <p:nvPr/>
        </p:nvSpPr>
        <p:spPr>
          <a:xfrm>
            <a:off x="2688983" y="4955442"/>
            <a:ext cx="2066386" cy="112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マップ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AF33EB5-9695-4DE4-87B0-06664985E1CC}"/>
              </a:ext>
            </a:extLst>
          </p:cNvPr>
          <p:cNvSpPr/>
          <p:nvPr/>
        </p:nvSpPr>
        <p:spPr>
          <a:xfrm>
            <a:off x="9314510" y="4955442"/>
            <a:ext cx="2066386" cy="112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ラストマップ</a:t>
            </a:r>
            <a:endParaRPr kumimoji="1" lang="en-US" altLang="ja-JP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923138B-F5CB-455A-A43B-0305C7F606C3}"/>
              </a:ext>
            </a:extLst>
          </p:cNvPr>
          <p:cNvCxnSpPr>
            <a:cxnSpLocks/>
          </p:cNvCxnSpPr>
          <p:nvPr/>
        </p:nvCxnSpPr>
        <p:spPr>
          <a:xfrm>
            <a:off x="5306584" y="5516915"/>
            <a:ext cx="353261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5713DF2F-2B61-4D54-9E5E-448225EC7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8" y="3337553"/>
            <a:ext cx="569129" cy="6920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EB7D166-B5BC-42A5-9A34-DF4A7D2FC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8334" y="3016394"/>
            <a:ext cx="2088673" cy="1374127"/>
          </a:xfrm>
          <a:prstGeom prst="rect">
            <a:avLst/>
          </a:prstGeom>
        </p:spPr>
      </p:pic>
      <p:sp>
        <p:nvSpPr>
          <p:cNvPr id="24" name="思考の吹き出し: 雲形 23">
            <a:extLst>
              <a:ext uri="{FF2B5EF4-FFF2-40B4-BE49-F238E27FC236}">
                <a16:creationId xmlns:a16="http://schemas.microsoft.com/office/drawing/2014/main" id="{C0DDC266-53E5-418A-9D96-B59C1D892C88}"/>
              </a:ext>
            </a:extLst>
          </p:cNvPr>
          <p:cNvSpPr/>
          <p:nvPr/>
        </p:nvSpPr>
        <p:spPr>
          <a:xfrm>
            <a:off x="1431458" y="2598102"/>
            <a:ext cx="2449588" cy="1190692"/>
          </a:xfrm>
          <a:prstGeom prst="cloudCallout">
            <a:avLst>
              <a:gd name="adj1" fmla="val -48314"/>
              <a:gd name="adj2" fmla="val 495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ステージ</a:t>
            </a:r>
            <a:r>
              <a:rPr kumimoji="1" lang="en-US" altLang="ja-JP" b="1" dirty="0"/>
              <a:t>1</a:t>
            </a:r>
          </a:p>
          <a:p>
            <a:pPr algn="ctr"/>
            <a:r>
              <a:rPr kumimoji="1" lang="ja-JP" altLang="en-US" dirty="0"/>
              <a:t>謎解き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建物など</a:t>
            </a:r>
          </a:p>
        </p:txBody>
      </p:sp>
      <p:sp>
        <p:nvSpPr>
          <p:cNvPr id="25" name="思考の吹き出し: 雲形 24">
            <a:extLst>
              <a:ext uri="{FF2B5EF4-FFF2-40B4-BE49-F238E27FC236}">
                <a16:creationId xmlns:a16="http://schemas.microsoft.com/office/drawing/2014/main" id="{B581310D-5389-4A2C-8E46-6C0D66BF3B85}"/>
              </a:ext>
            </a:extLst>
          </p:cNvPr>
          <p:cNvSpPr/>
          <p:nvPr/>
        </p:nvSpPr>
        <p:spPr>
          <a:xfrm>
            <a:off x="5083754" y="2546640"/>
            <a:ext cx="2287306" cy="1190692"/>
          </a:xfrm>
          <a:prstGeom prst="cloudCallout">
            <a:avLst>
              <a:gd name="adj1" fmla="val -50272"/>
              <a:gd name="adj2" fmla="val 6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ステージ</a:t>
            </a:r>
            <a:r>
              <a:rPr kumimoji="1" lang="en-US" altLang="ja-JP" b="1" dirty="0"/>
              <a:t>2</a:t>
            </a:r>
          </a:p>
          <a:p>
            <a:pPr algn="ctr"/>
            <a:r>
              <a:rPr kumimoji="1" lang="ja-JP" altLang="en-US" dirty="0"/>
              <a:t>中ボス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中間地点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BC3EBDB0-8AFB-4676-8515-837183C98E9F}"/>
              </a:ext>
            </a:extLst>
          </p:cNvPr>
          <p:cNvSpPr/>
          <p:nvPr/>
        </p:nvSpPr>
        <p:spPr>
          <a:xfrm>
            <a:off x="689811" y="4251694"/>
            <a:ext cx="10671182" cy="155513"/>
          </a:xfrm>
          <a:prstGeom prst="wedgeRectCallout">
            <a:avLst>
              <a:gd name="adj1" fmla="val -41428"/>
              <a:gd name="adj2" fmla="val 4751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1283A1F2-63AF-49B0-A666-F5D5CBA96786}"/>
              </a:ext>
            </a:extLst>
          </p:cNvPr>
          <p:cNvSpPr/>
          <p:nvPr/>
        </p:nvSpPr>
        <p:spPr>
          <a:xfrm>
            <a:off x="2234721" y="5220608"/>
            <a:ext cx="626814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11904278-085D-473C-99D7-6DF8AEDF1870}"/>
              </a:ext>
            </a:extLst>
          </p:cNvPr>
          <p:cNvSpPr/>
          <p:nvPr/>
        </p:nvSpPr>
        <p:spPr>
          <a:xfrm>
            <a:off x="4564875" y="5260598"/>
            <a:ext cx="626814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1AB00298-F237-4752-8A57-288F10FCDEEB}"/>
              </a:ext>
            </a:extLst>
          </p:cNvPr>
          <p:cNvSpPr/>
          <p:nvPr/>
        </p:nvSpPr>
        <p:spPr>
          <a:xfrm>
            <a:off x="8878190" y="5274599"/>
            <a:ext cx="626814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思考の吹き出し: 雲形 20">
            <a:extLst>
              <a:ext uri="{FF2B5EF4-FFF2-40B4-BE49-F238E27FC236}">
                <a16:creationId xmlns:a16="http://schemas.microsoft.com/office/drawing/2014/main" id="{3B888FFF-1C24-4D5A-AC36-683E3445E178}"/>
              </a:ext>
            </a:extLst>
          </p:cNvPr>
          <p:cNvSpPr/>
          <p:nvPr/>
        </p:nvSpPr>
        <p:spPr>
          <a:xfrm>
            <a:off x="7995953" y="2441017"/>
            <a:ext cx="2433922" cy="1190692"/>
          </a:xfrm>
          <a:prstGeom prst="cloudCallout">
            <a:avLst>
              <a:gd name="adj1" fmla="val -1594"/>
              <a:gd name="adj2" fmla="val 714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ステージ</a:t>
            </a:r>
            <a:r>
              <a:rPr kumimoji="1" lang="en-US" altLang="ja-JP" b="1" dirty="0"/>
              <a:t>3</a:t>
            </a:r>
            <a:endParaRPr kumimoji="1" lang="en-US" altLang="ja-JP" sz="1400" b="1" dirty="0"/>
          </a:p>
          <a:p>
            <a:pPr algn="ctr"/>
            <a:r>
              <a:rPr kumimoji="1" lang="ja-JP" altLang="en-US" dirty="0"/>
              <a:t>ボス撃破で次ステージへ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9BF7BC-4126-4FA0-91F5-3B56ACBCEA7F}"/>
              </a:ext>
            </a:extLst>
          </p:cNvPr>
          <p:cNvCxnSpPr>
            <a:cxnSpLocks/>
          </p:cNvCxnSpPr>
          <p:nvPr/>
        </p:nvCxnSpPr>
        <p:spPr>
          <a:xfrm>
            <a:off x="689811" y="4029642"/>
            <a:ext cx="350352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69C8C3-BE1F-44F2-B54B-FE2DDAFA3598}"/>
              </a:ext>
            </a:extLst>
          </p:cNvPr>
          <p:cNvCxnSpPr>
            <a:cxnSpLocks/>
          </p:cNvCxnSpPr>
          <p:nvPr/>
        </p:nvCxnSpPr>
        <p:spPr>
          <a:xfrm>
            <a:off x="4564875" y="4029642"/>
            <a:ext cx="313198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6B2E7A-2C0E-4617-AE33-37A141837F42}"/>
              </a:ext>
            </a:extLst>
          </p:cNvPr>
          <p:cNvSpPr/>
          <p:nvPr/>
        </p:nvSpPr>
        <p:spPr>
          <a:xfrm>
            <a:off x="4321868" y="3511987"/>
            <a:ext cx="136993" cy="739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55BA84-1FDC-461B-BF22-7D76D9ED26D9}"/>
              </a:ext>
            </a:extLst>
          </p:cNvPr>
          <p:cNvSpPr/>
          <p:nvPr/>
        </p:nvSpPr>
        <p:spPr>
          <a:xfrm>
            <a:off x="7734374" y="3534200"/>
            <a:ext cx="136993" cy="739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8BEF4A-E8A6-467F-AF54-DB368F1474F2}"/>
              </a:ext>
            </a:extLst>
          </p:cNvPr>
          <p:cNvCxnSpPr>
            <a:cxnSpLocks/>
          </p:cNvCxnSpPr>
          <p:nvPr/>
        </p:nvCxnSpPr>
        <p:spPr>
          <a:xfrm>
            <a:off x="7939013" y="4025446"/>
            <a:ext cx="313198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258011" y="365627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ステージ内では以下のような事ができます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B1D3F0-3B10-40FB-B1AC-CB7B7025CAC8}"/>
              </a:ext>
            </a:extLst>
          </p:cNvPr>
          <p:cNvSpPr txBox="1"/>
          <p:nvPr/>
        </p:nvSpPr>
        <p:spPr>
          <a:xfrm>
            <a:off x="1489935" y="1651000"/>
            <a:ext cx="79816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err="1"/>
              <a:t>ー</a:t>
            </a:r>
            <a:r>
              <a:rPr kumimoji="1" lang="ja-JP" altLang="en-US" sz="3200" dirty="0"/>
              <a:t>　</a:t>
            </a:r>
            <a:r>
              <a:rPr kumimoji="1" lang="en-US" altLang="ja-JP" sz="3200" dirty="0"/>
              <a:t>NPC</a:t>
            </a:r>
            <a:r>
              <a:rPr kumimoji="1" lang="ja-JP" altLang="en-US" sz="3200" dirty="0"/>
              <a:t>と話す事ができる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 err="1"/>
              <a:t>ー</a:t>
            </a:r>
            <a:r>
              <a:rPr kumimoji="1" lang="ja-JP" altLang="en-US" sz="3200" dirty="0"/>
              <a:t>　剣を使って敵と戦う事ができる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ー　インタラクティブをすることができる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5598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CDE599-AED0-471E-BE33-DF6AD7014CF0}"/>
              </a:ext>
            </a:extLst>
          </p:cNvPr>
          <p:cNvSpPr/>
          <p:nvPr/>
        </p:nvSpPr>
        <p:spPr>
          <a:xfrm>
            <a:off x="247316" y="2197768"/>
            <a:ext cx="11575716" cy="2277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キャラクター（プレイヤーキャラ）について</a:t>
            </a:r>
          </a:p>
        </p:txBody>
      </p:sp>
    </p:spTree>
    <p:extLst>
      <p:ext uri="{BB962C8B-B14F-4D97-AF65-F5344CB8AC3E}">
        <p14:creationId xmlns:p14="http://schemas.microsoft.com/office/powerpoint/2010/main" val="6492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258011" y="36562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キャラクターは以下で構成されます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FD2CF63-88CA-4E1B-9227-260EF947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81" y="2032656"/>
            <a:ext cx="2422753" cy="294618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F1A4E6C-5B80-4A5E-909C-024FCBA4620E}"/>
              </a:ext>
            </a:extLst>
          </p:cNvPr>
          <p:cNvSpPr/>
          <p:nvPr/>
        </p:nvSpPr>
        <p:spPr>
          <a:xfrm>
            <a:off x="5283200" y="1188000"/>
            <a:ext cx="2492990" cy="4323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31880D-677E-4798-B57F-A6B007AD75ED}"/>
              </a:ext>
            </a:extLst>
          </p:cNvPr>
          <p:cNvSpPr txBox="1"/>
          <p:nvPr/>
        </p:nvSpPr>
        <p:spPr>
          <a:xfrm>
            <a:off x="5283200" y="136518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ステータス</a:t>
            </a:r>
            <a:r>
              <a:rPr kumimoji="1" lang="en-US" altLang="ja-JP" b="1" dirty="0"/>
              <a:t>】</a:t>
            </a:r>
          </a:p>
          <a:p>
            <a:r>
              <a:rPr kumimoji="1" lang="ja-JP" altLang="en-US" b="1" dirty="0"/>
              <a:t>・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b="1" dirty="0"/>
              <a:t>・攻撃力</a:t>
            </a:r>
            <a:endParaRPr kumimoji="1" lang="en-US" altLang="ja-JP" b="1" dirty="0"/>
          </a:p>
          <a:p>
            <a:r>
              <a:rPr kumimoji="1" lang="ja-JP" altLang="en-US" b="1" dirty="0"/>
              <a:t>・防御力</a:t>
            </a:r>
            <a:endParaRPr kumimoji="1" lang="en-US" altLang="ja-JP" b="1" dirty="0"/>
          </a:p>
          <a:p>
            <a:r>
              <a:rPr kumimoji="1" lang="ja-JP" altLang="en-US" b="1" dirty="0"/>
              <a:t>・移動速度</a:t>
            </a:r>
            <a:endParaRPr kumimoji="1" lang="en-US" altLang="ja-JP" b="1" dirty="0"/>
          </a:p>
          <a:p>
            <a:r>
              <a:rPr kumimoji="1" lang="ja-JP" altLang="en-US" b="1" dirty="0"/>
              <a:t>・ジャンプ力</a:t>
            </a:r>
            <a:endParaRPr kumimoji="1" lang="en-US" altLang="ja-JP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3D68C36-CA24-4996-BCF6-420A243840FF}"/>
              </a:ext>
            </a:extLst>
          </p:cNvPr>
          <p:cNvSpPr/>
          <p:nvPr/>
        </p:nvSpPr>
        <p:spPr>
          <a:xfrm>
            <a:off x="8204200" y="1188000"/>
            <a:ext cx="2492990" cy="4323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6CDBC-2065-4E24-9846-4D81827B5FFA}"/>
              </a:ext>
            </a:extLst>
          </p:cNvPr>
          <p:cNvSpPr txBox="1"/>
          <p:nvPr/>
        </p:nvSpPr>
        <p:spPr>
          <a:xfrm>
            <a:off x="8383941" y="1365187"/>
            <a:ext cx="18213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アクション</a:t>
            </a:r>
            <a:r>
              <a:rPr kumimoji="1" lang="en-US" altLang="ja-JP" b="1" dirty="0"/>
              <a:t>】</a:t>
            </a:r>
          </a:p>
          <a:p>
            <a:r>
              <a:rPr kumimoji="1" lang="ja-JP" altLang="en-US" b="1" dirty="0"/>
              <a:t>・剣での戦闘</a:t>
            </a:r>
            <a:endParaRPr kumimoji="1" lang="en-US" altLang="ja-JP" b="1" dirty="0"/>
          </a:p>
          <a:p>
            <a:r>
              <a:rPr kumimoji="1" lang="ja-JP" altLang="en-US" dirty="0"/>
              <a:t>　└弱攻撃</a:t>
            </a:r>
            <a:endParaRPr kumimoji="1" lang="en-US" altLang="ja-JP" dirty="0"/>
          </a:p>
          <a:p>
            <a:r>
              <a:rPr kumimoji="1" lang="ja-JP" altLang="en-US" dirty="0"/>
              <a:t>　└強攻撃</a:t>
            </a:r>
            <a:endParaRPr kumimoji="1" lang="en-US" altLang="ja-JP" dirty="0"/>
          </a:p>
          <a:p>
            <a:r>
              <a:rPr kumimoji="1" lang="ja-JP" altLang="en-US" dirty="0"/>
              <a:t>　└コンボ攻撃</a:t>
            </a:r>
            <a:endParaRPr kumimoji="1" lang="en-US" altLang="ja-JP" dirty="0"/>
          </a:p>
          <a:p>
            <a:r>
              <a:rPr kumimoji="1" lang="ja-JP" altLang="en-US" b="1" dirty="0"/>
              <a:t>・ダッシュ</a:t>
            </a:r>
            <a:endParaRPr kumimoji="1" lang="en-US" altLang="ja-JP" b="1" dirty="0"/>
          </a:p>
          <a:p>
            <a:r>
              <a:rPr kumimoji="1" lang="ja-JP" altLang="en-US" b="1" dirty="0"/>
              <a:t>・防御</a:t>
            </a:r>
            <a:endParaRPr kumimoji="1" lang="en-US" altLang="ja-JP" b="1" dirty="0"/>
          </a:p>
          <a:p>
            <a:r>
              <a:rPr kumimoji="1" lang="ja-JP" altLang="en-US" b="1" dirty="0"/>
              <a:t>・パリィ</a:t>
            </a:r>
            <a:endParaRPr kumimoji="1" lang="en-US" altLang="ja-JP" b="1" dirty="0"/>
          </a:p>
          <a:p>
            <a:r>
              <a:rPr kumimoji="1" lang="ja-JP" altLang="en-US" b="1" dirty="0"/>
              <a:t>・回避</a:t>
            </a:r>
            <a:endParaRPr kumimoji="1" lang="en-US" altLang="ja-JP" b="1" dirty="0"/>
          </a:p>
          <a:p>
            <a:r>
              <a:rPr kumimoji="1" lang="ja-JP" altLang="en-US" b="1" dirty="0"/>
              <a:t>・ジャンプ</a:t>
            </a:r>
            <a:endParaRPr kumimoji="1" lang="en-US" altLang="ja-JP" b="1" dirty="0"/>
          </a:p>
          <a:p>
            <a:r>
              <a:rPr kumimoji="1" lang="ja-JP" altLang="en-US" b="1" dirty="0"/>
              <a:t>・インタラクト</a:t>
            </a:r>
            <a:endParaRPr kumimoji="1" lang="en-US" altLang="ja-JP" b="1" dirty="0"/>
          </a:p>
          <a:p>
            <a:r>
              <a:rPr kumimoji="1" lang="ja-JP" altLang="en-US" dirty="0"/>
              <a:t>　└仕組み作動</a:t>
            </a:r>
            <a:endParaRPr kumimoji="1" lang="en-US" altLang="ja-JP" dirty="0"/>
          </a:p>
          <a:p>
            <a:r>
              <a:rPr kumimoji="1" lang="ja-JP" altLang="en-US" dirty="0"/>
              <a:t>　└</a:t>
            </a:r>
            <a:r>
              <a:rPr kumimoji="1" lang="en-US" altLang="ja-JP" dirty="0"/>
              <a:t>NPC</a:t>
            </a:r>
            <a:r>
              <a:rPr kumimoji="1" lang="ja-JP" altLang="en-US" dirty="0"/>
              <a:t>と会話</a:t>
            </a:r>
            <a:endParaRPr kumimoji="1" lang="en-US" altLang="ja-JP" dirty="0"/>
          </a:p>
          <a:p>
            <a:r>
              <a:rPr kumimoji="1" lang="ja-JP" altLang="en-US" b="1" dirty="0"/>
              <a:t>・アイテム使用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03817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258011" y="36562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戦闘</a:t>
            </a:r>
            <a:r>
              <a:rPr kumimoji="1" lang="ja-JP" altLang="en-US" sz="2800" dirty="0" err="1"/>
              <a:t>ー</a:t>
            </a:r>
            <a:r>
              <a:rPr kumimoji="1" lang="ja-JP" altLang="en-US" sz="2800" dirty="0"/>
              <a:t>西洋剣術ベースのアクション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FDBB562-47D8-4C5D-B6C7-AA67798C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63" y="1295436"/>
            <a:ext cx="3308922" cy="47561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0C79E9-64FD-41BF-860F-24559E64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727486"/>
            <a:ext cx="2324100" cy="23241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D98A9E3-B241-44E1-8A7B-4C5E4EB40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193925"/>
            <a:ext cx="4159956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1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258011" y="365627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キャラは以下アイテムを手に入れると成長させる事ができる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5F57EA6-771D-41CD-9A1D-55410D2C9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92918"/>
              </p:ext>
            </p:extLst>
          </p:nvPr>
        </p:nvGraphicFramePr>
        <p:xfrm>
          <a:off x="1282700" y="1646766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260133533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1517822823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82985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アイテム名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効果・内容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入手手段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古書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新しい技を手に入れる事ができる。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探索中の要所で発見できるようにする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HP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ja-JP" altLang="en-US" dirty="0"/>
                        <a:t>攻撃力、防御力のいずれかを高める事ができる。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ボスを倒すと入手できる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9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4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2017/10/15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CDE599-AED0-471E-BE33-DF6AD7014CF0}"/>
              </a:ext>
            </a:extLst>
          </p:cNvPr>
          <p:cNvSpPr/>
          <p:nvPr/>
        </p:nvSpPr>
        <p:spPr>
          <a:xfrm>
            <a:off x="247316" y="2197768"/>
            <a:ext cx="11575716" cy="2277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全体ボリュームイメージ</a:t>
            </a:r>
          </a:p>
        </p:txBody>
      </p:sp>
    </p:spTree>
    <p:extLst>
      <p:ext uri="{BB962C8B-B14F-4D97-AF65-F5344CB8AC3E}">
        <p14:creationId xmlns:p14="http://schemas.microsoft.com/office/powerpoint/2010/main" val="293108615"/>
      </p:ext>
    </p:extLst>
  </p:cSld>
  <p:clrMapOvr>
    <a:masterClrMapping/>
  </p:clrMapOvr>
</p:sld>
</file>

<file path=ppt/theme/theme1.xml><?xml version="1.0" encoding="utf-8"?>
<a:theme xmlns:a="http://schemas.openxmlformats.org/drawingml/2006/main" name="1_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281</Words>
  <Application>Microsoft Office PowerPoint</Application>
  <PresentationFormat>ワイド画面</PresentationFormat>
  <Paragraphs>85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メイリオ</vt:lpstr>
      <vt:lpstr>游ゴシック</vt:lpstr>
      <vt:lpstr>游ゴシック Light</vt:lpstr>
      <vt:lpstr>Arial</vt:lpstr>
      <vt:lpstr>Trebuchet MS</vt:lpstr>
      <vt:lpstr>Wingdings 3</vt:lpstr>
      <vt:lpstr>1_ファセット</vt:lpstr>
      <vt:lpstr>Office テーマ</vt:lpstr>
      <vt:lpstr>ドラゴンスレイヤーサーガ ゲーム全体概要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ドラゴンスレイヤー企画概要書</dc:title>
  <dc:creator>masataka</dc:creator>
  <cp:lastModifiedBy>masataka</cp:lastModifiedBy>
  <cp:revision>47</cp:revision>
  <dcterms:created xsi:type="dcterms:W3CDTF">2017-10-01T15:34:41Z</dcterms:created>
  <dcterms:modified xsi:type="dcterms:W3CDTF">2017-10-15T04:29:03Z</dcterms:modified>
</cp:coreProperties>
</file>