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notesMasterIdLst>
    <p:notesMasterId r:id="rId10"/>
  </p:notesMasterIdLst>
  <p:sldIdLst>
    <p:sldId id="256" r:id="rId3"/>
    <p:sldId id="259" r:id="rId4"/>
    <p:sldId id="258" r:id="rId5"/>
    <p:sldId id="260"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ataka" initials="m" lastIdx="3" clrIdx="0">
    <p:extLst>
      <p:ext uri="{19B8F6BF-5375-455C-9EA6-DF929625EA0E}">
        <p15:presenceInfo xmlns:p15="http://schemas.microsoft.com/office/powerpoint/2012/main" userId="masat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B7395-9B40-4DE3-9817-F1828E085BE7}" type="datetimeFigureOut">
              <a:rPr kumimoji="1" lang="ja-JP" altLang="en-US" smtClean="0"/>
              <a:t>2017/10/8</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954A2-22BE-4352-8B1F-500BB568FCF7}" type="slidenum">
              <a:rPr kumimoji="1" lang="ja-JP" altLang="en-US" smtClean="0"/>
              <a:t>‹#›</a:t>
            </a:fld>
            <a:endParaRPr kumimoji="1" lang="ja-JP" altLang="en-US" dirty="0"/>
          </a:p>
        </p:txBody>
      </p:sp>
    </p:spTree>
    <p:extLst>
      <p:ext uri="{BB962C8B-B14F-4D97-AF65-F5344CB8AC3E}">
        <p14:creationId xmlns:p14="http://schemas.microsoft.com/office/powerpoint/2010/main" val="33604714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F4F5891-B30E-4826-947D-E0FD443E01D4}"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8061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F33A6BE-EE79-4909-88B4-DFF925CB1B9C}"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7389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32EBE12-449F-46E4-BF69-31925FD6BBF2}"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1428432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7CFD39F-35A3-4452-B983-452245C8A273}"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75111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3BCC3F-D515-485F-8AF9-5DF306D8FDA1}"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27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99E4C69-CD08-4F9F-A3A0-2031A06118B9}"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327137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2E4C05-4A53-4ADE-8431-8210E0B261D4}"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558013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9583147-9BCB-4631-AF29-EBD6321658A6}"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427243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31E0B7-AB6F-4969-BDC9-FD244219EA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2133A5CB-2B91-4EED-B649-25312C80A90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2D165C5-ABF3-4913-9641-5DC638CE919F}"/>
              </a:ext>
            </a:extLst>
          </p:cNvPr>
          <p:cNvSpPr>
            <a:spLocks noGrp="1"/>
          </p:cNvSpPr>
          <p:nvPr>
            <p:ph type="dt" sz="half" idx="10"/>
          </p:nvPr>
        </p:nvSpPr>
        <p:spPr/>
        <p:txBody>
          <a:bodyPr/>
          <a:lstStyle/>
          <a:p>
            <a:fld id="{60AA803A-700C-485D-80DA-52DD8F651781}" type="datetime1">
              <a:rPr kumimoji="1" lang="ja-JP" altLang="en-US" smtClean="0"/>
              <a:t>2017/10/8</a:t>
            </a:fld>
            <a:endParaRPr kumimoji="1" lang="ja-JP" altLang="en-US" dirty="0"/>
          </a:p>
        </p:txBody>
      </p:sp>
      <p:sp>
        <p:nvSpPr>
          <p:cNvPr id="5" name="フッター プレースホルダー 4">
            <a:extLst>
              <a:ext uri="{FF2B5EF4-FFF2-40B4-BE49-F238E27FC236}">
                <a16:creationId xmlns:a16="http://schemas.microsoft.com/office/drawing/2014/main" id="{907A030E-3BFE-47E5-A742-3E73BBA27AE8}"/>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61B2CAA-6FBE-4452-8B52-A25D392E5498}"/>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33545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4F293F-62F7-4EA8-9A5C-74CCC4727D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F49C99-452D-4C7A-A662-592A0A65157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D3F6EF-FF12-4B14-A988-A904B2BE502B}"/>
              </a:ext>
            </a:extLst>
          </p:cNvPr>
          <p:cNvSpPr>
            <a:spLocks noGrp="1"/>
          </p:cNvSpPr>
          <p:nvPr>
            <p:ph type="dt" sz="half" idx="10"/>
          </p:nvPr>
        </p:nvSpPr>
        <p:spPr/>
        <p:txBody>
          <a:bodyPr/>
          <a:lstStyle/>
          <a:p>
            <a:fld id="{8CC78937-9793-4694-8E9A-87697A3464B1}" type="datetime1">
              <a:rPr kumimoji="1" lang="ja-JP" altLang="en-US" smtClean="0"/>
              <a:t>2017/10/8</a:t>
            </a:fld>
            <a:endParaRPr kumimoji="1" lang="ja-JP" altLang="en-US" dirty="0"/>
          </a:p>
        </p:txBody>
      </p:sp>
      <p:sp>
        <p:nvSpPr>
          <p:cNvPr id="5" name="フッター プレースホルダー 4">
            <a:extLst>
              <a:ext uri="{FF2B5EF4-FFF2-40B4-BE49-F238E27FC236}">
                <a16:creationId xmlns:a16="http://schemas.microsoft.com/office/drawing/2014/main" id="{25CE58EB-E580-438D-A060-6BE147C19907}"/>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11E0AFDC-D6B2-44A0-BF95-3790449AEF14}"/>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499165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B5A537-01A1-4392-94F0-E7516927D4DF}"/>
              </a:ext>
            </a:extLst>
          </p:cNvPr>
          <p:cNvSpPr>
            <a:spLocks noGrp="1"/>
          </p:cNvSpPr>
          <p:nvPr>
            <p:ph type="title"/>
          </p:nvPr>
        </p:nvSpPr>
        <p:spPr>
          <a:xfrm>
            <a:off x="831851" y="1709740"/>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E4C6E9-BF24-4ADF-883F-B65DA2E43EC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46CAB98-BF8A-4CE3-BFBF-8A60B1729DC4}"/>
              </a:ext>
            </a:extLst>
          </p:cNvPr>
          <p:cNvSpPr>
            <a:spLocks noGrp="1"/>
          </p:cNvSpPr>
          <p:nvPr>
            <p:ph type="dt" sz="half" idx="10"/>
          </p:nvPr>
        </p:nvSpPr>
        <p:spPr/>
        <p:txBody>
          <a:bodyPr/>
          <a:lstStyle/>
          <a:p>
            <a:fld id="{74774E3F-335A-4A8B-999A-7F0D81C6F044}" type="datetime1">
              <a:rPr kumimoji="1" lang="ja-JP" altLang="en-US" smtClean="0"/>
              <a:t>2017/10/8</a:t>
            </a:fld>
            <a:endParaRPr kumimoji="1" lang="ja-JP" altLang="en-US" dirty="0"/>
          </a:p>
        </p:txBody>
      </p:sp>
      <p:sp>
        <p:nvSpPr>
          <p:cNvPr id="5" name="フッター プレースホルダー 4">
            <a:extLst>
              <a:ext uri="{FF2B5EF4-FFF2-40B4-BE49-F238E27FC236}">
                <a16:creationId xmlns:a16="http://schemas.microsoft.com/office/drawing/2014/main" id="{D9FFE11D-4328-4C44-87F8-EE4B8B5B2D1A}"/>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A4C67FDF-F6E1-4A29-AC2D-31C295A5D892}"/>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38339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C15DB3-A5C8-4CB4-B228-D523F5764986}"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898184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17CCA-D8F1-4690-AD14-AAD530B69A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6A8DA7-E6C8-4DC2-B477-F7E05A7646F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046DC0-1698-41CF-8C96-DF694E573D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6BD253-431E-4BD1-B4E8-288DB8A6168A}"/>
              </a:ext>
            </a:extLst>
          </p:cNvPr>
          <p:cNvSpPr>
            <a:spLocks noGrp="1"/>
          </p:cNvSpPr>
          <p:nvPr>
            <p:ph type="dt" sz="half" idx="10"/>
          </p:nvPr>
        </p:nvSpPr>
        <p:spPr/>
        <p:txBody>
          <a:bodyPr/>
          <a:lstStyle/>
          <a:p>
            <a:fld id="{0ED12376-1988-4ADF-AB62-89E571BCFDEB}" type="datetime1">
              <a:rPr kumimoji="1" lang="ja-JP" altLang="en-US" smtClean="0"/>
              <a:t>2017/10/8</a:t>
            </a:fld>
            <a:endParaRPr kumimoji="1" lang="ja-JP" altLang="en-US" dirty="0"/>
          </a:p>
        </p:txBody>
      </p:sp>
      <p:sp>
        <p:nvSpPr>
          <p:cNvPr id="6" name="フッター プレースホルダー 5">
            <a:extLst>
              <a:ext uri="{FF2B5EF4-FFF2-40B4-BE49-F238E27FC236}">
                <a16:creationId xmlns:a16="http://schemas.microsoft.com/office/drawing/2014/main" id="{405CC760-5F2B-4103-9DBD-86E1F20DB380}"/>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D89DBF3E-3634-4A0E-9960-DDA5978763BE}"/>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894145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1C60D-18F0-42B4-9A4F-4D12637E396B}"/>
              </a:ext>
            </a:extLst>
          </p:cNvPr>
          <p:cNvSpPr>
            <a:spLocks noGrp="1"/>
          </p:cNvSpPr>
          <p:nvPr>
            <p:ph type="title"/>
          </p:nvPr>
        </p:nvSpPr>
        <p:spPr>
          <a:xfrm>
            <a:off x="839788" y="365127"/>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99AF69-2507-4EDC-B156-5CB5859985E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911631E-B21F-45EE-BE91-EAD6B385CA4F}"/>
              </a:ext>
            </a:extLst>
          </p:cNvPr>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3AF0003-4BD8-4AD9-B8AA-F5429B06B47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35FF01-EEE6-4EA4-A0A7-B44E494E856F}"/>
              </a:ext>
            </a:extLst>
          </p:cNvPr>
          <p:cNvSpPr>
            <a:spLocks noGrp="1"/>
          </p:cNvSpPr>
          <p:nvPr>
            <p:ph sz="quarter" idx="4"/>
          </p:nvPr>
        </p:nvSpPr>
        <p:spPr>
          <a:xfrm>
            <a:off x="6172201"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51AC3A-B6A3-451A-A2CD-3E4E80F8EFF7}"/>
              </a:ext>
            </a:extLst>
          </p:cNvPr>
          <p:cNvSpPr>
            <a:spLocks noGrp="1"/>
          </p:cNvSpPr>
          <p:nvPr>
            <p:ph type="dt" sz="half" idx="10"/>
          </p:nvPr>
        </p:nvSpPr>
        <p:spPr/>
        <p:txBody>
          <a:bodyPr/>
          <a:lstStyle/>
          <a:p>
            <a:fld id="{646DD6CD-E7F9-4242-BDF0-FE6E2108A071}" type="datetime1">
              <a:rPr kumimoji="1" lang="ja-JP" altLang="en-US" smtClean="0"/>
              <a:t>2017/10/8</a:t>
            </a:fld>
            <a:endParaRPr kumimoji="1" lang="ja-JP" altLang="en-US" dirty="0"/>
          </a:p>
        </p:txBody>
      </p:sp>
      <p:sp>
        <p:nvSpPr>
          <p:cNvPr id="8" name="フッター プレースホルダー 7">
            <a:extLst>
              <a:ext uri="{FF2B5EF4-FFF2-40B4-BE49-F238E27FC236}">
                <a16:creationId xmlns:a16="http://schemas.microsoft.com/office/drawing/2014/main" id="{1B9C9521-B22D-4A62-89F6-2574FE0FA90C}"/>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5EDD19C3-F4F7-498B-8AD4-83C473DE4365}"/>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3516902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49A80-59F4-4B10-8C5F-4E802B50938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1E45694-4638-4A9C-9F43-68ECB3F5A96D}"/>
              </a:ext>
            </a:extLst>
          </p:cNvPr>
          <p:cNvSpPr>
            <a:spLocks noGrp="1"/>
          </p:cNvSpPr>
          <p:nvPr>
            <p:ph type="dt" sz="half" idx="10"/>
          </p:nvPr>
        </p:nvSpPr>
        <p:spPr/>
        <p:txBody>
          <a:bodyPr/>
          <a:lstStyle/>
          <a:p>
            <a:fld id="{4399A56F-5B2D-437B-A3B7-3DB89835299D}" type="datetime1">
              <a:rPr kumimoji="1" lang="ja-JP" altLang="en-US" smtClean="0"/>
              <a:t>2017/10/8</a:t>
            </a:fld>
            <a:endParaRPr kumimoji="1" lang="ja-JP" altLang="en-US" dirty="0"/>
          </a:p>
        </p:txBody>
      </p:sp>
      <p:sp>
        <p:nvSpPr>
          <p:cNvPr id="4" name="フッター プレースホルダー 3">
            <a:extLst>
              <a:ext uri="{FF2B5EF4-FFF2-40B4-BE49-F238E27FC236}">
                <a16:creationId xmlns:a16="http://schemas.microsoft.com/office/drawing/2014/main" id="{60E14CA9-9EF5-4889-8E15-6B5918A955BF}"/>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7F29E620-B40B-4968-888B-11745B1381F8}"/>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796037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BDBF1B-4803-40E9-BB74-71EE1F0DEA23}"/>
              </a:ext>
            </a:extLst>
          </p:cNvPr>
          <p:cNvSpPr>
            <a:spLocks noGrp="1"/>
          </p:cNvSpPr>
          <p:nvPr>
            <p:ph type="dt" sz="half" idx="10"/>
          </p:nvPr>
        </p:nvSpPr>
        <p:spPr/>
        <p:txBody>
          <a:bodyPr/>
          <a:lstStyle/>
          <a:p>
            <a:fld id="{EF021D11-FBFE-4EDA-AF1F-65DC6E41CFA8}" type="datetime1">
              <a:rPr kumimoji="1" lang="ja-JP" altLang="en-US" smtClean="0"/>
              <a:t>2017/10/8</a:t>
            </a:fld>
            <a:endParaRPr kumimoji="1" lang="ja-JP" altLang="en-US" dirty="0"/>
          </a:p>
        </p:txBody>
      </p:sp>
      <p:sp>
        <p:nvSpPr>
          <p:cNvPr id="3" name="フッター プレースホルダー 2">
            <a:extLst>
              <a:ext uri="{FF2B5EF4-FFF2-40B4-BE49-F238E27FC236}">
                <a16:creationId xmlns:a16="http://schemas.microsoft.com/office/drawing/2014/main" id="{946D44AB-76C8-4447-B5AB-1AC1AFD6AF46}"/>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AB8E742-9820-4251-BB68-F649D7EE9DD2}"/>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072259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018F4-037E-4494-942A-C68B32B007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9BFA54-ED16-480F-BCC0-B62857CB8EC9}"/>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9788BCB-C703-4580-8030-E5BFBF090BE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C2F9AF-DA36-4305-A92B-026C2A7BC07A}"/>
              </a:ext>
            </a:extLst>
          </p:cNvPr>
          <p:cNvSpPr>
            <a:spLocks noGrp="1"/>
          </p:cNvSpPr>
          <p:nvPr>
            <p:ph type="dt" sz="half" idx="10"/>
          </p:nvPr>
        </p:nvSpPr>
        <p:spPr/>
        <p:txBody>
          <a:bodyPr/>
          <a:lstStyle/>
          <a:p>
            <a:fld id="{E8E8925E-78C5-4FE0-9598-D2F62446C541}" type="datetime1">
              <a:rPr kumimoji="1" lang="ja-JP" altLang="en-US" smtClean="0"/>
              <a:t>2017/10/8</a:t>
            </a:fld>
            <a:endParaRPr kumimoji="1" lang="ja-JP" altLang="en-US" dirty="0"/>
          </a:p>
        </p:txBody>
      </p:sp>
      <p:sp>
        <p:nvSpPr>
          <p:cNvPr id="6" name="フッター プレースホルダー 5">
            <a:extLst>
              <a:ext uri="{FF2B5EF4-FFF2-40B4-BE49-F238E27FC236}">
                <a16:creationId xmlns:a16="http://schemas.microsoft.com/office/drawing/2014/main" id="{4ECE1C3F-AD1D-4784-8137-B1753DD47080}"/>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A9F59D94-A832-4046-A06B-CC2BE3E7022F}"/>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43375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43F7CC-E7C9-4599-BB82-C27599F9FF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25D95A8-D2F8-4DE9-B18E-B3E22613E77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483D74C5-6826-4E26-A0AC-D33A79C58B7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1A464E-E610-4677-BEFD-3D7A2715AC5E}"/>
              </a:ext>
            </a:extLst>
          </p:cNvPr>
          <p:cNvSpPr>
            <a:spLocks noGrp="1"/>
          </p:cNvSpPr>
          <p:nvPr>
            <p:ph type="dt" sz="half" idx="10"/>
          </p:nvPr>
        </p:nvSpPr>
        <p:spPr/>
        <p:txBody>
          <a:bodyPr/>
          <a:lstStyle/>
          <a:p>
            <a:fld id="{45A9CD42-8D7E-4573-AC3B-040001260B27}" type="datetime1">
              <a:rPr kumimoji="1" lang="ja-JP" altLang="en-US" smtClean="0"/>
              <a:t>2017/10/8</a:t>
            </a:fld>
            <a:endParaRPr kumimoji="1" lang="ja-JP" altLang="en-US" dirty="0"/>
          </a:p>
        </p:txBody>
      </p:sp>
      <p:sp>
        <p:nvSpPr>
          <p:cNvPr id="6" name="フッター プレースホルダー 5">
            <a:extLst>
              <a:ext uri="{FF2B5EF4-FFF2-40B4-BE49-F238E27FC236}">
                <a16:creationId xmlns:a16="http://schemas.microsoft.com/office/drawing/2014/main" id="{D3E005AC-FEA1-4F96-9DEC-8D323EF12878}"/>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72635465-CD2B-44CF-B17D-BDDB55C2E019}"/>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37333409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D8729-720C-4C89-90A4-9A1D40D4E78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0A55002-AC97-485F-8872-BA7F306153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60A29B-0B35-4A67-A602-5DB2675DD5B9}"/>
              </a:ext>
            </a:extLst>
          </p:cNvPr>
          <p:cNvSpPr>
            <a:spLocks noGrp="1"/>
          </p:cNvSpPr>
          <p:nvPr>
            <p:ph type="dt" sz="half" idx="10"/>
          </p:nvPr>
        </p:nvSpPr>
        <p:spPr/>
        <p:txBody>
          <a:bodyPr/>
          <a:lstStyle/>
          <a:p>
            <a:fld id="{02CD9554-8176-4DD7-888F-C67A5F1ED636}" type="datetime1">
              <a:rPr kumimoji="1" lang="ja-JP" altLang="en-US" smtClean="0"/>
              <a:t>2017/10/8</a:t>
            </a:fld>
            <a:endParaRPr kumimoji="1" lang="ja-JP" altLang="en-US" dirty="0"/>
          </a:p>
        </p:txBody>
      </p:sp>
      <p:sp>
        <p:nvSpPr>
          <p:cNvPr id="5" name="フッター プレースホルダー 4">
            <a:extLst>
              <a:ext uri="{FF2B5EF4-FFF2-40B4-BE49-F238E27FC236}">
                <a16:creationId xmlns:a16="http://schemas.microsoft.com/office/drawing/2014/main" id="{A19862A2-83F8-49C3-BA82-D43ECEFEA4BB}"/>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7DE40F99-247F-409E-A697-4E3AC65DA679}"/>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695632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D94F05B-F2D1-4185-8F98-8FCB557994A4}"/>
              </a:ext>
            </a:extLst>
          </p:cNvPr>
          <p:cNvSpPr>
            <a:spLocks noGrp="1"/>
          </p:cNvSpPr>
          <p:nvPr>
            <p:ph type="title" orient="vert"/>
          </p:nvPr>
        </p:nvSpPr>
        <p:spPr>
          <a:xfrm>
            <a:off x="8724901"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AF47306-645D-40C4-AEAF-C6723144B2A2}"/>
              </a:ext>
            </a:extLst>
          </p:cNvPr>
          <p:cNvSpPr>
            <a:spLocks noGrp="1"/>
          </p:cNvSpPr>
          <p:nvPr>
            <p:ph type="body" orient="vert" idx="1"/>
          </p:nvPr>
        </p:nvSpPr>
        <p:spPr>
          <a:xfrm>
            <a:off x="838201"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26DD77-9581-4CA9-B725-ED93A8C39405}"/>
              </a:ext>
            </a:extLst>
          </p:cNvPr>
          <p:cNvSpPr>
            <a:spLocks noGrp="1"/>
          </p:cNvSpPr>
          <p:nvPr>
            <p:ph type="dt" sz="half" idx="10"/>
          </p:nvPr>
        </p:nvSpPr>
        <p:spPr/>
        <p:txBody>
          <a:bodyPr/>
          <a:lstStyle/>
          <a:p>
            <a:fld id="{0509C242-78CA-42AA-92A4-172E5E9AF4C7}" type="datetime1">
              <a:rPr kumimoji="1" lang="ja-JP" altLang="en-US" smtClean="0"/>
              <a:t>2017/10/8</a:t>
            </a:fld>
            <a:endParaRPr kumimoji="1" lang="ja-JP" altLang="en-US" dirty="0"/>
          </a:p>
        </p:txBody>
      </p:sp>
      <p:sp>
        <p:nvSpPr>
          <p:cNvPr id="5" name="フッター プレースホルダー 4">
            <a:extLst>
              <a:ext uri="{FF2B5EF4-FFF2-40B4-BE49-F238E27FC236}">
                <a16:creationId xmlns:a16="http://schemas.microsoft.com/office/drawing/2014/main" id="{B5085104-54FB-4133-BA7F-3A05B0049F1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602B5D95-1202-404F-8D6D-BE32933B521A}"/>
              </a:ext>
            </a:extLst>
          </p:cNvPr>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1999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63F2930-0135-4CCD-9E31-5FB34CAE4B43}" type="datetime1">
              <a:rPr kumimoji="1" lang="ja-JP" altLang="en-US" smtClean="0"/>
              <a:t>2017/10/8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362322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370D627-93B5-4F09-B5BA-462766F5C64D}" type="datetime1">
              <a:rPr kumimoji="1" lang="ja-JP" altLang="en-US" smtClean="0"/>
              <a:t>2017/10/8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97824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BDDA953-A43C-4EFA-AE29-DD8651380D0E}" type="datetime1">
              <a:rPr kumimoji="1" lang="ja-JP" altLang="en-US" smtClean="0"/>
              <a:t>2017/10/8</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70436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F499C0B-1EF8-4567-907A-9CD52B68DDA8}" type="datetime1">
              <a:rPr kumimoji="1" lang="ja-JP" altLang="en-US" smtClean="0"/>
              <a:t>2017/10/8</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31512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2BC6E-AD8F-45DE-A070-60B3F20BE4C7}" type="datetime1">
              <a:rPr kumimoji="1" lang="ja-JP" altLang="en-US" smtClean="0"/>
              <a:t>2017/10/8</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460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8E89657-1616-49A9-B2C7-A0C6C57AB318}" type="datetime1">
              <a:rPr kumimoji="1" lang="ja-JP" altLang="en-US" smtClean="0"/>
              <a:t>2017/10/8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92813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D9AD841-755C-4BDB-9FA5-AE156A529C4B}" type="datetime1">
              <a:rPr kumimoji="1" lang="ja-JP" altLang="en-US" smtClean="0"/>
              <a:t>2017/10/8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208910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694AC4-6D85-4D8B-87C1-8AAF04DFC3B6}" type="datetime1">
              <a:rPr kumimoji="1" lang="ja-JP" altLang="en-US" smtClean="0"/>
              <a:t>2017/10/8</a:t>
            </a:fld>
            <a:endParaRPr kumimoji="1" lang="ja-JP" alt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9747759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p:txStyles>
    <p:titleStyle>
      <a:lvl1pPr algn="l" defTabSz="457189"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kumimoji="1" sz="1800" kern="1200">
          <a:solidFill>
            <a:schemeClr val="tx1"/>
          </a:solidFill>
          <a:latin typeface="+mn-lt"/>
          <a:ea typeface="+mn-ea"/>
          <a:cs typeface="+mn-cs"/>
        </a:defRPr>
      </a:lvl1pPr>
      <a:lvl2pPr marL="457189" algn="l" defTabSz="457189" rtl="0" eaLnBrk="1" latinLnBrk="0" hangingPunct="1">
        <a:defRPr kumimoji="1" sz="1800" kern="1200">
          <a:solidFill>
            <a:schemeClr val="tx1"/>
          </a:solidFill>
          <a:latin typeface="+mn-lt"/>
          <a:ea typeface="+mn-ea"/>
          <a:cs typeface="+mn-cs"/>
        </a:defRPr>
      </a:lvl2pPr>
      <a:lvl3pPr marL="914377" algn="l" defTabSz="457189" rtl="0" eaLnBrk="1" latinLnBrk="0" hangingPunct="1">
        <a:defRPr kumimoji="1" sz="1800" kern="1200">
          <a:solidFill>
            <a:schemeClr val="tx1"/>
          </a:solidFill>
          <a:latin typeface="+mn-lt"/>
          <a:ea typeface="+mn-ea"/>
          <a:cs typeface="+mn-cs"/>
        </a:defRPr>
      </a:lvl3pPr>
      <a:lvl4pPr marL="1371566" algn="l" defTabSz="457189" rtl="0" eaLnBrk="1" latinLnBrk="0" hangingPunct="1">
        <a:defRPr kumimoji="1" sz="1800" kern="1200">
          <a:solidFill>
            <a:schemeClr val="tx1"/>
          </a:solidFill>
          <a:latin typeface="+mn-lt"/>
          <a:ea typeface="+mn-ea"/>
          <a:cs typeface="+mn-cs"/>
        </a:defRPr>
      </a:lvl4pPr>
      <a:lvl5pPr marL="1828754" algn="l" defTabSz="457189" rtl="0" eaLnBrk="1" latinLnBrk="0" hangingPunct="1">
        <a:defRPr kumimoji="1" sz="1800" kern="1200">
          <a:solidFill>
            <a:schemeClr val="tx1"/>
          </a:solidFill>
          <a:latin typeface="+mn-lt"/>
          <a:ea typeface="+mn-ea"/>
          <a:cs typeface="+mn-cs"/>
        </a:defRPr>
      </a:lvl5pPr>
      <a:lvl6pPr marL="2285943" algn="l" defTabSz="457189" rtl="0" eaLnBrk="1" latinLnBrk="0" hangingPunct="1">
        <a:defRPr kumimoji="1" sz="1800" kern="1200">
          <a:solidFill>
            <a:schemeClr val="tx1"/>
          </a:solidFill>
          <a:latin typeface="+mn-lt"/>
          <a:ea typeface="+mn-ea"/>
          <a:cs typeface="+mn-cs"/>
        </a:defRPr>
      </a:lvl6pPr>
      <a:lvl7pPr marL="2743131" algn="l" defTabSz="457189" rtl="0" eaLnBrk="1" latinLnBrk="0" hangingPunct="1">
        <a:defRPr kumimoji="1" sz="1800" kern="1200">
          <a:solidFill>
            <a:schemeClr val="tx1"/>
          </a:solidFill>
          <a:latin typeface="+mn-lt"/>
          <a:ea typeface="+mn-ea"/>
          <a:cs typeface="+mn-cs"/>
        </a:defRPr>
      </a:lvl7pPr>
      <a:lvl8pPr marL="3200320" algn="l" defTabSz="457189" rtl="0" eaLnBrk="1" latinLnBrk="0" hangingPunct="1">
        <a:defRPr kumimoji="1" sz="1800" kern="1200">
          <a:solidFill>
            <a:schemeClr val="tx1"/>
          </a:solidFill>
          <a:latin typeface="+mn-lt"/>
          <a:ea typeface="+mn-ea"/>
          <a:cs typeface="+mn-cs"/>
        </a:defRPr>
      </a:lvl8pPr>
      <a:lvl9pPr marL="3657509" algn="l" defTabSz="457189"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E181DD5-34DA-48CB-BA23-849B4BAFE45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6D97CA-99D9-4302-8943-B96F562841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4F0C99-A046-4D4F-8AFB-A4E02A557150}"/>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C60D4-4849-4E1E-8A8A-AEF398336B01}" type="datetime1">
              <a:rPr kumimoji="1" lang="ja-JP" altLang="en-US" smtClean="0"/>
              <a:t>2017/10/8</a:t>
            </a:fld>
            <a:endParaRPr kumimoji="1" lang="ja-JP" altLang="en-US" dirty="0"/>
          </a:p>
        </p:txBody>
      </p:sp>
      <p:sp>
        <p:nvSpPr>
          <p:cNvPr id="5" name="フッター プレースホルダー 4">
            <a:extLst>
              <a:ext uri="{FF2B5EF4-FFF2-40B4-BE49-F238E27FC236}">
                <a16:creationId xmlns:a16="http://schemas.microsoft.com/office/drawing/2014/main" id="{D4C5B14E-B33C-46A0-9B2C-D1A11B94796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67759738-E543-41F8-96ED-217A625B1E5F}"/>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D3963-9758-4216-BF3F-0427861D36D0}" type="slidenum">
              <a:rPr kumimoji="1" lang="ja-JP" altLang="en-US" smtClean="0"/>
              <a:t>‹#›</a:t>
            </a:fld>
            <a:endParaRPr kumimoji="1" lang="ja-JP" altLang="en-US" dirty="0"/>
          </a:p>
        </p:txBody>
      </p:sp>
    </p:spTree>
    <p:extLst>
      <p:ext uri="{BB962C8B-B14F-4D97-AF65-F5344CB8AC3E}">
        <p14:creationId xmlns:p14="http://schemas.microsoft.com/office/powerpoint/2010/main" val="15489195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p:txStyles>
    <p:titleStyle>
      <a:lvl1pPr algn="l" defTabSz="914377"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8.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76086-AE73-43F6-83C4-7DE19217CFE9}"/>
              </a:ext>
            </a:extLst>
          </p:cNvPr>
          <p:cNvSpPr>
            <a:spLocks noGrp="1"/>
          </p:cNvSpPr>
          <p:nvPr>
            <p:ph type="ctrTitle"/>
          </p:nvPr>
        </p:nvSpPr>
        <p:spPr>
          <a:xfrm>
            <a:off x="393702" y="3270325"/>
            <a:ext cx="8880303" cy="780512"/>
          </a:xfrm>
        </p:spPr>
        <p:txBody>
          <a:bodyPr/>
          <a:lstStyle/>
          <a:p>
            <a:r>
              <a:rPr lang="ja-JP" altLang="en-US" sz="4000" dirty="0"/>
              <a:t>ドラゴンスレイヤーサーガ企画概要書</a:t>
            </a:r>
            <a:endParaRPr kumimoji="1" lang="ja-JP" altLang="en-US" dirty="0"/>
          </a:p>
        </p:txBody>
      </p:sp>
      <p:sp>
        <p:nvSpPr>
          <p:cNvPr id="3" name="サブタイトル 2">
            <a:extLst>
              <a:ext uri="{FF2B5EF4-FFF2-40B4-BE49-F238E27FC236}">
                <a16:creationId xmlns:a16="http://schemas.microsoft.com/office/drawing/2014/main" id="{C47F06C2-D49E-4052-B912-9E7D155447D9}"/>
              </a:ext>
            </a:extLst>
          </p:cNvPr>
          <p:cNvSpPr>
            <a:spLocks noGrp="1"/>
          </p:cNvSpPr>
          <p:nvPr>
            <p:ph type="subTitle" idx="1"/>
          </p:nvPr>
        </p:nvSpPr>
        <p:spPr/>
        <p:txBody>
          <a:bodyPr>
            <a:normAutofit/>
          </a:bodyPr>
          <a:lstStyle/>
          <a:p>
            <a:r>
              <a:rPr lang="ja-JP" altLang="en-US" dirty="0"/>
              <a:t>作成者：</a:t>
            </a:r>
            <a:r>
              <a:rPr kumimoji="1" lang="ja-JP" altLang="en-US" dirty="0"/>
              <a:t>森本雅貴</a:t>
            </a:r>
            <a:endParaRPr kumimoji="1" lang="en-US" altLang="ja-JP" dirty="0"/>
          </a:p>
          <a:p>
            <a:r>
              <a:rPr lang="ja-JP" altLang="en-US" dirty="0"/>
              <a:t>作成日：</a:t>
            </a:r>
            <a:r>
              <a:rPr lang="en-US" altLang="ja-JP" dirty="0"/>
              <a:t>2017/10/04</a:t>
            </a:r>
          </a:p>
        </p:txBody>
      </p:sp>
      <p:pic>
        <p:nvPicPr>
          <p:cNvPr id="11" name="図 10">
            <a:extLst>
              <a:ext uri="{FF2B5EF4-FFF2-40B4-BE49-F238E27FC236}">
                <a16:creationId xmlns:a16="http://schemas.microsoft.com/office/drawing/2014/main" id="{5745B918-4301-45BC-8FB5-4906A6720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94968" flipH="1">
            <a:off x="4695589" y="321878"/>
            <a:ext cx="4191536" cy="2757590"/>
          </a:xfrm>
          <a:prstGeom prst="rect">
            <a:avLst/>
          </a:prstGeom>
        </p:spPr>
      </p:pic>
      <p:pic>
        <p:nvPicPr>
          <p:cNvPr id="13" name="図 12">
            <a:extLst>
              <a:ext uri="{FF2B5EF4-FFF2-40B4-BE49-F238E27FC236}">
                <a16:creationId xmlns:a16="http://schemas.microsoft.com/office/drawing/2014/main" id="{56C4971B-C6F8-47B0-8ED1-5BE34E37B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59217">
            <a:off x="1551577" y="4102100"/>
            <a:ext cx="1503886" cy="1828800"/>
          </a:xfrm>
          <a:prstGeom prst="rect">
            <a:avLst/>
          </a:prstGeom>
        </p:spPr>
      </p:pic>
    </p:spTree>
    <p:extLst>
      <p:ext uri="{BB962C8B-B14F-4D97-AF65-F5344CB8AC3E}">
        <p14:creationId xmlns:p14="http://schemas.microsoft.com/office/powerpoint/2010/main" val="10109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BAD142E-D407-404E-A5A6-6F046812709F}"/>
              </a:ext>
            </a:extLst>
          </p:cNvPr>
          <p:cNvSpPr txBox="1">
            <a:spLocks/>
          </p:cNvSpPr>
          <p:nvPr/>
        </p:nvSpPr>
        <p:spPr>
          <a:xfrm>
            <a:off x="0" y="145427"/>
            <a:ext cx="7766936" cy="52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dirty="0">
                <a:latin typeface="メイリオ" panose="020B0604030504040204" pitchFamily="50" charset="-128"/>
                <a:ea typeface="メイリオ" panose="020B0604030504040204" pitchFamily="50" charset="-128"/>
              </a:rPr>
              <a:t>ドラゴンスレイヤーサーガとは</a:t>
            </a:r>
            <a:endParaRPr lang="ja-JP" altLang="en-US" sz="3200" dirty="0">
              <a:latin typeface="メイリオ" panose="020B0604030504040204" pitchFamily="50" charset="-128"/>
              <a:ea typeface="メイリオ" panose="020B0604030504040204" pitchFamily="50" charset="-128"/>
            </a:endParaRPr>
          </a:p>
        </p:txBody>
      </p:sp>
      <p:cxnSp>
        <p:nvCxnSpPr>
          <p:cNvPr id="7" name="直線コネクタ 6">
            <a:extLst>
              <a:ext uri="{FF2B5EF4-FFF2-40B4-BE49-F238E27FC236}">
                <a16:creationId xmlns:a16="http://schemas.microsoft.com/office/drawing/2014/main" id="{F256FF06-9B92-480D-B04E-01AB36265402}"/>
              </a:ext>
            </a:extLst>
          </p:cNvPr>
          <p:cNvCxnSpPr>
            <a:cxnSpLocks/>
          </p:cNvCxnSpPr>
          <p:nvPr/>
        </p:nvCxnSpPr>
        <p:spPr>
          <a:xfrm>
            <a:off x="118336" y="6669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線コネクタ 8">
            <a:extLst>
              <a:ext uri="{FF2B5EF4-FFF2-40B4-BE49-F238E27FC236}">
                <a16:creationId xmlns:a16="http://schemas.microsoft.com/office/drawing/2014/main" id="{151525E9-542F-4B88-826D-FAED63CB3665}"/>
              </a:ext>
            </a:extLst>
          </p:cNvPr>
          <p:cNvCxnSpPr>
            <a:cxnSpLocks/>
          </p:cNvCxnSpPr>
          <p:nvPr/>
        </p:nvCxnSpPr>
        <p:spPr>
          <a:xfrm>
            <a:off x="118336" y="64581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日付プレースホルダー 9">
            <a:extLst>
              <a:ext uri="{FF2B5EF4-FFF2-40B4-BE49-F238E27FC236}">
                <a16:creationId xmlns:a16="http://schemas.microsoft.com/office/drawing/2014/main" id="{D0F9A09B-E90B-439E-B564-4385D8263230}"/>
              </a:ext>
            </a:extLst>
          </p:cNvPr>
          <p:cNvSpPr>
            <a:spLocks noGrp="1"/>
          </p:cNvSpPr>
          <p:nvPr>
            <p:ph type="dt" sz="half" idx="10"/>
          </p:nvPr>
        </p:nvSpPr>
        <p:spPr>
          <a:xfrm>
            <a:off x="118335" y="6470651"/>
            <a:ext cx="2743200" cy="365125"/>
          </a:xfrm>
        </p:spPr>
        <p:txBody>
          <a:bodyPr/>
          <a:lstStyle/>
          <a:p>
            <a:fld id="{A28BC9BF-7986-452E-81CD-13A677247666}" type="datetime1">
              <a:rPr kumimoji="1" lang="ja-JP" altLang="en-US" smtClean="0"/>
              <a:t>2017/10/8</a:t>
            </a:fld>
            <a:endParaRPr kumimoji="1" lang="ja-JP" altLang="en-US" dirty="0"/>
          </a:p>
        </p:txBody>
      </p:sp>
      <p:sp>
        <p:nvSpPr>
          <p:cNvPr id="11" name="スライド番号プレースホルダー 10">
            <a:extLst>
              <a:ext uri="{FF2B5EF4-FFF2-40B4-BE49-F238E27FC236}">
                <a16:creationId xmlns:a16="http://schemas.microsoft.com/office/drawing/2014/main" id="{DF582EE2-81C7-4C1F-B967-FAA7F6582A1C}"/>
              </a:ext>
            </a:extLst>
          </p:cNvPr>
          <p:cNvSpPr>
            <a:spLocks noGrp="1"/>
          </p:cNvSpPr>
          <p:nvPr>
            <p:ph type="sldNum" sz="quarter" idx="12"/>
          </p:nvPr>
        </p:nvSpPr>
        <p:spPr>
          <a:xfrm>
            <a:off x="9294607" y="6470651"/>
            <a:ext cx="2743200" cy="365125"/>
          </a:xfrm>
        </p:spPr>
        <p:txBody>
          <a:bodyPr/>
          <a:lstStyle/>
          <a:p>
            <a:r>
              <a:rPr kumimoji="1" lang="ja-JP" altLang="en-US" dirty="0"/>
              <a:t>▶</a:t>
            </a:r>
            <a:fld id="{231D3963-9758-4216-BF3F-0427861D36D0}" type="slidenum">
              <a:rPr kumimoji="1" lang="ja-JP" altLang="en-US" smtClean="0"/>
              <a:t>2</a:t>
            </a:fld>
            <a:endParaRPr kumimoji="1" lang="ja-JP" altLang="en-US" dirty="0"/>
          </a:p>
        </p:txBody>
      </p:sp>
      <p:sp>
        <p:nvSpPr>
          <p:cNvPr id="5" name="テキスト ボックス 4">
            <a:extLst>
              <a:ext uri="{FF2B5EF4-FFF2-40B4-BE49-F238E27FC236}">
                <a16:creationId xmlns:a16="http://schemas.microsoft.com/office/drawing/2014/main" id="{3FA57F99-6D89-4678-91B0-0B4D1FFAE509}"/>
              </a:ext>
            </a:extLst>
          </p:cNvPr>
          <p:cNvSpPr txBox="1"/>
          <p:nvPr/>
        </p:nvSpPr>
        <p:spPr>
          <a:xfrm>
            <a:off x="444689" y="5088612"/>
            <a:ext cx="11264900" cy="1200329"/>
          </a:xfrm>
          <a:prstGeom prst="rect">
            <a:avLst/>
          </a:prstGeom>
          <a:noFill/>
          <a:ln>
            <a:solidFill>
              <a:srgbClr val="00B050"/>
            </a:solidFill>
          </a:ln>
        </p:spPr>
        <p:txBody>
          <a:bodyPr wrap="square" rtlCol="0">
            <a:spAutoFit/>
          </a:bodyPr>
          <a:lstStyle/>
          <a:p>
            <a:r>
              <a:rPr kumimoji="1" lang="ja-JP" altLang="en-US" b="1" dirty="0"/>
              <a:t>あらすじ</a:t>
            </a:r>
            <a:endParaRPr kumimoji="1" lang="en-US" altLang="ja-JP" b="1" dirty="0"/>
          </a:p>
          <a:p>
            <a:r>
              <a:rPr kumimoji="1" lang="ja-JP" altLang="en-US" dirty="0"/>
              <a:t>騎士王国アルトリア。若き騎士リヴェインは、王国を襲撃してきた者達と偉大な師の裏切りにより王を殺され、姫を連れ去ってしまう。幾多もの試練に翻弄されながら、古代より受け継がれ</a:t>
            </a:r>
            <a:r>
              <a:rPr kumimoji="1" lang="ja-JP" altLang="en-US" dirty="0" err="1"/>
              <a:t>し</a:t>
            </a:r>
            <a:r>
              <a:rPr kumimoji="1" lang="ja-JP" altLang="en-US" dirty="0"/>
              <a:t>呪われた運命を乗り越え、リヴェインは時代の英雄へと成長していく物語。</a:t>
            </a:r>
          </a:p>
        </p:txBody>
      </p:sp>
      <p:pic>
        <p:nvPicPr>
          <p:cNvPr id="14" name="図 13">
            <a:extLst>
              <a:ext uri="{FF2B5EF4-FFF2-40B4-BE49-F238E27FC236}">
                <a16:creationId xmlns:a16="http://schemas.microsoft.com/office/drawing/2014/main" id="{983065E3-CB41-42F2-B3CF-C3CD51F53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645923" y="2199055"/>
            <a:ext cx="3075904" cy="2023623"/>
          </a:xfrm>
          <a:prstGeom prst="rect">
            <a:avLst/>
          </a:prstGeom>
        </p:spPr>
      </p:pic>
      <p:pic>
        <p:nvPicPr>
          <p:cNvPr id="16" name="図 15">
            <a:extLst>
              <a:ext uri="{FF2B5EF4-FFF2-40B4-BE49-F238E27FC236}">
                <a16:creationId xmlns:a16="http://schemas.microsoft.com/office/drawing/2014/main" id="{1DF432C5-EE8A-4D95-886A-EEF9F59F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691" y="2708121"/>
            <a:ext cx="1754240" cy="2133243"/>
          </a:xfrm>
          <a:prstGeom prst="rect">
            <a:avLst/>
          </a:prstGeom>
        </p:spPr>
      </p:pic>
      <p:pic>
        <p:nvPicPr>
          <p:cNvPr id="12" name="図 11">
            <a:extLst>
              <a:ext uri="{FF2B5EF4-FFF2-40B4-BE49-F238E27FC236}">
                <a16:creationId xmlns:a16="http://schemas.microsoft.com/office/drawing/2014/main" id="{205AF4C0-0AAF-4842-B818-C48EBCE544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456179" y="1393481"/>
            <a:ext cx="5524853" cy="3634772"/>
          </a:xfrm>
          <a:prstGeom prst="rect">
            <a:avLst/>
          </a:prstGeom>
        </p:spPr>
      </p:pic>
      <p:pic>
        <p:nvPicPr>
          <p:cNvPr id="6" name="図 5">
            <a:extLst>
              <a:ext uri="{FF2B5EF4-FFF2-40B4-BE49-F238E27FC236}">
                <a16:creationId xmlns:a16="http://schemas.microsoft.com/office/drawing/2014/main" id="{1B89EDBD-CCF6-4B16-93A0-36CF53DC99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992478" y="1933420"/>
            <a:ext cx="2798809" cy="1841323"/>
          </a:xfrm>
          <a:prstGeom prst="rect">
            <a:avLst/>
          </a:prstGeom>
        </p:spPr>
      </p:pic>
      <p:sp>
        <p:nvSpPr>
          <p:cNvPr id="17" name="テキスト ボックス 16">
            <a:extLst>
              <a:ext uri="{FF2B5EF4-FFF2-40B4-BE49-F238E27FC236}">
                <a16:creationId xmlns:a16="http://schemas.microsoft.com/office/drawing/2014/main" id="{864B0E04-698A-4D6F-8A8A-128E3430EC51}"/>
              </a:ext>
            </a:extLst>
          </p:cNvPr>
          <p:cNvSpPr txBox="1"/>
          <p:nvPr/>
        </p:nvSpPr>
        <p:spPr>
          <a:xfrm>
            <a:off x="444688" y="906937"/>
            <a:ext cx="7879080" cy="707886"/>
          </a:xfrm>
          <a:prstGeom prst="rect">
            <a:avLst/>
          </a:prstGeom>
          <a:noFill/>
        </p:spPr>
        <p:txBody>
          <a:bodyPr wrap="none" rtlCol="0">
            <a:spAutoFit/>
          </a:bodyPr>
          <a:lstStyle/>
          <a:p>
            <a:r>
              <a:rPr kumimoji="1" lang="ja-JP" altLang="en-US" sz="2000" b="1" dirty="0"/>
              <a:t>竜に騎士に連れ去られた姫に。古代より続く運命の戦い。</a:t>
            </a:r>
            <a:endParaRPr kumimoji="1" lang="en-US" altLang="ja-JP" sz="2000" b="1" dirty="0"/>
          </a:p>
          <a:p>
            <a:r>
              <a:rPr kumimoji="1" lang="ja-JP" altLang="en-US" sz="2000" b="1" dirty="0"/>
              <a:t>王道ファンタジーを描く、「竜殺しの騎士」の物語</a:t>
            </a:r>
            <a:r>
              <a:rPr kumimoji="1" lang="en-US" altLang="ja-JP" sz="2000" b="1" dirty="0"/>
              <a:t>〈</a:t>
            </a:r>
            <a:r>
              <a:rPr kumimoji="1" lang="ja-JP" altLang="en-US" sz="2000" b="1" dirty="0"/>
              <a:t>サーガ</a:t>
            </a:r>
            <a:r>
              <a:rPr kumimoji="1" lang="en-US" altLang="ja-JP" sz="2000" b="1" dirty="0"/>
              <a:t>〉――</a:t>
            </a:r>
            <a:endParaRPr kumimoji="1" lang="ja-JP" altLang="en-US" sz="2000" b="1" dirty="0"/>
          </a:p>
        </p:txBody>
      </p:sp>
    </p:spTree>
    <p:extLst>
      <p:ext uri="{BB962C8B-B14F-4D97-AF65-F5344CB8AC3E}">
        <p14:creationId xmlns:p14="http://schemas.microsoft.com/office/powerpoint/2010/main" val="5743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BAD142E-D407-404E-A5A6-6F046812709F}"/>
              </a:ext>
            </a:extLst>
          </p:cNvPr>
          <p:cNvSpPr txBox="1">
            <a:spLocks/>
          </p:cNvSpPr>
          <p:nvPr/>
        </p:nvSpPr>
        <p:spPr>
          <a:xfrm>
            <a:off x="0" y="145427"/>
            <a:ext cx="7766936" cy="52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dirty="0">
                <a:latin typeface="メイリオ" panose="020B0604030504040204" pitchFamily="50" charset="-128"/>
                <a:ea typeface="メイリオ" panose="020B0604030504040204" pitchFamily="50" charset="-128"/>
              </a:rPr>
              <a:t>ドラゴンスレイヤーサーガについて</a:t>
            </a:r>
            <a:endParaRPr lang="ja-JP" altLang="en-US" sz="3200" dirty="0">
              <a:latin typeface="メイリオ" panose="020B0604030504040204" pitchFamily="50" charset="-128"/>
              <a:ea typeface="メイリオ" panose="020B0604030504040204" pitchFamily="50" charset="-128"/>
            </a:endParaRPr>
          </a:p>
        </p:txBody>
      </p:sp>
      <p:cxnSp>
        <p:nvCxnSpPr>
          <p:cNvPr id="7" name="直線コネクタ 6">
            <a:extLst>
              <a:ext uri="{FF2B5EF4-FFF2-40B4-BE49-F238E27FC236}">
                <a16:creationId xmlns:a16="http://schemas.microsoft.com/office/drawing/2014/main" id="{F256FF06-9B92-480D-B04E-01AB36265402}"/>
              </a:ext>
            </a:extLst>
          </p:cNvPr>
          <p:cNvCxnSpPr>
            <a:cxnSpLocks/>
          </p:cNvCxnSpPr>
          <p:nvPr/>
        </p:nvCxnSpPr>
        <p:spPr>
          <a:xfrm>
            <a:off x="118336" y="6669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線コネクタ 8">
            <a:extLst>
              <a:ext uri="{FF2B5EF4-FFF2-40B4-BE49-F238E27FC236}">
                <a16:creationId xmlns:a16="http://schemas.microsoft.com/office/drawing/2014/main" id="{151525E9-542F-4B88-826D-FAED63CB3665}"/>
              </a:ext>
            </a:extLst>
          </p:cNvPr>
          <p:cNvCxnSpPr>
            <a:cxnSpLocks/>
          </p:cNvCxnSpPr>
          <p:nvPr/>
        </p:nvCxnSpPr>
        <p:spPr>
          <a:xfrm>
            <a:off x="118336" y="64581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日付プレースホルダー 9">
            <a:extLst>
              <a:ext uri="{FF2B5EF4-FFF2-40B4-BE49-F238E27FC236}">
                <a16:creationId xmlns:a16="http://schemas.microsoft.com/office/drawing/2014/main" id="{D0F9A09B-E90B-439E-B564-4385D8263230}"/>
              </a:ext>
            </a:extLst>
          </p:cNvPr>
          <p:cNvSpPr>
            <a:spLocks noGrp="1"/>
          </p:cNvSpPr>
          <p:nvPr>
            <p:ph type="dt" sz="half" idx="10"/>
          </p:nvPr>
        </p:nvSpPr>
        <p:spPr>
          <a:xfrm>
            <a:off x="118335" y="6470651"/>
            <a:ext cx="2743200" cy="365125"/>
          </a:xfrm>
        </p:spPr>
        <p:txBody>
          <a:bodyPr/>
          <a:lstStyle/>
          <a:p>
            <a:fld id="{A28BC9BF-7986-452E-81CD-13A677247666}" type="datetime1">
              <a:rPr kumimoji="1" lang="ja-JP" altLang="en-US" smtClean="0"/>
              <a:t>2017/10/8</a:t>
            </a:fld>
            <a:endParaRPr kumimoji="1" lang="ja-JP" altLang="en-US" dirty="0"/>
          </a:p>
        </p:txBody>
      </p:sp>
      <p:sp>
        <p:nvSpPr>
          <p:cNvPr id="11" name="スライド番号プレースホルダー 10">
            <a:extLst>
              <a:ext uri="{FF2B5EF4-FFF2-40B4-BE49-F238E27FC236}">
                <a16:creationId xmlns:a16="http://schemas.microsoft.com/office/drawing/2014/main" id="{DF582EE2-81C7-4C1F-B967-FAA7F6582A1C}"/>
              </a:ext>
            </a:extLst>
          </p:cNvPr>
          <p:cNvSpPr>
            <a:spLocks noGrp="1"/>
          </p:cNvSpPr>
          <p:nvPr>
            <p:ph type="sldNum" sz="quarter" idx="12"/>
          </p:nvPr>
        </p:nvSpPr>
        <p:spPr>
          <a:xfrm>
            <a:off x="9294607" y="6470651"/>
            <a:ext cx="2743200" cy="365125"/>
          </a:xfrm>
        </p:spPr>
        <p:txBody>
          <a:bodyPr/>
          <a:lstStyle/>
          <a:p>
            <a:r>
              <a:rPr kumimoji="1" lang="ja-JP" altLang="en-US" dirty="0"/>
              <a:t>▶</a:t>
            </a:r>
            <a:fld id="{231D3963-9758-4216-BF3F-0427861D36D0}" type="slidenum">
              <a:rPr kumimoji="1" lang="ja-JP" altLang="en-US" smtClean="0"/>
              <a:t>3</a:t>
            </a:fld>
            <a:endParaRPr kumimoji="1" lang="ja-JP" altLang="en-US" dirty="0"/>
          </a:p>
        </p:txBody>
      </p:sp>
      <p:pic>
        <p:nvPicPr>
          <p:cNvPr id="6" name="図 5">
            <a:extLst>
              <a:ext uri="{FF2B5EF4-FFF2-40B4-BE49-F238E27FC236}">
                <a16:creationId xmlns:a16="http://schemas.microsoft.com/office/drawing/2014/main" id="{092EA14E-8CB3-4AF7-B6C8-5D83AA20A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370" y="1010659"/>
            <a:ext cx="4268839" cy="2581507"/>
          </a:xfrm>
          <a:prstGeom prst="rect">
            <a:avLst/>
          </a:prstGeom>
        </p:spPr>
      </p:pic>
      <p:pic>
        <p:nvPicPr>
          <p:cNvPr id="16" name="図 15">
            <a:extLst>
              <a:ext uri="{FF2B5EF4-FFF2-40B4-BE49-F238E27FC236}">
                <a16:creationId xmlns:a16="http://schemas.microsoft.com/office/drawing/2014/main" id="{D2A24EC5-D23A-4E9B-AD0C-ACAE3B6BD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370" y="3825009"/>
            <a:ext cx="4268839" cy="2400323"/>
          </a:xfrm>
          <a:prstGeom prst="rect">
            <a:avLst/>
          </a:prstGeom>
        </p:spPr>
      </p:pic>
      <p:sp>
        <p:nvSpPr>
          <p:cNvPr id="19" name="四角形: 角を丸くする 18">
            <a:extLst>
              <a:ext uri="{FF2B5EF4-FFF2-40B4-BE49-F238E27FC236}">
                <a16:creationId xmlns:a16="http://schemas.microsoft.com/office/drawing/2014/main" id="{7B12F141-68C6-4DA3-BC34-B3A3BDE4446E}"/>
              </a:ext>
            </a:extLst>
          </p:cNvPr>
          <p:cNvSpPr/>
          <p:nvPr/>
        </p:nvSpPr>
        <p:spPr>
          <a:xfrm>
            <a:off x="6557963" y="870227"/>
            <a:ext cx="5046849" cy="5325514"/>
          </a:xfrm>
          <a:prstGeom prst="roundRect">
            <a:avLst>
              <a:gd name="adj" fmla="val 5648"/>
            </a:avLst>
          </a:prstGeom>
          <a:solidFill>
            <a:schemeClr val="accent6">
              <a:lumMod val="20000"/>
              <a:lumOff val="80000"/>
            </a:schemeClr>
          </a:solidFill>
          <a:effectLst>
            <a:outerShdw blurRad="50800" dist="381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b="1" dirty="0"/>
              <a:t>ドラゴンスレイヤーサーガとは？</a:t>
            </a:r>
            <a:endParaRPr kumimoji="1" lang="en-US" altLang="ja-JP" sz="2400" b="1" dirty="0"/>
          </a:p>
          <a:p>
            <a:endParaRPr kumimoji="1" lang="en-US" altLang="ja-JP" sz="2400" b="1" dirty="0"/>
          </a:p>
          <a:p>
            <a:r>
              <a:rPr kumimoji="1" lang="en-US" altLang="ja-JP" sz="2000" b="1" dirty="0"/>
              <a:t>1.</a:t>
            </a:r>
            <a:r>
              <a:rPr kumimoji="1" lang="ja-JP" altLang="en-US" sz="2000" b="1" dirty="0"/>
              <a:t>懐かしの横スクロール！</a:t>
            </a:r>
            <a:endParaRPr kumimoji="1" lang="en-US" altLang="ja-JP" sz="2000" b="1" dirty="0"/>
          </a:p>
          <a:p>
            <a:r>
              <a:rPr kumimoji="1" lang="ja-JP" altLang="en-US" dirty="0"/>
              <a:t>奥行きのある世界で、左右にスクロールする世界で敵を倒しながら未知なる冒険を繰り広げるアクション・アドベンチャー！</a:t>
            </a:r>
            <a:endParaRPr kumimoji="1" lang="en-US" altLang="ja-JP" dirty="0"/>
          </a:p>
          <a:p>
            <a:endParaRPr kumimoji="1" lang="en-US" altLang="ja-JP" dirty="0"/>
          </a:p>
          <a:p>
            <a:r>
              <a:rPr kumimoji="1" lang="en-US" altLang="ja-JP" sz="2000" b="1" dirty="0"/>
              <a:t>2.</a:t>
            </a:r>
            <a:r>
              <a:rPr kumimoji="1" lang="ja-JP" altLang="en-US" sz="2000" b="1" dirty="0"/>
              <a:t>西洋剣術アクション！</a:t>
            </a:r>
            <a:endParaRPr kumimoji="1" lang="en-US" altLang="ja-JP" sz="2000" b="1" dirty="0"/>
          </a:p>
          <a:p>
            <a:r>
              <a:rPr kumimoji="1" lang="ja-JP" altLang="en-US" dirty="0"/>
              <a:t>タイミングを見極めて、攻撃や回避、防御などを駆使し、敵や状況に合わせて有利な戦いを繰り広げよう！</a:t>
            </a:r>
            <a:endParaRPr kumimoji="1" lang="en-US" altLang="ja-JP" dirty="0"/>
          </a:p>
          <a:p>
            <a:endParaRPr kumimoji="1" lang="en-US" altLang="ja-JP" dirty="0"/>
          </a:p>
          <a:p>
            <a:r>
              <a:rPr kumimoji="1" lang="en-US" altLang="ja-JP" sz="2000" b="1" dirty="0"/>
              <a:t>3.</a:t>
            </a:r>
            <a:r>
              <a:rPr kumimoji="1" lang="ja-JP" altLang="en-US" sz="2000" b="1" dirty="0"/>
              <a:t>必殺の剣戟スキル！</a:t>
            </a:r>
            <a:endParaRPr kumimoji="1" lang="en-US" altLang="ja-JP" sz="2000" b="1" dirty="0"/>
          </a:p>
          <a:p>
            <a:r>
              <a:rPr kumimoji="1" lang="ja-JP" altLang="en-US" dirty="0"/>
              <a:t>攻撃をヒットさせ覚醒状態になると、スキルを放つ事ができる。どんな敵もひれ伏す強烈なスキルを発動し、戦場を支配しよう！</a:t>
            </a:r>
          </a:p>
        </p:txBody>
      </p:sp>
    </p:spTree>
    <p:extLst>
      <p:ext uri="{BB962C8B-B14F-4D97-AF65-F5344CB8AC3E}">
        <p14:creationId xmlns:p14="http://schemas.microsoft.com/office/powerpoint/2010/main" val="56010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BAD142E-D407-404E-A5A6-6F046812709F}"/>
              </a:ext>
            </a:extLst>
          </p:cNvPr>
          <p:cNvSpPr txBox="1">
            <a:spLocks/>
          </p:cNvSpPr>
          <p:nvPr/>
        </p:nvSpPr>
        <p:spPr>
          <a:xfrm>
            <a:off x="0" y="145427"/>
            <a:ext cx="7766936" cy="5215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latin typeface="メイリオ" panose="020B0604030504040204" pitchFamily="50" charset="-128"/>
                <a:ea typeface="メイリオ" panose="020B0604030504040204" pitchFamily="50" charset="-128"/>
              </a:rPr>
              <a:t>西洋剣術がベースな剣術アクション</a:t>
            </a:r>
          </a:p>
        </p:txBody>
      </p:sp>
      <p:cxnSp>
        <p:nvCxnSpPr>
          <p:cNvPr id="7" name="直線コネクタ 6">
            <a:extLst>
              <a:ext uri="{FF2B5EF4-FFF2-40B4-BE49-F238E27FC236}">
                <a16:creationId xmlns:a16="http://schemas.microsoft.com/office/drawing/2014/main" id="{F256FF06-9B92-480D-B04E-01AB36265402}"/>
              </a:ext>
            </a:extLst>
          </p:cNvPr>
          <p:cNvCxnSpPr>
            <a:cxnSpLocks/>
          </p:cNvCxnSpPr>
          <p:nvPr/>
        </p:nvCxnSpPr>
        <p:spPr>
          <a:xfrm>
            <a:off x="118336" y="6669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線コネクタ 8">
            <a:extLst>
              <a:ext uri="{FF2B5EF4-FFF2-40B4-BE49-F238E27FC236}">
                <a16:creationId xmlns:a16="http://schemas.microsoft.com/office/drawing/2014/main" id="{151525E9-542F-4B88-826D-FAED63CB3665}"/>
              </a:ext>
            </a:extLst>
          </p:cNvPr>
          <p:cNvCxnSpPr>
            <a:cxnSpLocks/>
          </p:cNvCxnSpPr>
          <p:nvPr/>
        </p:nvCxnSpPr>
        <p:spPr>
          <a:xfrm>
            <a:off x="118336" y="64581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日付プレースホルダー 9">
            <a:extLst>
              <a:ext uri="{FF2B5EF4-FFF2-40B4-BE49-F238E27FC236}">
                <a16:creationId xmlns:a16="http://schemas.microsoft.com/office/drawing/2014/main" id="{D0F9A09B-E90B-439E-B564-4385D8263230}"/>
              </a:ext>
            </a:extLst>
          </p:cNvPr>
          <p:cNvSpPr>
            <a:spLocks noGrp="1"/>
          </p:cNvSpPr>
          <p:nvPr>
            <p:ph type="dt" sz="half" idx="10"/>
          </p:nvPr>
        </p:nvSpPr>
        <p:spPr>
          <a:xfrm>
            <a:off x="118335" y="6470651"/>
            <a:ext cx="2743200" cy="365125"/>
          </a:xfrm>
        </p:spPr>
        <p:txBody>
          <a:bodyPr/>
          <a:lstStyle/>
          <a:p>
            <a:fld id="{A28BC9BF-7986-452E-81CD-13A677247666}" type="datetime1">
              <a:rPr kumimoji="1" lang="ja-JP" altLang="en-US" smtClean="0"/>
              <a:t>2017/10/8</a:t>
            </a:fld>
            <a:endParaRPr kumimoji="1" lang="ja-JP" altLang="en-US" dirty="0"/>
          </a:p>
        </p:txBody>
      </p:sp>
      <p:sp>
        <p:nvSpPr>
          <p:cNvPr id="11" name="スライド番号プレースホルダー 10">
            <a:extLst>
              <a:ext uri="{FF2B5EF4-FFF2-40B4-BE49-F238E27FC236}">
                <a16:creationId xmlns:a16="http://schemas.microsoft.com/office/drawing/2014/main" id="{DF582EE2-81C7-4C1F-B967-FAA7F6582A1C}"/>
              </a:ext>
            </a:extLst>
          </p:cNvPr>
          <p:cNvSpPr>
            <a:spLocks noGrp="1"/>
          </p:cNvSpPr>
          <p:nvPr>
            <p:ph type="sldNum" sz="quarter" idx="12"/>
          </p:nvPr>
        </p:nvSpPr>
        <p:spPr>
          <a:xfrm>
            <a:off x="9294607" y="6470651"/>
            <a:ext cx="2743200" cy="365125"/>
          </a:xfrm>
        </p:spPr>
        <p:txBody>
          <a:bodyPr/>
          <a:lstStyle/>
          <a:p>
            <a:r>
              <a:rPr kumimoji="1" lang="ja-JP" altLang="en-US" dirty="0"/>
              <a:t>▶</a:t>
            </a:r>
            <a:fld id="{231D3963-9758-4216-BF3F-0427861D36D0}" type="slidenum">
              <a:rPr kumimoji="1" lang="ja-JP" altLang="en-US" smtClean="0"/>
              <a:t>4</a:t>
            </a:fld>
            <a:endParaRPr kumimoji="1" lang="ja-JP" altLang="en-US" dirty="0"/>
          </a:p>
        </p:txBody>
      </p:sp>
      <p:sp>
        <p:nvSpPr>
          <p:cNvPr id="22" name="テキスト ボックス 21">
            <a:extLst>
              <a:ext uri="{FF2B5EF4-FFF2-40B4-BE49-F238E27FC236}">
                <a16:creationId xmlns:a16="http://schemas.microsoft.com/office/drawing/2014/main" id="{42129E0C-3024-46D5-BD90-7EF5F45B8E92}"/>
              </a:ext>
            </a:extLst>
          </p:cNvPr>
          <p:cNvSpPr txBox="1"/>
          <p:nvPr/>
        </p:nvSpPr>
        <p:spPr>
          <a:xfrm>
            <a:off x="664075" y="5631393"/>
            <a:ext cx="11264900" cy="646331"/>
          </a:xfrm>
          <a:prstGeom prst="rect">
            <a:avLst/>
          </a:prstGeom>
          <a:noFill/>
          <a:ln>
            <a:solidFill>
              <a:srgbClr val="00B050"/>
            </a:solidFill>
          </a:ln>
        </p:spPr>
        <p:txBody>
          <a:bodyPr wrap="square" rtlCol="0">
            <a:spAutoFit/>
          </a:bodyPr>
          <a:lstStyle/>
          <a:p>
            <a:r>
              <a:rPr kumimoji="1" lang="ja-JP" altLang="en-US" dirty="0"/>
              <a:t>パリィ、アタック、スキルなど、状況を見極めて、アクションを繰り出す。</a:t>
            </a:r>
            <a:endParaRPr kumimoji="1" lang="en-US" altLang="ja-JP" dirty="0"/>
          </a:p>
          <a:p>
            <a:r>
              <a:rPr kumimoji="1" lang="ja-JP" altLang="en-US" dirty="0"/>
              <a:t>西洋剣術をベースに、リアルな動きと操作感を実現する。</a:t>
            </a:r>
            <a:endParaRPr kumimoji="1" lang="en-US" altLang="ja-JP" dirty="0"/>
          </a:p>
        </p:txBody>
      </p:sp>
      <p:pic>
        <p:nvPicPr>
          <p:cNvPr id="3" name="図 2">
            <a:extLst>
              <a:ext uri="{FF2B5EF4-FFF2-40B4-BE49-F238E27FC236}">
                <a16:creationId xmlns:a16="http://schemas.microsoft.com/office/drawing/2014/main" id="{B612D421-88B0-4102-B569-D9B6E105F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54" y="1055890"/>
            <a:ext cx="3855229" cy="2570153"/>
          </a:xfrm>
          <a:prstGeom prst="rect">
            <a:avLst/>
          </a:prstGeom>
        </p:spPr>
      </p:pic>
      <p:pic>
        <p:nvPicPr>
          <p:cNvPr id="8" name="図 7">
            <a:extLst>
              <a:ext uri="{FF2B5EF4-FFF2-40B4-BE49-F238E27FC236}">
                <a16:creationId xmlns:a16="http://schemas.microsoft.com/office/drawing/2014/main" id="{766630BE-2250-47A8-8E26-618CB1F260AB}"/>
              </a:ext>
            </a:extLst>
          </p:cNvPr>
          <p:cNvPicPr>
            <a:picLocks noChangeAspect="1"/>
          </p:cNvPicPr>
          <p:nvPr/>
        </p:nvPicPr>
        <p:blipFill rotWithShape="1">
          <a:blip r:embed="rId3">
            <a:extLst>
              <a:ext uri="{28A0092B-C50C-407E-A947-70E740481C1C}">
                <a14:useLocalDpi xmlns:a14="http://schemas.microsoft.com/office/drawing/2010/main" val="0"/>
              </a:ext>
            </a:extLst>
          </a:blip>
          <a:srcRect l="12413"/>
          <a:stretch/>
        </p:blipFill>
        <p:spPr>
          <a:xfrm>
            <a:off x="3759756" y="1545043"/>
            <a:ext cx="4004455" cy="2571750"/>
          </a:xfrm>
          <a:prstGeom prst="rect">
            <a:avLst/>
          </a:prstGeom>
        </p:spPr>
      </p:pic>
      <p:pic>
        <p:nvPicPr>
          <p:cNvPr id="15" name="図 14">
            <a:extLst>
              <a:ext uri="{FF2B5EF4-FFF2-40B4-BE49-F238E27FC236}">
                <a16:creationId xmlns:a16="http://schemas.microsoft.com/office/drawing/2014/main" id="{FDAD2A99-244E-4BA7-A32C-5351F697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1461" y="2103051"/>
            <a:ext cx="4647514" cy="2602608"/>
          </a:xfrm>
          <a:prstGeom prst="rect">
            <a:avLst/>
          </a:prstGeom>
        </p:spPr>
      </p:pic>
    </p:spTree>
    <p:extLst>
      <p:ext uri="{BB962C8B-B14F-4D97-AF65-F5344CB8AC3E}">
        <p14:creationId xmlns:p14="http://schemas.microsoft.com/office/powerpoint/2010/main" val="416699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吹き出し: 四角形 17">
            <a:extLst>
              <a:ext uri="{FF2B5EF4-FFF2-40B4-BE49-F238E27FC236}">
                <a16:creationId xmlns:a16="http://schemas.microsoft.com/office/drawing/2014/main" id="{B98B123B-20A1-4FF3-8F08-183D2858101A}"/>
              </a:ext>
            </a:extLst>
          </p:cNvPr>
          <p:cNvSpPr/>
          <p:nvPr/>
        </p:nvSpPr>
        <p:spPr>
          <a:xfrm>
            <a:off x="1280160" y="3995802"/>
            <a:ext cx="3926541" cy="2336005"/>
          </a:xfrm>
          <a:prstGeom prst="wedgeRectCallout">
            <a:avLst>
              <a:gd name="adj1" fmla="val -20833"/>
              <a:gd name="adj2" fmla="val -8210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0772C1-F0AD-4F1A-B697-05F270E90B23}"/>
              </a:ext>
            </a:extLst>
          </p:cNvPr>
          <p:cNvSpPr/>
          <p:nvPr/>
        </p:nvSpPr>
        <p:spPr>
          <a:xfrm>
            <a:off x="1280160" y="974329"/>
            <a:ext cx="3926541" cy="2336005"/>
          </a:xfrm>
          <a:prstGeom prst="wedgeRectCallout">
            <a:avLst>
              <a:gd name="adj1" fmla="val 85742"/>
              <a:gd name="adj2" fmla="val 1092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吹き出し: 四角形 16">
            <a:extLst>
              <a:ext uri="{FF2B5EF4-FFF2-40B4-BE49-F238E27FC236}">
                <a16:creationId xmlns:a16="http://schemas.microsoft.com/office/drawing/2014/main" id="{0A55FF4F-9772-433B-AA2A-41D642982AF4}"/>
              </a:ext>
            </a:extLst>
          </p:cNvPr>
          <p:cNvSpPr/>
          <p:nvPr/>
        </p:nvSpPr>
        <p:spPr>
          <a:xfrm>
            <a:off x="6583678" y="3995803"/>
            <a:ext cx="3926541" cy="2336005"/>
          </a:xfrm>
          <a:prstGeom prst="wedgeRectCallout">
            <a:avLst>
              <a:gd name="adj1" fmla="val -79189"/>
              <a:gd name="adj2" fmla="val 862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吹き出し: 四角形 1">
            <a:extLst>
              <a:ext uri="{FF2B5EF4-FFF2-40B4-BE49-F238E27FC236}">
                <a16:creationId xmlns:a16="http://schemas.microsoft.com/office/drawing/2014/main" id="{88C3B217-6892-4894-A6F1-36A7E844810D}"/>
              </a:ext>
            </a:extLst>
          </p:cNvPr>
          <p:cNvSpPr/>
          <p:nvPr/>
        </p:nvSpPr>
        <p:spPr>
          <a:xfrm>
            <a:off x="6583679" y="907230"/>
            <a:ext cx="3926541" cy="2336005"/>
          </a:xfrm>
          <a:prstGeom prst="wedgeRectCallout">
            <a:avLst>
              <a:gd name="adj1" fmla="val 19167"/>
              <a:gd name="adj2" fmla="val 88289"/>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6BAD142E-D407-404E-A5A6-6F046812709F}"/>
              </a:ext>
            </a:extLst>
          </p:cNvPr>
          <p:cNvSpPr txBox="1">
            <a:spLocks/>
          </p:cNvSpPr>
          <p:nvPr/>
        </p:nvSpPr>
        <p:spPr>
          <a:xfrm>
            <a:off x="0" y="145427"/>
            <a:ext cx="7766936" cy="5215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latin typeface="メイリオ" panose="020B0604030504040204" pitchFamily="50" charset="-128"/>
                <a:ea typeface="メイリオ" panose="020B0604030504040204" pitchFamily="50" charset="-128"/>
              </a:rPr>
              <a:t>ゲームサイクル</a:t>
            </a:r>
          </a:p>
        </p:txBody>
      </p:sp>
      <p:cxnSp>
        <p:nvCxnSpPr>
          <p:cNvPr id="7" name="直線コネクタ 6">
            <a:extLst>
              <a:ext uri="{FF2B5EF4-FFF2-40B4-BE49-F238E27FC236}">
                <a16:creationId xmlns:a16="http://schemas.microsoft.com/office/drawing/2014/main" id="{F256FF06-9B92-480D-B04E-01AB36265402}"/>
              </a:ext>
            </a:extLst>
          </p:cNvPr>
          <p:cNvCxnSpPr>
            <a:cxnSpLocks/>
          </p:cNvCxnSpPr>
          <p:nvPr/>
        </p:nvCxnSpPr>
        <p:spPr>
          <a:xfrm>
            <a:off x="118336" y="6669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線コネクタ 8">
            <a:extLst>
              <a:ext uri="{FF2B5EF4-FFF2-40B4-BE49-F238E27FC236}">
                <a16:creationId xmlns:a16="http://schemas.microsoft.com/office/drawing/2014/main" id="{151525E9-542F-4B88-826D-FAED63CB3665}"/>
              </a:ext>
            </a:extLst>
          </p:cNvPr>
          <p:cNvCxnSpPr>
            <a:cxnSpLocks/>
          </p:cNvCxnSpPr>
          <p:nvPr/>
        </p:nvCxnSpPr>
        <p:spPr>
          <a:xfrm>
            <a:off x="118336" y="64581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日付プレースホルダー 9">
            <a:extLst>
              <a:ext uri="{FF2B5EF4-FFF2-40B4-BE49-F238E27FC236}">
                <a16:creationId xmlns:a16="http://schemas.microsoft.com/office/drawing/2014/main" id="{D0F9A09B-E90B-439E-B564-4385D8263230}"/>
              </a:ext>
            </a:extLst>
          </p:cNvPr>
          <p:cNvSpPr>
            <a:spLocks noGrp="1"/>
          </p:cNvSpPr>
          <p:nvPr>
            <p:ph type="dt" sz="half" idx="10"/>
          </p:nvPr>
        </p:nvSpPr>
        <p:spPr>
          <a:xfrm>
            <a:off x="118335" y="6470651"/>
            <a:ext cx="2743200" cy="365125"/>
          </a:xfrm>
        </p:spPr>
        <p:txBody>
          <a:bodyPr/>
          <a:lstStyle/>
          <a:p>
            <a:fld id="{A28BC9BF-7986-452E-81CD-13A677247666}" type="datetime1">
              <a:rPr kumimoji="1" lang="ja-JP" altLang="en-US" smtClean="0"/>
              <a:t>2017/10/8</a:t>
            </a:fld>
            <a:endParaRPr kumimoji="1" lang="ja-JP" altLang="en-US" dirty="0"/>
          </a:p>
        </p:txBody>
      </p:sp>
      <p:sp>
        <p:nvSpPr>
          <p:cNvPr id="11" name="スライド番号プレースホルダー 10">
            <a:extLst>
              <a:ext uri="{FF2B5EF4-FFF2-40B4-BE49-F238E27FC236}">
                <a16:creationId xmlns:a16="http://schemas.microsoft.com/office/drawing/2014/main" id="{DF582EE2-81C7-4C1F-B967-FAA7F6582A1C}"/>
              </a:ext>
            </a:extLst>
          </p:cNvPr>
          <p:cNvSpPr>
            <a:spLocks noGrp="1"/>
          </p:cNvSpPr>
          <p:nvPr>
            <p:ph type="sldNum" sz="quarter" idx="12"/>
          </p:nvPr>
        </p:nvSpPr>
        <p:spPr>
          <a:xfrm>
            <a:off x="9294607" y="6470651"/>
            <a:ext cx="2743200" cy="365125"/>
          </a:xfrm>
        </p:spPr>
        <p:txBody>
          <a:bodyPr/>
          <a:lstStyle/>
          <a:p>
            <a:r>
              <a:rPr kumimoji="1" lang="ja-JP" altLang="en-US" dirty="0"/>
              <a:t>▶</a:t>
            </a:r>
            <a:fld id="{231D3963-9758-4216-BF3F-0427861D36D0}" type="slidenum">
              <a:rPr kumimoji="1" lang="ja-JP" altLang="en-US" smtClean="0"/>
              <a:t>5</a:t>
            </a:fld>
            <a:endParaRPr kumimoji="1" lang="ja-JP" altLang="en-US" dirty="0"/>
          </a:p>
        </p:txBody>
      </p:sp>
      <p:sp>
        <p:nvSpPr>
          <p:cNvPr id="13" name="正方形/長方形 12">
            <a:extLst>
              <a:ext uri="{FF2B5EF4-FFF2-40B4-BE49-F238E27FC236}">
                <a16:creationId xmlns:a16="http://schemas.microsoft.com/office/drawing/2014/main" id="{C156F1BB-605D-4AA9-BA8B-5176DC98F17D}"/>
              </a:ext>
            </a:extLst>
          </p:cNvPr>
          <p:cNvSpPr/>
          <p:nvPr/>
        </p:nvSpPr>
        <p:spPr>
          <a:xfrm>
            <a:off x="1371597" y="1162821"/>
            <a:ext cx="3555405" cy="184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①冒険</a:t>
            </a:r>
          </a:p>
        </p:txBody>
      </p:sp>
      <p:sp>
        <p:nvSpPr>
          <p:cNvPr id="14" name="正方形/長方形 13">
            <a:extLst>
              <a:ext uri="{FF2B5EF4-FFF2-40B4-BE49-F238E27FC236}">
                <a16:creationId xmlns:a16="http://schemas.microsoft.com/office/drawing/2014/main" id="{FADA01DE-D04D-4BC9-BE4A-7CF14F150C73}"/>
              </a:ext>
            </a:extLst>
          </p:cNvPr>
          <p:cNvSpPr/>
          <p:nvPr/>
        </p:nvSpPr>
        <p:spPr>
          <a:xfrm>
            <a:off x="6820346" y="1098079"/>
            <a:ext cx="3453205" cy="191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②戦い</a:t>
            </a:r>
          </a:p>
        </p:txBody>
      </p:sp>
      <p:sp>
        <p:nvSpPr>
          <p:cNvPr id="15" name="正方形/長方形 14">
            <a:extLst>
              <a:ext uri="{FF2B5EF4-FFF2-40B4-BE49-F238E27FC236}">
                <a16:creationId xmlns:a16="http://schemas.microsoft.com/office/drawing/2014/main" id="{E77D2BD9-FD4F-4D99-A0C2-8E859731FCD1}"/>
              </a:ext>
            </a:extLst>
          </p:cNvPr>
          <p:cNvSpPr/>
          <p:nvPr/>
        </p:nvSpPr>
        <p:spPr>
          <a:xfrm>
            <a:off x="6712770" y="4168722"/>
            <a:ext cx="3668359" cy="199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③ボス戦</a:t>
            </a:r>
          </a:p>
        </p:txBody>
      </p:sp>
      <p:sp>
        <p:nvSpPr>
          <p:cNvPr id="16" name="正方形/長方形 15">
            <a:extLst>
              <a:ext uri="{FF2B5EF4-FFF2-40B4-BE49-F238E27FC236}">
                <a16:creationId xmlns:a16="http://schemas.microsoft.com/office/drawing/2014/main" id="{CCE91C6F-04E1-460B-B902-EA0A494ECCB2}"/>
              </a:ext>
            </a:extLst>
          </p:cNvPr>
          <p:cNvSpPr/>
          <p:nvPr/>
        </p:nvSpPr>
        <p:spPr>
          <a:xfrm>
            <a:off x="1371597" y="4127347"/>
            <a:ext cx="3706012" cy="2099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④ストーリー</a:t>
            </a:r>
            <a:endParaRPr kumimoji="1" lang="en-US" altLang="ja-JP" dirty="0"/>
          </a:p>
          <a:p>
            <a:pPr algn="ctr"/>
            <a:r>
              <a:rPr kumimoji="1" lang="ja-JP" altLang="en-US" dirty="0"/>
              <a:t>＆</a:t>
            </a:r>
            <a:endParaRPr kumimoji="1" lang="en-US" altLang="ja-JP" dirty="0"/>
          </a:p>
          <a:p>
            <a:pPr algn="ctr"/>
            <a:r>
              <a:rPr kumimoji="1" lang="ja-JP" altLang="en-US" dirty="0"/>
              <a:t>次のステージ解放</a:t>
            </a:r>
          </a:p>
        </p:txBody>
      </p:sp>
    </p:spTree>
    <p:extLst>
      <p:ext uri="{BB962C8B-B14F-4D97-AF65-F5344CB8AC3E}">
        <p14:creationId xmlns:p14="http://schemas.microsoft.com/office/powerpoint/2010/main" val="230803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BAD142E-D407-404E-A5A6-6F046812709F}"/>
              </a:ext>
            </a:extLst>
          </p:cNvPr>
          <p:cNvSpPr txBox="1">
            <a:spLocks/>
          </p:cNvSpPr>
          <p:nvPr/>
        </p:nvSpPr>
        <p:spPr>
          <a:xfrm>
            <a:off x="0" y="145427"/>
            <a:ext cx="7766936" cy="5215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latin typeface="メイリオ" panose="020B0604030504040204" pitchFamily="50" charset="-128"/>
                <a:ea typeface="メイリオ" panose="020B0604030504040204" pitchFamily="50" charset="-128"/>
              </a:rPr>
              <a:t>ポイント</a:t>
            </a:r>
          </a:p>
        </p:txBody>
      </p:sp>
      <p:cxnSp>
        <p:nvCxnSpPr>
          <p:cNvPr id="7" name="直線コネクタ 6">
            <a:extLst>
              <a:ext uri="{FF2B5EF4-FFF2-40B4-BE49-F238E27FC236}">
                <a16:creationId xmlns:a16="http://schemas.microsoft.com/office/drawing/2014/main" id="{F256FF06-9B92-480D-B04E-01AB36265402}"/>
              </a:ext>
            </a:extLst>
          </p:cNvPr>
          <p:cNvCxnSpPr>
            <a:cxnSpLocks/>
          </p:cNvCxnSpPr>
          <p:nvPr/>
        </p:nvCxnSpPr>
        <p:spPr>
          <a:xfrm>
            <a:off x="118336" y="6669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線コネクタ 8">
            <a:extLst>
              <a:ext uri="{FF2B5EF4-FFF2-40B4-BE49-F238E27FC236}">
                <a16:creationId xmlns:a16="http://schemas.microsoft.com/office/drawing/2014/main" id="{151525E9-542F-4B88-826D-FAED63CB3665}"/>
              </a:ext>
            </a:extLst>
          </p:cNvPr>
          <p:cNvCxnSpPr>
            <a:cxnSpLocks/>
          </p:cNvCxnSpPr>
          <p:nvPr/>
        </p:nvCxnSpPr>
        <p:spPr>
          <a:xfrm>
            <a:off x="118336" y="64581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日付プレースホルダー 9">
            <a:extLst>
              <a:ext uri="{FF2B5EF4-FFF2-40B4-BE49-F238E27FC236}">
                <a16:creationId xmlns:a16="http://schemas.microsoft.com/office/drawing/2014/main" id="{D0F9A09B-E90B-439E-B564-4385D8263230}"/>
              </a:ext>
            </a:extLst>
          </p:cNvPr>
          <p:cNvSpPr>
            <a:spLocks noGrp="1"/>
          </p:cNvSpPr>
          <p:nvPr>
            <p:ph type="dt" sz="half" idx="10"/>
          </p:nvPr>
        </p:nvSpPr>
        <p:spPr>
          <a:xfrm>
            <a:off x="118335" y="6470651"/>
            <a:ext cx="2743200" cy="365125"/>
          </a:xfrm>
        </p:spPr>
        <p:txBody>
          <a:bodyPr/>
          <a:lstStyle/>
          <a:p>
            <a:fld id="{A28BC9BF-7986-452E-81CD-13A677247666}" type="datetime1">
              <a:rPr kumimoji="1" lang="ja-JP" altLang="en-US" smtClean="0"/>
              <a:t>2017/10/8</a:t>
            </a:fld>
            <a:endParaRPr kumimoji="1" lang="ja-JP" altLang="en-US" dirty="0"/>
          </a:p>
        </p:txBody>
      </p:sp>
      <p:sp>
        <p:nvSpPr>
          <p:cNvPr id="11" name="スライド番号プレースホルダー 10">
            <a:extLst>
              <a:ext uri="{FF2B5EF4-FFF2-40B4-BE49-F238E27FC236}">
                <a16:creationId xmlns:a16="http://schemas.microsoft.com/office/drawing/2014/main" id="{DF582EE2-81C7-4C1F-B967-FAA7F6582A1C}"/>
              </a:ext>
            </a:extLst>
          </p:cNvPr>
          <p:cNvSpPr>
            <a:spLocks noGrp="1"/>
          </p:cNvSpPr>
          <p:nvPr>
            <p:ph type="sldNum" sz="quarter" idx="12"/>
          </p:nvPr>
        </p:nvSpPr>
        <p:spPr>
          <a:xfrm>
            <a:off x="9294607" y="6470651"/>
            <a:ext cx="2743200" cy="365125"/>
          </a:xfrm>
        </p:spPr>
        <p:txBody>
          <a:bodyPr/>
          <a:lstStyle/>
          <a:p>
            <a:r>
              <a:rPr kumimoji="1" lang="ja-JP" altLang="en-US" dirty="0"/>
              <a:t>▶</a:t>
            </a:r>
            <a:fld id="{231D3963-9758-4216-BF3F-0427861D36D0}" type="slidenum">
              <a:rPr kumimoji="1" lang="ja-JP" altLang="en-US" smtClean="0"/>
              <a:t>6</a:t>
            </a:fld>
            <a:endParaRPr kumimoji="1" lang="ja-JP" altLang="en-US" dirty="0"/>
          </a:p>
        </p:txBody>
      </p:sp>
      <p:sp>
        <p:nvSpPr>
          <p:cNvPr id="2" name="矢印: 五方向 1">
            <a:extLst>
              <a:ext uri="{FF2B5EF4-FFF2-40B4-BE49-F238E27FC236}">
                <a16:creationId xmlns:a16="http://schemas.microsoft.com/office/drawing/2014/main" id="{D93EC919-79A8-4613-8213-D303E3EE3011}"/>
              </a:ext>
            </a:extLst>
          </p:cNvPr>
          <p:cNvSpPr/>
          <p:nvPr/>
        </p:nvSpPr>
        <p:spPr>
          <a:xfrm>
            <a:off x="763793" y="1469279"/>
            <a:ext cx="8993393" cy="1226372"/>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u="sng" dirty="0"/>
              <a:t>◆リアルと駆け引きが融合するナイトアクション！</a:t>
            </a:r>
            <a:endParaRPr kumimoji="1" lang="en-US" altLang="ja-JP" sz="2400" b="1" u="sng" dirty="0"/>
          </a:p>
          <a:p>
            <a:r>
              <a:rPr kumimoji="1" lang="ja-JP" altLang="en-US" dirty="0"/>
              <a:t>西洋剣術をベースに、攻撃や防御、パリィや回避など、様々なアクションを駆使して敵を圧倒する！</a:t>
            </a:r>
          </a:p>
        </p:txBody>
      </p:sp>
      <p:sp>
        <p:nvSpPr>
          <p:cNvPr id="16" name="矢印: 五方向 15">
            <a:extLst>
              <a:ext uri="{FF2B5EF4-FFF2-40B4-BE49-F238E27FC236}">
                <a16:creationId xmlns:a16="http://schemas.microsoft.com/office/drawing/2014/main" id="{E3BF5133-BEB0-436C-ABE6-6B0065A7AB99}"/>
              </a:ext>
            </a:extLst>
          </p:cNvPr>
          <p:cNvSpPr/>
          <p:nvPr/>
        </p:nvSpPr>
        <p:spPr>
          <a:xfrm>
            <a:off x="1529379" y="2955627"/>
            <a:ext cx="8993393" cy="1226372"/>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u="sng" dirty="0"/>
              <a:t>◆緻密に構築されたファンタジー！</a:t>
            </a:r>
          </a:p>
          <a:p>
            <a:r>
              <a:rPr kumimoji="1" lang="ja-JP" altLang="en-US" dirty="0"/>
              <a:t>王道ファンタジーな世界観を表現。</a:t>
            </a:r>
            <a:endParaRPr kumimoji="1" lang="en-US" altLang="ja-JP" dirty="0"/>
          </a:p>
          <a:p>
            <a:r>
              <a:rPr kumimoji="1" lang="ja-JP" altLang="en-US" dirty="0"/>
              <a:t>豊かな自然と荘厳な町並み、探求するダンジョン。様々な世界を実現！</a:t>
            </a:r>
          </a:p>
        </p:txBody>
      </p:sp>
      <p:sp>
        <p:nvSpPr>
          <p:cNvPr id="17" name="矢印: 五方向 16">
            <a:extLst>
              <a:ext uri="{FF2B5EF4-FFF2-40B4-BE49-F238E27FC236}">
                <a16:creationId xmlns:a16="http://schemas.microsoft.com/office/drawing/2014/main" id="{01B54E86-7519-4A94-90FA-602018558346}"/>
              </a:ext>
            </a:extLst>
          </p:cNvPr>
          <p:cNvSpPr/>
          <p:nvPr/>
        </p:nvSpPr>
        <p:spPr>
          <a:xfrm>
            <a:off x="2273450" y="4441975"/>
            <a:ext cx="8993393" cy="1226372"/>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u="sng" dirty="0"/>
              <a:t>◆懐かしさと新しさが融合するスクロールアクション！</a:t>
            </a:r>
            <a:endParaRPr kumimoji="1" lang="en-US" altLang="ja-JP" sz="2400" b="1" u="sng" dirty="0"/>
          </a:p>
          <a:p>
            <a:r>
              <a:rPr kumimoji="1" lang="ja-JP" altLang="en-US" dirty="0"/>
              <a:t>横スクロールをベースに奥行きを用意し、縦横の移動で世界に広がりをもたせます。そうすることで、より広く奥深い体験をもたらします！</a:t>
            </a:r>
          </a:p>
        </p:txBody>
      </p:sp>
    </p:spTree>
    <p:extLst>
      <p:ext uri="{BB962C8B-B14F-4D97-AF65-F5344CB8AC3E}">
        <p14:creationId xmlns:p14="http://schemas.microsoft.com/office/powerpoint/2010/main" val="72038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BAD142E-D407-404E-A5A6-6F046812709F}"/>
              </a:ext>
            </a:extLst>
          </p:cNvPr>
          <p:cNvSpPr txBox="1">
            <a:spLocks/>
          </p:cNvSpPr>
          <p:nvPr/>
        </p:nvSpPr>
        <p:spPr>
          <a:xfrm>
            <a:off x="0" y="145427"/>
            <a:ext cx="7766936" cy="5215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latin typeface="メイリオ" panose="020B0604030504040204" pitchFamily="50" charset="-128"/>
                <a:ea typeface="メイリオ" panose="020B0604030504040204" pitchFamily="50" charset="-128"/>
              </a:rPr>
              <a:t>全体骨格</a:t>
            </a:r>
          </a:p>
        </p:txBody>
      </p:sp>
      <p:cxnSp>
        <p:nvCxnSpPr>
          <p:cNvPr id="7" name="直線コネクタ 6">
            <a:extLst>
              <a:ext uri="{FF2B5EF4-FFF2-40B4-BE49-F238E27FC236}">
                <a16:creationId xmlns:a16="http://schemas.microsoft.com/office/drawing/2014/main" id="{F256FF06-9B92-480D-B04E-01AB36265402}"/>
              </a:ext>
            </a:extLst>
          </p:cNvPr>
          <p:cNvCxnSpPr>
            <a:cxnSpLocks/>
          </p:cNvCxnSpPr>
          <p:nvPr/>
        </p:nvCxnSpPr>
        <p:spPr>
          <a:xfrm>
            <a:off x="118336" y="6669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線コネクタ 8">
            <a:extLst>
              <a:ext uri="{FF2B5EF4-FFF2-40B4-BE49-F238E27FC236}">
                <a16:creationId xmlns:a16="http://schemas.microsoft.com/office/drawing/2014/main" id="{151525E9-542F-4B88-826D-FAED63CB3665}"/>
              </a:ext>
            </a:extLst>
          </p:cNvPr>
          <p:cNvCxnSpPr>
            <a:cxnSpLocks/>
          </p:cNvCxnSpPr>
          <p:nvPr/>
        </p:nvCxnSpPr>
        <p:spPr>
          <a:xfrm>
            <a:off x="118336" y="6458175"/>
            <a:ext cx="119194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日付プレースホルダー 9">
            <a:extLst>
              <a:ext uri="{FF2B5EF4-FFF2-40B4-BE49-F238E27FC236}">
                <a16:creationId xmlns:a16="http://schemas.microsoft.com/office/drawing/2014/main" id="{D0F9A09B-E90B-439E-B564-4385D8263230}"/>
              </a:ext>
            </a:extLst>
          </p:cNvPr>
          <p:cNvSpPr>
            <a:spLocks noGrp="1"/>
          </p:cNvSpPr>
          <p:nvPr>
            <p:ph type="dt" sz="half" idx="10"/>
          </p:nvPr>
        </p:nvSpPr>
        <p:spPr>
          <a:xfrm>
            <a:off x="118335" y="6470651"/>
            <a:ext cx="2743200" cy="365125"/>
          </a:xfrm>
        </p:spPr>
        <p:txBody>
          <a:bodyPr/>
          <a:lstStyle/>
          <a:p>
            <a:fld id="{A28BC9BF-7986-452E-81CD-13A677247666}" type="datetime1">
              <a:rPr kumimoji="1" lang="ja-JP" altLang="en-US" smtClean="0"/>
              <a:t>2017/10/8</a:t>
            </a:fld>
            <a:endParaRPr kumimoji="1" lang="ja-JP" altLang="en-US" dirty="0"/>
          </a:p>
        </p:txBody>
      </p:sp>
      <p:sp>
        <p:nvSpPr>
          <p:cNvPr id="11" name="スライド番号プレースホルダー 10">
            <a:extLst>
              <a:ext uri="{FF2B5EF4-FFF2-40B4-BE49-F238E27FC236}">
                <a16:creationId xmlns:a16="http://schemas.microsoft.com/office/drawing/2014/main" id="{DF582EE2-81C7-4C1F-B967-FAA7F6582A1C}"/>
              </a:ext>
            </a:extLst>
          </p:cNvPr>
          <p:cNvSpPr>
            <a:spLocks noGrp="1"/>
          </p:cNvSpPr>
          <p:nvPr>
            <p:ph type="sldNum" sz="quarter" idx="12"/>
          </p:nvPr>
        </p:nvSpPr>
        <p:spPr>
          <a:xfrm>
            <a:off x="9294607" y="6470651"/>
            <a:ext cx="2743200" cy="365125"/>
          </a:xfrm>
        </p:spPr>
        <p:txBody>
          <a:bodyPr/>
          <a:lstStyle/>
          <a:p>
            <a:r>
              <a:rPr kumimoji="1" lang="ja-JP" altLang="en-US" dirty="0"/>
              <a:t>▶</a:t>
            </a:r>
            <a:fld id="{231D3963-9758-4216-BF3F-0427861D36D0}" type="slidenum">
              <a:rPr kumimoji="1" lang="ja-JP" altLang="en-US" smtClean="0"/>
              <a:t>7</a:t>
            </a:fld>
            <a:endParaRPr kumimoji="1" lang="ja-JP" altLang="en-US" dirty="0"/>
          </a:p>
        </p:txBody>
      </p:sp>
      <p:sp>
        <p:nvSpPr>
          <p:cNvPr id="3" name="正方形/長方形 2">
            <a:extLst>
              <a:ext uri="{FF2B5EF4-FFF2-40B4-BE49-F238E27FC236}">
                <a16:creationId xmlns:a16="http://schemas.microsoft.com/office/drawing/2014/main" id="{35287C6C-F449-4484-86E8-A5291F831E47}"/>
              </a:ext>
            </a:extLst>
          </p:cNvPr>
          <p:cNvSpPr/>
          <p:nvPr/>
        </p:nvSpPr>
        <p:spPr>
          <a:xfrm>
            <a:off x="344245" y="1043492"/>
            <a:ext cx="4120178" cy="47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検討中</a:t>
            </a:r>
          </a:p>
        </p:txBody>
      </p:sp>
    </p:spTree>
    <p:extLst>
      <p:ext uri="{BB962C8B-B14F-4D97-AF65-F5344CB8AC3E}">
        <p14:creationId xmlns:p14="http://schemas.microsoft.com/office/powerpoint/2010/main" val="1874129616"/>
      </p:ext>
    </p:extLst>
  </p:cSld>
  <p:clrMapOvr>
    <a:masterClrMapping/>
  </p:clrMapOvr>
</p:sld>
</file>

<file path=ppt/theme/theme1.xml><?xml version="1.0" encoding="utf-8"?>
<a:theme xmlns:a="http://schemas.openxmlformats.org/drawingml/2006/main" name="1_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399</Words>
  <Application>Microsoft Office PowerPoint</Application>
  <PresentationFormat>ワイド画面</PresentationFormat>
  <Paragraphs>51</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7</vt:i4>
      </vt:variant>
    </vt:vector>
  </HeadingPairs>
  <TitlesOfParts>
    <vt:vector size="15" baseType="lpstr">
      <vt:lpstr>メイリオ</vt:lpstr>
      <vt:lpstr>游ゴシック</vt:lpstr>
      <vt:lpstr>游ゴシック Light</vt:lpstr>
      <vt:lpstr>Arial</vt:lpstr>
      <vt:lpstr>Trebuchet MS</vt:lpstr>
      <vt:lpstr>Wingdings 3</vt:lpstr>
      <vt:lpstr>1_ファセット</vt:lpstr>
      <vt:lpstr>Office テーマ</vt:lpstr>
      <vt:lpstr>ドラゴンスレイヤーサーガ企画概要書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ドラゴンスレイヤー企画概要書</dc:title>
  <dc:creator>masataka</dc:creator>
  <cp:lastModifiedBy>masataka</cp:lastModifiedBy>
  <cp:revision>26</cp:revision>
  <dcterms:created xsi:type="dcterms:W3CDTF">2017-10-01T15:34:41Z</dcterms:created>
  <dcterms:modified xsi:type="dcterms:W3CDTF">2017-10-07T15:06:48Z</dcterms:modified>
</cp:coreProperties>
</file>