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Krona One"/>
      <p:regular r:id="rId22"/>
    </p:embeddedFont>
    <p:embeddedFont>
      <p:font typeface="Bebas Neue"/>
      <p:regular r:id="rId23"/>
    </p:embeddedFont>
    <p:embeddedFont>
      <p:font typeface="PT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E7888F-9666-4778-B753-BEAF43077EFD}">
  <a:tblStyle styleId="{62E7888F-9666-4778-B753-BEAF43077E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KronaOne-regular.fntdata"/><Relationship Id="rId21" Type="http://schemas.openxmlformats.org/officeDocument/2006/relationships/slide" Target="slides/slide15.xml"/><Relationship Id="rId24" Type="http://schemas.openxmlformats.org/officeDocument/2006/relationships/font" Target="fonts/PTSans-regular.fntdata"/><Relationship Id="rId23" Type="http://schemas.openxmlformats.org/officeDocument/2006/relationships/font" Target="fonts/BebasNeue-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italic.fntdata"/><Relationship Id="rId25" Type="http://schemas.openxmlformats.org/officeDocument/2006/relationships/font" Target="fonts/PTSans-bold.fntdata"/><Relationship Id="rId27" Type="http://schemas.openxmlformats.org/officeDocument/2006/relationships/font" Target="fonts/PT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5405586bdc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5405586bdc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25405586bdc_0_2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25405586bdc_0_2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25405586bdc_0_2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25405586bdc_0_2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25405586bdc_0_2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25405586bdc_0_2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25405586bdc_0_2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25405586bdc_0_2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25405586bdc_0_2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25405586bdc_0_2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25405586bdc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25405586bdc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5405586bdc_0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25405586bdc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25405586bdc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25405586bdc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5405586bdc_0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5405586bdc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25405586bdc_0_1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25405586bdc_0_1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5405586bdc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25405586bdc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25405586bdc_0_2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25405586bdc_0_2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25405586bdc_0_2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25405586bdc_0_2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25405586bdc_0_2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25405586bdc_0_2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27275" y="1618475"/>
            <a:ext cx="7089600" cy="1486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75" y="3185075"/>
            <a:ext cx="4528800" cy="38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a:stCxn id="14" idx="7"/>
            </p:cNvCxnSpPr>
            <p:nvPr/>
          </p:nvCxnSpPr>
          <p:spPr>
            <a:xfrm rot="-5400000">
              <a:off x="-17879" y="21036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16" name="Google Shape;16;p2"/>
            <p:cNvCxnSpPr>
              <a:endCxn id="12"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7" name="Google Shape;17;p2"/>
            <p:cNvCxnSpPr>
              <a:stCxn id="12" idx="6"/>
              <a:endCxn id="13"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8" name="Google Shape;18;p2"/>
            <p:cNvCxnSpPr>
              <a:stCxn id="13" idx="6"/>
              <a:endCxn id="19"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2"/>
            <p:cNvCxnSpPr>
              <a:endCxn id="23"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7" name="Google Shape;27;p2"/>
            <p:cNvCxnSpPr>
              <a:stCxn id="20" idx="6"/>
              <a:endCxn id="28"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fmla="val 52749" name="adj1"/>
              </a:avLst>
            </a:prstGeom>
            <a:noFill/>
            <a:ln cap="flat" cmpd="sng" w="19050">
              <a:solidFill>
                <a:schemeClr val="accent1"/>
              </a:solidFill>
              <a:prstDash val="dot"/>
              <a:round/>
              <a:headEnd len="med" w="med" type="none"/>
              <a:tailEnd len="med" w="med" type="none"/>
            </a:ln>
          </p:spPr>
        </p:cxnSp>
        <p:cxnSp>
          <p:nvCxnSpPr>
            <p:cNvPr id="33" name="Google Shape;33;p2"/>
            <p:cNvCxnSpPr>
              <a:endCxn id="14" idx="2"/>
            </p:cNvCxnSpPr>
            <p:nvPr/>
          </p:nvCxnSpPr>
          <p:spPr>
            <a:xfrm flipH="1" rot="-5400000">
              <a:off x="-367075" y="21502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34" name="Google Shape;34;p2"/>
            <p:cNvCxnSpPr>
              <a:stCxn id="13"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2"/>
            <p:cNvCxnSpPr>
              <a:stCxn id="45" idx="7"/>
              <a:endCxn id="46"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47" name="Google Shape;47;p2"/>
            <p:cNvCxnSpPr>
              <a:stCxn id="46" idx="6"/>
              <a:endCxn id="48"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49" name="Google Shape;49;p2"/>
            <p:cNvCxnSpPr>
              <a:stCxn id="48" idx="6"/>
              <a:endCxn id="43"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0" name="Google Shape;50;p2"/>
            <p:cNvCxnSpPr>
              <a:stCxn id="43" idx="6"/>
              <a:endCxn id="42"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2"/>
            <p:cNvCxnSpPr>
              <a:stCxn id="54" idx="6"/>
              <a:endCxn id="55"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6" name="Google Shape;56;p2"/>
            <p:cNvCxnSpPr>
              <a:stCxn id="55" idx="0"/>
              <a:endCxn id="42"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7" name="Google Shape;57;p2"/>
            <p:cNvCxnSpPr>
              <a:stCxn id="42" idx="0"/>
              <a:endCxn id="52"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59" name="Google Shape;59;p2"/>
            <p:cNvCxnSpPr>
              <a:stCxn id="45" idx="4"/>
              <a:endCxn id="43"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0" name="Google Shape;60;p2"/>
            <p:cNvCxnSpPr>
              <a:stCxn id="43" idx="5"/>
              <a:endCxn id="55"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68" name="Google Shape;68;p2"/>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9" name="Google Shape;69;p2"/>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 name="Shape 160"/>
        <p:cNvGrpSpPr/>
        <p:nvPr/>
      </p:nvGrpSpPr>
      <p:grpSpPr>
        <a:xfrm>
          <a:off x="0" y="0"/>
          <a:ext cx="0" cy="0"/>
          <a:chOff x="0" y="0"/>
          <a:chExt cx="0" cy="0"/>
        </a:xfrm>
      </p:grpSpPr>
      <p:sp>
        <p:nvSpPr>
          <p:cNvPr id="161" name="Google Shape;161;p11"/>
          <p:cNvSpPr txBox="1"/>
          <p:nvPr>
            <p:ph hasCustomPrompt="1" type="title"/>
          </p:nvPr>
        </p:nvSpPr>
        <p:spPr>
          <a:xfrm>
            <a:off x="1083400" y="1765938"/>
            <a:ext cx="4836000" cy="12615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2" name="Google Shape;162;p11"/>
          <p:cNvSpPr txBox="1"/>
          <p:nvPr>
            <p:ph idx="1" type="subTitle"/>
          </p:nvPr>
        </p:nvSpPr>
        <p:spPr>
          <a:xfrm>
            <a:off x="1083400" y="2978513"/>
            <a:ext cx="4836000" cy="399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63" name="Google Shape;163;p11"/>
          <p:cNvGrpSpPr/>
          <p:nvPr/>
        </p:nvGrpSpPr>
        <p:grpSpPr>
          <a:xfrm>
            <a:off x="2901550" y="3411475"/>
            <a:ext cx="6182575" cy="2052725"/>
            <a:chOff x="2901550" y="3411475"/>
            <a:chExt cx="6182575" cy="2052725"/>
          </a:xfrm>
        </p:grpSpPr>
        <p:sp>
          <p:nvSpPr>
            <p:cNvPr id="164" name="Google Shape;164;p11"/>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1"/>
            <p:cNvCxnSpPr>
              <a:stCxn id="167" idx="7"/>
              <a:endCxn id="168"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69" name="Google Shape;169;p11"/>
            <p:cNvCxnSpPr>
              <a:stCxn id="168" idx="6"/>
              <a:endCxn id="170"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71" name="Google Shape;171;p11"/>
            <p:cNvCxnSpPr>
              <a:stCxn id="170" idx="6"/>
              <a:endCxn id="165"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72" name="Google Shape;172;p11"/>
            <p:cNvCxnSpPr>
              <a:stCxn id="165" idx="6"/>
              <a:endCxn id="164"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68" name="Google Shape;168;p11"/>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1"/>
            <p:cNvCxnSpPr>
              <a:stCxn id="176" idx="6"/>
              <a:endCxn id="177"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78" name="Google Shape;178;p11"/>
            <p:cNvCxnSpPr>
              <a:stCxn id="177" idx="0"/>
              <a:endCxn id="164"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79" name="Google Shape;179;p11"/>
            <p:cNvCxnSpPr>
              <a:stCxn id="164" idx="0"/>
              <a:endCxn id="174"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80" name="Google Shape;180;p11"/>
            <p:cNvCxnSpPr>
              <a:stCxn id="164" idx="0"/>
              <a:endCxn id="176"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81" name="Google Shape;181;p11"/>
            <p:cNvCxnSpPr>
              <a:stCxn id="167" idx="4"/>
              <a:endCxn id="165"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82" name="Google Shape;182;p11"/>
            <p:cNvCxnSpPr>
              <a:stCxn id="165" idx="5"/>
              <a:endCxn id="177"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83" name="Google Shape;183;p11"/>
            <p:cNvGrpSpPr/>
            <p:nvPr/>
          </p:nvGrpSpPr>
          <p:grpSpPr>
            <a:xfrm>
              <a:off x="6238900" y="4260588"/>
              <a:ext cx="279600" cy="279600"/>
              <a:chOff x="6238800" y="4370675"/>
              <a:chExt cx="279600" cy="279600"/>
            </a:xfrm>
          </p:grpSpPr>
          <p:sp>
            <p:nvSpPr>
              <p:cNvPr id="184" name="Google Shape;184;p1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8804525" y="3411475"/>
              <a:ext cx="279600" cy="279600"/>
              <a:chOff x="8804525" y="3411475"/>
              <a:chExt cx="279600" cy="279600"/>
            </a:xfrm>
          </p:grpSpPr>
          <p:sp>
            <p:nvSpPr>
              <p:cNvPr id="186" name="Google Shape;186;p11"/>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1"/>
            <p:cNvGrpSpPr/>
            <p:nvPr/>
          </p:nvGrpSpPr>
          <p:grpSpPr>
            <a:xfrm>
              <a:off x="4074075" y="4691825"/>
              <a:ext cx="279600" cy="279600"/>
              <a:chOff x="4074075" y="4691825"/>
              <a:chExt cx="279600" cy="279600"/>
            </a:xfrm>
          </p:grpSpPr>
          <p:sp>
            <p:nvSpPr>
              <p:cNvPr id="188" name="Google Shape;188;p1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1"/>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90" name="Google Shape;190;p11"/>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91" name="Google Shape;191;p11"/>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92" name="Google Shape;192;p11"/>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5" name="Shape 1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96" name="Shape 196"/>
        <p:cNvGrpSpPr/>
        <p:nvPr/>
      </p:nvGrpSpPr>
      <p:grpSpPr>
        <a:xfrm>
          <a:off x="0" y="0"/>
          <a:ext cx="0" cy="0"/>
          <a:chOff x="0" y="0"/>
          <a:chExt cx="0" cy="0"/>
        </a:xfrm>
      </p:grpSpPr>
      <p:sp>
        <p:nvSpPr>
          <p:cNvPr id="197" name="Google Shape;1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8" name="Google Shape;198;p13"/>
          <p:cNvSpPr txBox="1"/>
          <p:nvPr>
            <p:ph hasCustomPrompt="1" idx="2" type="title"/>
          </p:nvPr>
        </p:nvSpPr>
        <p:spPr>
          <a:xfrm>
            <a:off x="79619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p:nvPr>
            <p:ph hasCustomPrompt="1" idx="3" type="title"/>
          </p:nvPr>
        </p:nvSpPr>
        <p:spPr>
          <a:xfrm>
            <a:off x="79619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p:nvPr>
            <p:ph hasCustomPrompt="1" idx="4" type="title"/>
          </p:nvPr>
        </p:nvSpPr>
        <p:spPr>
          <a:xfrm>
            <a:off x="3468474"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hasCustomPrompt="1" idx="5" type="title"/>
          </p:nvPr>
        </p:nvSpPr>
        <p:spPr>
          <a:xfrm>
            <a:off x="3468474"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p:nvPr>
            <p:ph hasCustomPrompt="1" idx="6" type="title"/>
          </p:nvPr>
        </p:nvSpPr>
        <p:spPr>
          <a:xfrm>
            <a:off x="614074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hasCustomPrompt="1" idx="7" type="title"/>
          </p:nvPr>
        </p:nvSpPr>
        <p:spPr>
          <a:xfrm>
            <a:off x="614074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13"/>
          <p:cNvSpPr txBox="1"/>
          <p:nvPr>
            <p:ph idx="1" type="subTitle"/>
          </p:nvPr>
        </p:nvSpPr>
        <p:spPr>
          <a:xfrm>
            <a:off x="79620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5" name="Google Shape;205;p13"/>
          <p:cNvSpPr txBox="1"/>
          <p:nvPr>
            <p:ph idx="8" type="subTitle"/>
          </p:nvPr>
        </p:nvSpPr>
        <p:spPr>
          <a:xfrm>
            <a:off x="3457375"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6" name="Google Shape;206;p13"/>
          <p:cNvSpPr txBox="1"/>
          <p:nvPr>
            <p:ph idx="9" type="subTitle"/>
          </p:nvPr>
        </p:nvSpPr>
        <p:spPr>
          <a:xfrm>
            <a:off x="611855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 name="Google Shape;207;p13"/>
          <p:cNvSpPr txBox="1"/>
          <p:nvPr>
            <p:ph idx="13" type="subTitle"/>
          </p:nvPr>
        </p:nvSpPr>
        <p:spPr>
          <a:xfrm>
            <a:off x="79620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8" name="Google Shape;208;p13"/>
          <p:cNvSpPr txBox="1"/>
          <p:nvPr>
            <p:ph idx="14" type="subTitle"/>
          </p:nvPr>
        </p:nvSpPr>
        <p:spPr>
          <a:xfrm>
            <a:off x="3457375"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9" name="Google Shape;209;p13"/>
          <p:cNvSpPr txBox="1"/>
          <p:nvPr>
            <p:ph idx="15" type="subTitle"/>
          </p:nvPr>
        </p:nvSpPr>
        <p:spPr>
          <a:xfrm>
            <a:off x="611855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0" name="Shape 210"/>
        <p:cNvGrpSpPr/>
        <p:nvPr/>
      </p:nvGrpSpPr>
      <p:grpSpPr>
        <a:xfrm>
          <a:off x="0" y="0"/>
          <a:ext cx="0" cy="0"/>
          <a:chOff x="0" y="0"/>
          <a:chExt cx="0" cy="0"/>
        </a:xfrm>
      </p:grpSpPr>
      <p:sp>
        <p:nvSpPr>
          <p:cNvPr id="211" name="Google Shape;21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12" name="Google Shape;212;p14"/>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14"/>
          <p:cNvGrpSpPr/>
          <p:nvPr/>
        </p:nvGrpSpPr>
        <p:grpSpPr>
          <a:xfrm>
            <a:off x="-192700" y="1678825"/>
            <a:ext cx="831725" cy="3311600"/>
            <a:chOff x="7850425" y="-546450"/>
            <a:chExt cx="831725" cy="3311600"/>
          </a:xfrm>
        </p:grpSpPr>
        <p:sp>
          <p:nvSpPr>
            <p:cNvPr id="215" name="Google Shape;215;p14"/>
            <p:cNvSpPr/>
            <p:nvPr/>
          </p:nvSpPr>
          <p:spPr>
            <a:xfrm flipH="1">
              <a:off x="8186900" y="822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14"/>
            <p:cNvCxnSpPr>
              <a:stCxn id="218" idx="0"/>
              <a:endCxn id="215" idx="6"/>
            </p:cNvCxnSpPr>
            <p:nvPr/>
          </p:nvCxnSpPr>
          <p:spPr>
            <a:xfrm rot="-5400000">
              <a:off x="7880575" y="1022250"/>
              <a:ext cx="416100" cy="196800"/>
            </a:xfrm>
            <a:prstGeom prst="curvedConnector2">
              <a:avLst/>
            </a:prstGeom>
            <a:noFill/>
            <a:ln cap="flat" cmpd="sng" w="19050">
              <a:solidFill>
                <a:schemeClr val="accent1"/>
              </a:solidFill>
              <a:prstDash val="dot"/>
              <a:round/>
              <a:headEnd len="med" w="med" type="none"/>
              <a:tailEnd len="med" w="med" type="none"/>
            </a:ln>
          </p:spPr>
        </p:cxnSp>
        <p:cxnSp>
          <p:nvCxnSpPr>
            <p:cNvPr id="219" name="Google Shape;219;p14"/>
            <p:cNvCxnSpPr>
              <a:endCxn id="220" idx="6"/>
            </p:cNvCxnSpPr>
            <p:nvPr/>
          </p:nvCxnSpPr>
          <p:spPr>
            <a:xfrm flipH="1" rot="-5400000">
              <a:off x="7765200" y="-327150"/>
              <a:ext cx="878100" cy="4395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21" name="Google Shape;221;p14"/>
            <p:cNvCxnSpPr>
              <a:stCxn id="218" idx="2"/>
              <a:endCxn id="220"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22" name="Google Shape;222;p14"/>
            <p:cNvCxnSpPr>
              <a:stCxn id="216" idx="6"/>
              <a:endCxn id="218" idx="4"/>
            </p:cNvCxnSpPr>
            <p:nvPr/>
          </p:nvCxnSpPr>
          <p:spPr>
            <a:xfrm rot="10800000">
              <a:off x="7990350" y="1608200"/>
              <a:ext cx="511500" cy="1066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223" name="Google Shape;223;p14"/>
            <p:cNvGrpSpPr/>
            <p:nvPr/>
          </p:nvGrpSpPr>
          <p:grpSpPr>
            <a:xfrm flipH="1">
              <a:off x="7850425" y="1328700"/>
              <a:ext cx="279600" cy="279600"/>
              <a:chOff x="2206950" y="697000"/>
              <a:chExt cx="279600" cy="279600"/>
            </a:xfrm>
          </p:grpSpPr>
          <p:sp>
            <p:nvSpPr>
              <p:cNvPr id="224" name="Google Shape;224;p1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4"/>
            <p:cNvGrpSpPr/>
            <p:nvPr/>
          </p:nvGrpSpPr>
          <p:grpSpPr>
            <a:xfrm flipH="1">
              <a:off x="8424000" y="235500"/>
              <a:ext cx="192300" cy="192300"/>
              <a:chOff x="471450" y="43325"/>
              <a:chExt cx="192300" cy="192300"/>
            </a:xfrm>
          </p:grpSpPr>
          <p:sp>
            <p:nvSpPr>
              <p:cNvPr id="226" name="Google Shape;226;p1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7" name="Shape 227"/>
        <p:cNvGrpSpPr/>
        <p:nvPr/>
      </p:nvGrpSpPr>
      <p:grpSpPr>
        <a:xfrm>
          <a:off x="0" y="0"/>
          <a:ext cx="0" cy="0"/>
          <a:chOff x="0" y="0"/>
          <a:chExt cx="0" cy="0"/>
        </a:xfrm>
      </p:grpSpPr>
      <p:sp>
        <p:nvSpPr>
          <p:cNvPr id="228" name="Google Shape;22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29" name="Google Shape;229;p15"/>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5"/>
          <p:cNvGrpSpPr/>
          <p:nvPr/>
        </p:nvGrpSpPr>
        <p:grpSpPr>
          <a:xfrm>
            <a:off x="-376110" y="1100993"/>
            <a:ext cx="1258671" cy="4042518"/>
            <a:chOff x="-376110" y="1100993"/>
            <a:chExt cx="1258671" cy="4042518"/>
          </a:xfrm>
        </p:grpSpPr>
        <p:sp>
          <p:nvSpPr>
            <p:cNvPr id="233" name="Google Shape;233;p15"/>
            <p:cNvSpPr/>
            <p:nvPr/>
          </p:nvSpPr>
          <p:spPr>
            <a:xfrm flipH="1" rot="4574466">
              <a:off x="519369" y="172353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4574466">
              <a:off x="153912" y="256889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15"/>
            <p:cNvCxnSpPr>
              <a:stCxn id="236" idx="7"/>
              <a:endCxn id="237" idx="2"/>
            </p:cNvCxnSpPr>
            <p:nvPr/>
          </p:nvCxnSpPr>
          <p:spPr>
            <a:xfrm rot="10800000">
              <a:off x="499941" y="4047331"/>
              <a:ext cx="182100" cy="807600"/>
            </a:xfrm>
            <a:prstGeom prst="curvedConnector4">
              <a:avLst>
                <a:gd fmla="val -167743" name="adj1"/>
                <a:gd fmla="val 51160" name="adj2"/>
              </a:avLst>
            </a:prstGeom>
            <a:noFill/>
            <a:ln cap="flat" cmpd="sng" w="19050">
              <a:solidFill>
                <a:schemeClr val="accent1"/>
              </a:solidFill>
              <a:prstDash val="dot"/>
              <a:round/>
              <a:headEnd len="med" w="med" type="none"/>
              <a:tailEnd len="med" w="med" type="none"/>
            </a:ln>
          </p:spPr>
        </p:cxnSp>
        <p:cxnSp>
          <p:nvCxnSpPr>
            <p:cNvPr id="238" name="Google Shape;238;p15"/>
            <p:cNvCxnSpPr>
              <a:stCxn id="237" idx="6"/>
              <a:endCxn id="239" idx="2"/>
            </p:cNvCxnSpPr>
            <p:nvPr/>
          </p:nvCxnSpPr>
          <p:spPr>
            <a:xfrm rot="-5400000">
              <a:off x="263353" y="3451233"/>
              <a:ext cx="692400" cy="274500"/>
            </a:xfrm>
            <a:prstGeom prst="curvedConnector3">
              <a:avLst>
                <a:gd fmla="val 49826" name="adj1"/>
              </a:avLst>
            </a:prstGeom>
            <a:noFill/>
            <a:ln cap="flat" cmpd="sng" w="19050">
              <a:solidFill>
                <a:schemeClr val="accent1"/>
              </a:solidFill>
              <a:prstDash val="dot"/>
              <a:round/>
              <a:headEnd len="med" w="med" type="none"/>
              <a:tailEnd len="med" w="med" type="none"/>
            </a:ln>
          </p:spPr>
        </p:cxnSp>
        <p:cxnSp>
          <p:nvCxnSpPr>
            <p:cNvPr id="240" name="Google Shape;240;p15"/>
            <p:cNvCxnSpPr>
              <a:stCxn id="239" idx="6"/>
              <a:endCxn id="234" idx="2"/>
            </p:cNvCxnSpPr>
            <p:nvPr/>
          </p:nvCxnSpPr>
          <p:spPr>
            <a:xfrm flipH="1" rot="5400000">
              <a:off x="360907" y="2651391"/>
              <a:ext cx="224100" cy="414600"/>
            </a:xfrm>
            <a:prstGeom prst="curvedConnector3">
              <a:avLst>
                <a:gd fmla="val 50304" name="adj1"/>
              </a:avLst>
            </a:prstGeom>
            <a:noFill/>
            <a:ln cap="flat" cmpd="sng" w="19050">
              <a:solidFill>
                <a:schemeClr val="accent1"/>
              </a:solidFill>
              <a:prstDash val="dot"/>
              <a:round/>
              <a:headEnd len="med" w="med" type="none"/>
              <a:tailEnd len="med" w="med" type="none"/>
            </a:ln>
          </p:spPr>
        </p:cxnSp>
        <p:cxnSp>
          <p:nvCxnSpPr>
            <p:cNvPr id="241" name="Google Shape;241;p15"/>
            <p:cNvCxnSpPr>
              <a:stCxn id="234" idx="6"/>
              <a:endCxn id="233" idx="2"/>
            </p:cNvCxnSpPr>
            <p:nvPr/>
          </p:nvCxnSpPr>
          <p:spPr>
            <a:xfrm rot="-5400000">
              <a:off x="91700" y="2032231"/>
              <a:ext cx="670200" cy="408300"/>
            </a:xfrm>
            <a:prstGeom prst="curvedConnector3">
              <a:avLst>
                <a:gd fmla="val 49996" name="adj1"/>
              </a:avLst>
            </a:prstGeom>
            <a:noFill/>
            <a:ln cap="flat" cmpd="sng" w="19050">
              <a:solidFill>
                <a:schemeClr val="accent1"/>
              </a:solidFill>
              <a:prstDash val="dot"/>
              <a:round/>
              <a:headEnd len="med" w="med" type="none"/>
              <a:tailEnd len="med" w="med" type="none"/>
            </a:ln>
          </p:spPr>
        </p:cxnSp>
        <p:sp>
          <p:nvSpPr>
            <p:cNvPr id="237" name="Google Shape;237;p15"/>
            <p:cNvSpPr/>
            <p:nvPr/>
          </p:nvSpPr>
          <p:spPr>
            <a:xfrm flipH="1" rot="4572941">
              <a:off x="428185" y="3933015"/>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15"/>
            <p:cNvCxnSpPr>
              <a:stCxn id="243" idx="0"/>
              <a:endCxn id="233" idx="6"/>
            </p:cNvCxnSpPr>
            <p:nvPr/>
          </p:nvCxnSpPr>
          <p:spPr>
            <a:xfrm>
              <a:off x="-166410" y="1194443"/>
              <a:ext cx="754500" cy="531600"/>
            </a:xfrm>
            <a:prstGeom prst="curvedConnector2">
              <a:avLst/>
            </a:prstGeom>
            <a:noFill/>
            <a:ln cap="flat" cmpd="sng" w="19050">
              <a:solidFill>
                <a:schemeClr val="accent1"/>
              </a:solidFill>
              <a:prstDash val="dot"/>
              <a:round/>
              <a:headEnd len="med" w="med" type="none"/>
              <a:tailEnd len="med" w="med" type="none"/>
            </a:ln>
          </p:spPr>
        </p:cxnSp>
        <p:cxnSp>
          <p:nvCxnSpPr>
            <p:cNvPr id="244" name="Google Shape;244;p15"/>
            <p:cNvCxnSpPr>
              <a:stCxn id="236" idx="4"/>
              <a:endCxn id="234" idx="4"/>
            </p:cNvCxnSpPr>
            <p:nvPr/>
          </p:nvCxnSpPr>
          <p:spPr>
            <a:xfrm rot="10800000">
              <a:off x="156354" y="2680623"/>
              <a:ext cx="317400" cy="2327100"/>
            </a:xfrm>
            <a:prstGeom prst="curvedConnector3">
              <a:avLst>
                <a:gd fmla="val 175800" name="adj1"/>
              </a:avLst>
            </a:prstGeom>
            <a:noFill/>
            <a:ln cap="flat" cmpd="sng" w="19050">
              <a:solidFill>
                <a:schemeClr val="accent1"/>
              </a:solidFill>
              <a:prstDash val="dot"/>
              <a:round/>
              <a:headEnd len="med" w="med" type="none"/>
              <a:tailEnd len="med" w="med" type="none"/>
            </a:ln>
          </p:spPr>
        </p:cxnSp>
        <p:cxnSp>
          <p:nvCxnSpPr>
            <p:cNvPr id="245" name="Google Shape;245;p15"/>
            <p:cNvCxnSpPr>
              <a:stCxn id="234" idx="5"/>
              <a:endCxn id="243" idx="4"/>
            </p:cNvCxnSpPr>
            <p:nvPr/>
          </p:nvCxnSpPr>
          <p:spPr>
            <a:xfrm rot="10800000">
              <a:off x="-353210" y="1240106"/>
              <a:ext cx="520200" cy="1372200"/>
            </a:xfrm>
            <a:prstGeom prst="curvedConnector3">
              <a:avLst>
                <a:gd fmla="val 146326" name="adj1"/>
              </a:avLst>
            </a:prstGeom>
            <a:noFill/>
            <a:ln cap="flat" cmpd="sng" w="19050">
              <a:solidFill>
                <a:schemeClr val="accent1"/>
              </a:solidFill>
              <a:prstDash val="dot"/>
              <a:round/>
              <a:headEnd len="med" w="med" type="none"/>
              <a:tailEnd len="med" w="med" type="none"/>
            </a:ln>
          </p:spPr>
        </p:cxnSp>
        <p:grpSp>
          <p:nvGrpSpPr>
            <p:cNvPr id="246" name="Google Shape;246;p15"/>
            <p:cNvGrpSpPr/>
            <p:nvPr/>
          </p:nvGrpSpPr>
          <p:grpSpPr>
            <a:xfrm flipH="1" rot="4574251">
              <a:off x="573714" y="2966727"/>
              <a:ext cx="279603" cy="279603"/>
              <a:chOff x="6238800" y="4370675"/>
              <a:chExt cx="279600" cy="279600"/>
            </a:xfrm>
          </p:grpSpPr>
          <p:sp>
            <p:nvSpPr>
              <p:cNvPr id="247" name="Google Shape;247;p1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5"/>
            <p:cNvGrpSpPr/>
            <p:nvPr/>
          </p:nvGrpSpPr>
          <p:grpSpPr>
            <a:xfrm flipH="1" rot="4574251">
              <a:off x="469740" y="4834663"/>
              <a:ext cx="279603" cy="279603"/>
              <a:chOff x="4074075" y="4691825"/>
              <a:chExt cx="279600" cy="279600"/>
            </a:xfrm>
          </p:grpSpPr>
          <p:sp>
            <p:nvSpPr>
              <p:cNvPr id="249" name="Google Shape;249;p1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5"/>
            <p:cNvSpPr/>
            <p:nvPr/>
          </p:nvSpPr>
          <p:spPr>
            <a:xfrm flipH="1" rot="4577328">
              <a:off x="-356051" y="1121051"/>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15"/>
            <p:cNvCxnSpPr/>
            <p:nvPr/>
          </p:nvCxnSpPr>
          <p:spPr>
            <a:xfrm rot="10800000">
              <a:off x="-262828" y="3591960"/>
              <a:ext cx="678300" cy="411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51" name="Shape 251"/>
        <p:cNvGrpSpPr/>
        <p:nvPr/>
      </p:nvGrpSpPr>
      <p:grpSpPr>
        <a:xfrm>
          <a:off x="0" y="0"/>
          <a:ext cx="0" cy="0"/>
          <a:chOff x="0" y="0"/>
          <a:chExt cx="0" cy="0"/>
        </a:xfrm>
      </p:grpSpPr>
      <p:sp>
        <p:nvSpPr>
          <p:cNvPr id="252" name="Google Shape;25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53" name="Google Shape;253;p16"/>
          <p:cNvSpPr/>
          <p:nvPr/>
        </p:nvSpPr>
        <p:spPr>
          <a:xfrm>
            <a:off x="8718600" y="912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5312463" y="47305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1002900" y="244562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flipH="1" rot="9974466">
            <a:off x="8340594" y="5045106"/>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flipH="1" rot="9974466">
            <a:off x="7502794" y="467642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16"/>
          <p:cNvCxnSpPr>
            <a:stCxn id="259" idx="6"/>
            <a:endCxn id="257" idx="2"/>
          </p:cNvCxnSpPr>
          <p:nvPr/>
        </p:nvCxnSpPr>
        <p:spPr>
          <a:xfrm flipH="1" rot="10800000">
            <a:off x="7003010" y="4787944"/>
            <a:ext cx="502500" cy="314100"/>
          </a:xfrm>
          <a:prstGeom prst="curvedConnector3">
            <a:avLst>
              <a:gd fmla="val 50127" name="adj1"/>
            </a:avLst>
          </a:prstGeom>
          <a:noFill/>
          <a:ln cap="flat" cmpd="sng" w="19050">
            <a:solidFill>
              <a:schemeClr val="accent1"/>
            </a:solidFill>
            <a:prstDash val="dot"/>
            <a:round/>
            <a:headEnd len="med" w="med" type="none"/>
            <a:tailEnd len="med" w="med" type="none"/>
          </a:ln>
        </p:spPr>
      </p:cxnSp>
      <p:cxnSp>
        <p:nvCxnSpPr>
          <p:cNvPr id="260" name="Google Shape;260;p16"/>
          <p:cNvCxnSpPr>
            <a:stCxn id="257" idx="6"/>
            <a:endCxn id="256" idx="2"/>
          </p:cNvCxnSpPr>
          <p:nvPr/>
        </p:nvCxnSpPr>
        <p:spPr>
          <a:xfrm>
            <a:off x="7680582" y="4745162"/>
            <a:ext cx="662700" cy="411600"/>
          </a:xfrm>
          <a:prstGeom prst="curvedConnector3">
            <a:avLst>
              <a:gd fmla="val 49991" name="adj1"/>
            </a:avLst>
          </a:prstGeom>
          <a:noFill/>
          <a:ln cap="flat" cmpd="sng" w="19050">
            <a:solidFill>
              <a:schemeClr val="accent1"/>
            </a:solidFill>
            <a:prstDash val="dot"/>
            <a:round/>
            <a:headEnd len="med" w="med" type="none"/>
            <a:tailEnd len="med" w="med" type="none"/>
          </a:ln>
        </p:spPr>
      </p:cxnSp>
      <p:cxnSp>
        <p:nvCxnSpPr>
          <p:cNvPr id="261" name="Google Shape;261;p16"/>
          <p:cNvCxnSpPr>
            <a:stCxn id="257" idx="5"/>
          </p:cNvCxnSpPr>
          <p:nvPr/>
        </p:nvCxnSpPr>
        <p:spPr>
          <a:xfrm flipH="1" rot="-5400000">
            <a:off x="8465057" y="3864202"/>
            <a:ext cx="30300" cy="1680900"/>
          </a:xfrm>
          <a:prstGeom prst="curvedConnector4">
            <a:avLst>
              <a:gd fmla="val -829122" name="adj1"/>
              <a:gd fmla="val 51291" name="adj2"/>
            </a:avLst>
          </a:prstGeom>
          <a:noFill/>
          <a:ln cap="flat" cmpd="sng" w="19050">
            <a:solidFill>
              <a:schemeClr val="accent1"/>
            </a:solidFill>
            <a:prstDash val="dot"/>
            <a:round/>
            <a:headEnd len="med" w="med" type="none"/>
            <a:tailEnd len="med" w="med" type="none"/>
          </a:ln>
        </p:spPr>
      </p:cxnSp>
      <p:grpSp>
        <p:nvGrpSpPr>
          <p:cNvPr id="262" name="Google Shape;262;p16"/>
          <p:cNvGrpSpPr/>
          <p:nvPr/>
        </p:nvGrpSpPr>
        <p:grpSpPr>
          <a:xfrm flipH="1" rot="9974251">
            <a:off x="6727421" y="4995501"/>
            <a:ext cx="279603" cy="279603"/>
            <a:chOff x="6238800" y="4370675"/>
            <a:chExt cx="279600" cy="279600"/>
          </a:xfrm>
        </p:grpSpPr>
        <p:sp>
          <p:nvSpPr>
            <p:cNvPr id="263" name="Google Shape;263;p1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4" name="Shape 264"/>
        <p:cNvGrpSpPr/>
        <p:nvPr/>
      </p:nvGrpSpPr>
      <p:grpSpPr>
        <a:xfrm>
          <a:off x="0" y="0"/>
          <a:ext cx="0" cy="0"/>
          <a:chOff x="0" y="0"/>
          <a:chExt cx="0" cy="0"/>
        </a:xfrm>
      </p:grpSpPr>
      <p:sp>
        <p:nvSpPr>
          <p:cNvPr id="265" name="Google Shape;265;p17"/>
          <p:cNvSpPr txBox="1"/>
          <p:nvPr>
            <p:ph type="title"/>
          </p:nvPr>
        </p:nvSpPr>
        <p:spPr>
          <a:xfrm>
            <a:off x="2408600" y="3100300"/>
            <a:ext cx="5491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6" name="Google Shape;266;p17"/>
          <p:cNvSpPr txBox="1"/>
          <p:nvPr>
            <p:ph idx="1" type="subTitle"/>
          </p:nvPr>
        </p:nvSpPr>
        <p:spPr>
          <a:xfrm>
            <a:off x="2408625" y="1511325"/>
            <a:ext cx="54918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67" name="Google Shape;267;p17"/>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72" name="Shape 272"/>
        <p:cNvGrpSpPr/>
        <p:nvPr/>
      </p:nvGrpSpPr>
      <p:grpSpPr>
        <a:xfrm>
          <a:off x="0" y="0"/>
          <a:ext cx="0" cy="0"/>
          <a:chOff x="0" y="0"/>
          <a:chExt cx="0" cy="0"/>
        </a:xfrm>
      </p:grpSpPr>
      <p:sp>
        <p:nvSpPr>
          <p:cNvPr id="273" name="Google Shape;273;p18"/>
          <p:cNvSpPr txBox="1"/>
          <p:nvPr>
            <p:ph type="title"/>
          </p:nvPr>
        </p:nvSpPr>
        <p:spPr>
          <a:xfrm>
            <a:off x="830125" y="877763"/>
            <a:ext cx="4950900" cy="536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74" name="Google Shape;274;p18"/>
          <p:cNvSpPr txBox="1"/>
          <p:nvPr>
            <p:ph idx="1" type="subTitle"/>
          </p:nvPr>
        </p:nvSpPr>
        <p:spPr>
          <a:xfrm>
            <a:off x="830125" y="1413788"/>
            <a:ext cx="4950900" cy="5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75" name="Google Shape;275;p18"/>
          <p:cNvGrpSpPr/>
          <p:nvPr/>
        </p:nvGrpSpPr>
        <p:grpSpPr>
          <a:xfrm>
            <a:off x="-313950" y="2146587"/>
            <a:ext cx="2800500" cy="2893700"/>
            <a:chOff x="-313950" y="2146587"/>
            <a:chExt cx="2800500" cy="2893700"/>
          </a:xfrm>
        </p:grpSpPr>
        <p:sp>
          <p:nvSpPr>
            <p:cNvPr id="276" name="Google Shape;276;p18"/>
            <p:cNvSpPr/>
            <p:nvPr/>
          </p:nvSpPr>
          <p:spPr>
            <a:xfrm flipH="1" rot="10800000">
              <a:off x="217150" y="44475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flipH="1" rot="10800000">
              <a:off x="1645550" y="476323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flipH="1" rot="10800000">
              <a:off x="329525" y="214658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18"/>
            <p:cNvCxnSpPr>
              <a:stCxn id="278" idx="7"/>
            </p:cNvCxnSpPr>
            <p:nvPr/>
          </p:nvCxnSpPr>
          <p:spPr>
            <a:xfrm flipH="1" rot="-5400000">
              <a:off x="-17879" y="2801783"/>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280" name="Google Shape;280;p18"/>
            <p:cNvCxnSpPr>
              <a:endCxn id="276" idx="4"/>
            </p:cNvCxnSpPr>
            <p:nvPr/>
          </p:nvCxnSpPr>
          <p:spPr>
            <a:xfrm rot="5400000">
              <a:off x="129250" y="3915212"/>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81" name="Google Shape;281;p18"/>
            <p:cNvCxnSpPr>
              <a:stCxn id="276" idx="6"/>
              <a:endCxn id="277" idx="2"/>
            </p:cNvCxnSpPr>
            <p:nvPr/>
          </p:nvCxnSpPr>
          <p:spPr>
            <a:xfrm>
              <a:off x="397450" y="4537712"/>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282" name="Google Shape;282;p18"/>
            <p:cNvCxnSpPr>
              <a:stCxn id="277" idx="6"/>
              <a:endCxn id="283" idx="0"/>
            </p:cNvCxnSpPr>
            <p:nvPr/>
          </p:nvCxnSpPr>
          <p:spPr>
            <a:xfrm flipH="1" rot="10800000">
              <a:off x="1825850" y="4386587"/>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284" name="Google Shape;284;p18"/>
            <p:cNvCxnSpPr>
              <a:endCxn id="285" idx="2"/>
            </p:cNvCxnSpPr>
            <p:nvPr/>
          </p:nvCxnSpPr>
          <p:spPr>
            <a:xfrm flipH="1" rot="-5400000">
              <a:off x="-842250" y="3630437"/>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6" name="Google Shape;286;p18"/>
            <p:cNvCxnSpPr>
              <a:stCxn id="277" idx="2"/>
              <a:endCxn id="285" idx="6"/>
            </p:cNvCxnSpPr>
            <p:nvPr/>
          </p:nvCxnSpPr>
          <p:spPr>
            <a:xfrm flipH="1">
              <a:off x="663650" y="4853387"/>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7" name="Google Shape;287;p18"/>
            <p:cNvCxnSpPr>
              <a:endCxn id="283" idx="3"/>
            </p:cNvCxnSpPr>
            <p:nvPr/>
          </p:nvCxnSpPr>
          <p:spPr>
            <a:xfrm flipH="1" rot="10800000">
              <a:off x="674696" y="4147958"/>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8" name="Google Shape;288;p18"/>
            <p:cNvCxnSpPr/>
            <p:nvPr/>
          </p:nvCxnSpPr>
          <p:spPr>
            <a:xfrm rot="10800000">
              <a:off x="-215262" y="3143163"/>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89" name="Google Shape;289;p18"/>
            <p:cNvCxnSpPr>
              <a:endCxn id="278" idx="2"/>
            </p:cNvCxnSpPr>
            <p:nvPr/>
          </p:nvCxnSpPr>
          <p:spPr>
            <a:xfrm rot="-5400000">
              <a:off x="-367075" y="2347737"/>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290" name="Google Shape;290;p18"/>
            <p:cNvCxnSpPr>
              <a:stCxn id="277" idx="4"/>
            </p:cNvCxnSpPr>
            <p:nvPr/>
          </p:nvCxnSpPr>
          <p:spPr>
            <a:xfrm flipH="1" rot="5400000">
              <a:off x="765950" y="3793487"/>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291" name="Google Shape;291;p18"/>
            <p:cNvGrpSpPr/>
            <p:nvPr/>
          </p:nvGrpSpPr>
          <p:grpSpPr>
            <a:xfrm flipH="1" rot="10800000">
              <a:off x="2206950" y="4107012"/>
              <a:ext cx="279600" cy="279600"/>
              <a:chOff x="2206950" y="697000"/>
              <a:chExt cx="279600" cy="279600"/>
            </a:xfrm>
          </p:grpSpPr>
          <p:sp>
            <p:nvSpPr>
              <p:cNvPr id="292" name="Google Shape;292;p18"/>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8"/>
            <p:cNvGrpSpPr/>
            <p:nvPr/>
          </p:nvGrpSpPr>
          <p:grpSpPr>
            <a:xfrm flipH="1" rot="10800000">
              <a:off x="471450" y="4847987"/>
              <a:ext cx="192300" cy="192300"/>
              <a:chOff x="471450" y="43325"/>
              <a:chExt cx="192300" cy="192300"/>
            </a:xfrm>
          </p:grpSpPr>
          <p:sp>
            <p:nvSpPr>
              <p:cNvPr id="294" name="Google Shape;294;p18"/>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18"/>
          <p:cNvGrpSpPr/>
          <p:nvPr/>
        </p:nvGrpSpPr>
        <p:grpSpPr>
          <a:xfrm>
            <a:off x="2901550" y="3411475"/>
            <a:ext cx="6182575" cy="2052725"/>
            <a:chOff x="2901550" y="3411475"/>
            <a:chExt cx="6182575" cy="2052725"/>
          </a:xfrm>
        </p:grpSpPr>
        <p:sp>
          <p:nvSpPr>
            <p:cNvPr id="296" name="Google Shape;296;p18"/>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18"/>
            <p:cNvCxnSpPr>
              <a:stCxn id="299" idx="7"/>
              <a:endCxn id="300"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01" name="Google Shape;301;p18"/>
            <p:cNvCxnSpPr>
              <a:stCxn id="300" idx="6"/>
              <a:endCxn id="302"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03" name="Google Shape;303;p18"/>
            <p:cNvCxnSpPr>
              <a:stCxn id="302" idx="6"/>
              <a:endCxn id="297"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04" name="Google Shape;304;p18"/>
            <p:cNvCxnSpPr>
              <a:stCxn id="297" idx="6"/>
              <a:endCxn id="296"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00" name="Google Shape;300;p18"/>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18"/>
            <p:cNvCxnSpPr>
              <a:stCxn id="308" idx="6"/>
              <a:endCxn id="309"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310" name="Google Shape;310;p18"/>
            <p:cNvCxnSpPr>
              <a:stCxn id="309" idx="0"/>
              <a:endCxn id="296"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311" name="Google Shape;311;p18"/>
            <p:cNvCxnSpPr>
              <a:stCxn id="296" idx="0"/>
              <a:endCxn id="306"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312" name="Google Shape;312;p18"/>
            <p:cNvCxnSpPr>
              <a:stCxn id="296" idx="0"/>
              <a:endCxn id="308"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313" name="Google Shape;313;p18"/>
            <p:cNvCxnSpPr>
              <a:stCxn id="299" idx="4"/>
              <a:endCxn id="297"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314" name="Google Shape;314;p18"/>
            <p:cNvCxnSpPr>
              <a:stCxn id="297" idx="5"/>
              <a:endCxn id="309"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315" name="Google Shape;315;p18"/>
            <p:cNvGrpSpPr/>
            <p:nvPr/>
          </p:nvGrpSpPr>
          <p:grpSpPr>
            <a:xfrm>
              <a:off x="6238900" y="4260588"/>
              <a:ext cx="279600" cy="279600"/>
              <a:chOff x="6238800" y="4370675"/>
              <a:chExt cx="279600" cy="279600"/>
            </a:xfrm>
          </p:grpSpPr>
          <p:sp>
            <p:nvSpPr>
              <p:cNvPr id="316" name="Google Shape;316;p1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8"/>
            <p:cNvGrpSpPr/>
            <p:nvPr/>
          </p:nvGrpSpPr>
          <p:grpSpPr>
            <a:xfrm>
              <a:off x="8804525" y="3411475"/>
              <a:ext cx="279600" cy="279600"/>
              <a:chOff x="8804525" y="3411475"/>
              <a:chExt cx="279600" cy="279600"/>
            </a:xfrm>
          </p:grpSpPr>
          <p:sp>
            <p:nvSpPr>
              <p:cNvPr id="318" name="Google Shape;318;p1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8"/>
            <p:cNvGrpSpPr/>
            <p:nvPr/>
          </p:nvGrpSpPr>
          <p:grpSpPr>
            <a:xfrm>
              <a:off x="4074075" y="4691825"/>
              <a:ext cx="279600" cy="279600"/>
              <a:chOff x="4074075" y="4691825"/>
              <a:chExt cx="279600" cy="279600"/>
            </a:xfrm>
          </p:grpSpPr>
          <p:sp>
            <p:nvSpPr>
              <p:cNvPr id="320" name="Google Shape;320;p1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8"/>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322" name="Google Shape;322;p18"/>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23" name="Google Shape;323;p18"/>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24" name="Shape 324"/>
        <p:cNvGrpSpPr/>
        <p:nvPr/>
      </p:nvGrpSpPr>
      <p:grpSpPr>
        <a:xfrm>
          <a:off x="0" y="0"/>
          <a:ext cx="0" cy="0"/>
          <a:chOff x="0" y="0"/>
          <a:chExt cx="0" cy="0"/>
        </a:xfrm>
      </p:grpSpPr>
      <p:sp>
        <p:nvSpPr>
          <p:cNvPr id="325" name="Google Shape;32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26" name="Google Shape;326;p19"/>
          <p:cNvSpPr txBox="1"/>
          <p:nvPr>
            <p:ph idx="1" type="subTitle"/>
          </p:nvPr>
        </p:nvSpPr>
        <p:spPr>
          <a:xfrm>
            <a:off x="897800"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7" name="Google Shape;327;p19"/>
          <p:cNvSpPr txBox="1"/>
          <p:nvPr>
            <p:ph idx="2" type="subTitle"/>
          </p:nvPr>
        </p:nvSpPr>
        <p:spPr>
          <a:xfrm>
            <a:off x="3553334"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8" name="Google Shape;328;p19"/>
          <p:cNvSpPr txBox="1"/>
          <p:nvPr>
            <p:ph idx="3" type="subTitle"/>
          </p:nvPr>
        </p:nvSpPr>
        <p:spPr>
          <a:xfrm>
            <a:off x="6208875"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9" name="Google Shape;329;p19"/>
          <p:cNvSpPr txBox="1"/>
          <p:nvPr>
            <p:ph idx="4" type="subTitle"/>
          </p:nvPr>
        </p:nvSpPr>
        <p:spPr>
          <a:xfrm>
            <a:off x="897800"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19"/>
          <p:cNvSpPr txBox="1"/>
          <p:nvPr>
            <p:ph idx="5" type="subTitle"/>
          </p:nvPr>
        </p:nvSpPr>
        <p:spPr>
          <a:xfrm>
            <a:off x="3553338"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19"/>
          <p:cNvSpPr txBox="1"/>
          <p:nvPr>
            <p:ph idx="6" type="subTitle"/>
          </p:nvPr>
        </p:nvSpPr>
        <p:spPr>
          <a:xfrm>
            <a:off x="6208875"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2" name="Google Shape;332;p19"/>
          <p:cNvGrpSpPr/>
          <p:nvPr/>
        </p:nvGrpSpPr>
        <p:grpSpPr>
          <a:xfrm>
            <a:off x="2901550" y="3677875"/>
            <a:ext cx="6109525" cy="1786325"/>
            <a:chOff x="2901550" y="3677875"/>
            <a:chExt cx="6109525" cy="1786325"/>
          </a:xfrm>
        </p:grpSpPr>
        <p:sp>
          <p:nvSpPr>
            <p:cNvPr id="333" name="Google Shape;333;p19"/>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19"/>
            <p:cNvCxnSpPr>
              <a:stCxn id="336" idx="7"/>
              <a:endCxn id="337"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38" name="Google Shape;338;p19"/>
            <p:cNvCxnSpPr>
              <a:stCxn id="337" idx="6"/>
              <a:endCxn id="339"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40" name="Google Shape;340;p19"/>
            <p:cNvCxnSpPr>
              <a:stCxn id="339" idx="6"/>
              <a:endCxn id="334"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41" name="Google Shape;341;p19"/>
            <p:cNvCxnSpPr>
              <a:stCxn id="334" idx="6"/>
              <a:endCxn id="333"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37" name="Google Shape;337;p19"/>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19"/>
            <p:cNvCxnSpPr>
              <a:stCxn id="344" idx="6"/>
              <a:endCxn id="345" idx="6"/>
            </p:cNvCxnSpPr>
            <p:nvPr/>
          </p:nvCxnSpPr>
          <p:spPr>
            <a:xfrm flipH="1">
              <a:off x="8863775" y="3817675"/>
              <a:ext cx="147300" cy="1161900"/>
            </a:xfrm>
            <a:prstGeom prst="curvedConnector3">
              <a:avLst>
                <a:gd fmla="val -161660" name="adj1"/>
              </a:avLst>
            </a:prstGeom>
            <a:noFill/>
            <a:ln cap="flat" cmpd="sng" w="19050">
              <a:solidFill>
                <a:schemeClr val="accent1"/>
              </a:solidFill>
              <a:prstDash val="dot"/>
              <a:round/>
              <a:headEnd len="med" w="med" type="none"/>
              <a:tailEnd len="med" w="med" type="none"/>
            </a:ln>
          </p:spPr>
        </p:cxnSp>
        <p:cxnSp>
          <p:nvCxnSpPr>
            <p:cNvPr id="346" name="Google Shape;346;p19"/>
            <p:cNvCxnSpPr>
              <a:stCxn id="345" idx="0"/>
              <a:endCxn id="333"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grpSp>
          <p:nvGrpSpPr>
            <p:cNvPr id="347" name="Google Shape;347;p19"/>
            <p:cNvGrpSpPr/>
            <p:nvPr/>
          </p:nvGrpSpPr>
          <p:grpSpPr>
            <a:xfrm>
              <a:off x="6238900" y="4260588"/>
              <a:ext cx="279600" cy="279600"/>
              <a:chOff x="6238800" y="4370675"/>
              <a:chExt cx="279600" cy="279600"/>
            </a:xfrm>
          </p:grpSpPr>
          <p:sp>
            <p:nvSpPr>
              <p:cNvPr id="348" name="Google Shape;348;p1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9"/>
            <p:cNvGrpSpPr/>
            <p:nvPr/>
          </p:nvGrpSpPr>
          <p:grpSpPr>
            <a:xfrm>
              <a:off x="8731475" y="3677875"/>
              <a:ext cx="279600" cy="279600"/>
              <a:chOff x="8804525" y="3411475"/>
              <a:chExt cx="279600" cy="279600"/>
            </a:xfrm>
          </p:grpSpPr>
          <p:sp>
            <p:nvSpPr>
              <p:cNvPr id="350" name="Google Shape;350;p1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9"/>
            <p:cNvGrpSpPr/>
            <p:nvPr/>
          </p:nvGrpSpPr>
          <p:grpSpPr>
            <a:xfrm>
              <a:off x="4074075" y="4691825"/>
              <a:ext cx="279600" cy="279600"/>
              <a:chOff x="4074075" y="4691825"/>
              <a:chExt cx="279600" cy="279600"/>
            </a:xfrm>
          </p:grpSpPr>
          <p:sp>
            <p:nvSpPr>
              <p:cNvPr id="352" name="Google Shape;352;p1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9"/>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19"/>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54" name="Google Shape;354;p19"/>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355" name="Google Shape;355;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19"/>
          <p:cNvGrpSpPr/>
          <p:nvPr/>
        </p:nvGrpSpPr>
        <p:grpSpPr>
          <a:xfrm>
            <a:off x="5423959" y="-248900"/>
            <a:ext cx="4266951" cy="2135710"/>
            <a:chOff x="5423959" y="-248900"/>
            <a:chExt cx="4266951" cy="2135710"/>
          </a:xfrm>
        </p:grpSpPr>
        <p:sp>
          <p:nvSpPr>
            <p:cNvPr id="359" name="Google Shape;359;p19"/>
            <p:cNvSpPr/>
            <p:nvPr/>
          </p:nvSpPr>
          <p:spPr>
            <a:xfrm flipH="1">
              <a:off x="5731276" y="81899"/>
              <a:ext cx="158100" cy="1581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19"/>
            <p:cNvGrpSpPr/>
            <p:nvPr/>
          </p:nvGrpSpPr>
          <p:grpSpPr>
            <a:xfrm>
              <a:off x="5423959" y="-248900"/>
              <a:ext cx="4266951" cy="2135710"/>
              <a:chOff x="4216579" y="43325"/>
              <a:chExt cx="5231671" cy="2618575"/>
            </a:xfrm>
          </p:grpSpPr>
          <p:sp>
            <p:nvSpPr>
              <p:cNvPr id="361" name="Google Shape;361;p19"/>
              <p:cNvSpPr/>
              <p:nvPr/>
            </p:nvSpPr>
            <p:spPr>
              <a:xfrm flipH="1">
                <a:off x="847970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flipH="1">
                <a:off x="7632406" y="78582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flipH="1">
                <a:off x="8750150" y="248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19"/>
              <p:cNvCxnSpPr>
                <a:stCxn id="363" idx="7"/>
                <a:endCxn id="362" idx="4"/>
              </p:cNvCxnSpPr>
              <p:nvPr/>
            </p:nvCxnSpPr>
            <p:spPr>
              <a:xfrm flipH="1" rot="5400000">
                <a:off x="7478604" y="1210054"/>
                <a:ext cx="1542000" cy="1053900"/>
              </a:xfrm>
              <a:prstGeom prst="curvedConnector3">
                <a:avLst>
                  <a:gd fmla="val 50852" name="adj1"/>
                </a:avLst>
              </a:prstGeom>
              <a:noFill/>
              <a:ln cap="flat" cmpd="sng" w="19050">
                <a:solidFill>
                  <a:schemeClr val="accent1"/>
                </a:solidFill>
                <a:prstDash val="dot"/>
                <a:round/>
                <a:headEnd len="med" w="med" type="none"/>
                <a:tailEnd len="med" w="med" type="none"/>
              </a:ln>
            </p:spPr>
          </p:cxnSp>
          <p:cxnSp>
            <p:nvCxnSpPr>
              <p:cNvPr id="365" name="Google Shape;365;p19"/>
              <p:cNvCxnSpPr>
                <a:endCxn id="361" idx="4"/>
              </p:cNvCxnSpPr>
              <p:nvPr/>
            </p:nvCxnSpPr>
            <p:spPr>
              <a:xfrm flipH="1" rot="5400000">
                <a:off x="8436200" y="769700"/>
                <a:ext cx="1145700" cy="8784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66" name="Google Shape;366;p19"/>
              <p:cNvCxnSpPr>
                <a:stCxn id="361" idx="6"/>
                <a:endCxn id="362" idx="2"/>
              </p:cNvCxnSpPr>
              <p:nvPr/>
            </p:nvCxnSpPr>
            <p:spPr>
              <a:xfrm flipH="1">
                <a:off x="7812800" y="545900"/>
                <a:ext cx="666900" cy="330000"/>
              </a:xfrm>
              <a:prstGeom prst="curvedConnector3">
                <a:avLst>
                  <a:gd fmla="val 50007" name="adj1"/>
                </a:avLst>
              </a:prstGeom>
              <a:noFill/>
              <a:ln cap="flat" cmpd="sng" w="19050">
                <a:solidFill>
                  <a:schemeClr val="accent1"/>
                </a:solidFill>
                <a:prstDash val="dot"/>
                <a:round/>
                <a:headEnd len="med" w="med" type="none"/>
                <a:tailEnd len="med" w="med" type="none"/>
              </a:ln>
            </p:spPr>
          </p:cxnSp>
          <p:sp>
            <p:nvSpPr>
              <p:cNvPr id="367" name="Google Shape;367;p19"/>
              <p:cNvSpPr/>
              <p:nvPr/>
            </p:nvSpPr>
            <p:spPr>
              <a:xfrm flipH="1">
                <a:off x="4632295" y="488009"/>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19"/>
              <p:cNvCxnSpPr>
                <a:endCxn id="369" idx="2"/>
              </p:cNvCxnSpPr>
              <p:nvPr/>
            </p:nvCxnSpPr>
            <p:spPr>
              <a:xfrm rot="-5400000">
                <a:off x="7217100" y="1008875"/>
                <a:ext cx="2058000" cy="319200"/>
              </a:xfrm>
              <a:prstGeom prst="curvedConnector4">
                <a:avLst>
                  <a:gd fmla="val 47664" name="adj1"/>
                  <a:gd fmla="val 191467"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0" name="Google Shape;370;p19"/>
              <p:cNvCxnSpPr>
                <a:stCxn id="362" idx="2"/>
                <a:endCxn id="369" idx="6"/>
              </p:cNvCxnSpPr>
              <p:nvPr/>
            </p:nvCxnSpPr>
            <p:spPr>
              <a:xfrm flipH="1" rot="10800000">
                <a:off x="7812706" y="139477"/>
                <a:ext cx="400800" cy="736500"/>
              </a:xfrm>
              <a:prstGeom prst="curvedConnector3">
                <a:avLst>
                  <a:gd fmla="val 4998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1" name="Google Shape;371;p19"/>
              <p:cNvCxnSpPr>
                <a:stCxn id="361" idx="7"/>
                <a:endCxn id="372" idx="2"/>
              </p:cNvCxnSpPr>
              <p:nvPr/>
            </p:nvCxnSpPr>
            <p:spPr>
              <a:xfrm rot="5400000">
                <a:off x="7119054" y="-510996"/>
                <a:ext cx="393900" cy="2380200"/>
              </a:xfrm>
              <a:prstGeom prst="curvedConnector4">
                <a:avLst>
                  <a:gd fmla="val -80824" name="adj1"/>
                  <a:gd fmla="val 50554"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3" name="Google Shape;373;p19"/>
              <p:cNvCxnSpPr>
                <a:stCxn id="372" idx="7"/>
              </p:cNvCxnSpPr>
              <p:nvPr/>
            </p:nvCxnSpPr>
            <p:spPr>
              <a:xfrm rot="5400000">
                <a:off x="5022529" y="-28833"/>
                <a:ext cx="58800" cy="1670700"/>
              </a:xfrm>
              <a:prstGeom prst="curvedConnector4">
                <a:avLst>
                  <a:gd fmla="val -566173" name="adj1"/>
                  <a:gd fmla="val 5122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4" name="Google Shape;374;p19"/>
              <p:cNvCxnSpPr>
                <a:endCxn id="363" idx="6"/>
              </p:cNvCxnSpPr>
              <p:nvPr/>
            </p:nvCxnSpPr>
            <p:spPr>
              <a:xfrm rot="5400000">
                <a:off x="7928900" y="1567800"/>
                <a:ext cx="1825200" cy="182700"/>
              </a:xfrm>
              <a:prstGeom prst="curvedConnector4">
                <a:avLst>
                  <a:gd fmla="val 47530" name="adj1"/>
                  <a:gd fmla="val 25980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5" name="Google Shape;375;p19"/>
              <p:cNvCxnSpPr>
                <a:stCxn id="362" idx="6"/>
                <a:endCxn id="372" idx="0"/>
              </p:cNvCxnSpPr>
              <p:nvPr/>
            </p:nvCxnSpPr>
            <p:spPr>
              <a:xfrm rot="10800000">
                <a:off x="5986006" y="736177"/>
                <a:ext cx="1646400" cy="139800"/>
              </a:xfrm>
              <a:prstGeom prst="curvedConnector4">
                <a:avLst>
                  <a:gd fmla="val 45751" name="adj1"/>
                  <a:gd fmla="val 308847" name="adj2"/>
                </a:avLst>
              </a:prstGeom>
              <a:noFill/>
              <a:ln cap="flat" cmpd="sng" w="19050">
                <a:solidFill>
                  <a:schemeClr val="accent1"/>
                </a:solidFill>
                <a:prstDash val="dot"/>
                <a:round/>
                <a:headEnd len="med" w="med" type="none"/>
                <a:tailEnd len="med" w="med" type="none"/>
              </a:ln>
            </p:spPr>
          </p:cxnSp>
          <p:grpSp>
            <p:nvGrpSpPr>
              <p:cNvPr id="376" name="Google Shape;376;p19"/>
              <p:cNvGrpSpPr/>
              <p:nvPr/>
            </p:nvGrpSpPr>
            <p:grpSpPr>
              <a:xfrm flipH="1">
                <a:off x="5846332" y="736171"/>
                <a:ext cx="279600" cy="279600"/>
                <a:chOff x="2909255" y="770121"/>
                <a:chExt cx="279600" cy="279600"/>
              </a:xfrm>
            </p:grpSpPr>
            <p:sp>
              <p:nvSpPr>
                <p:cNvPr id="377" name="Google Shape;377;p19"/>
                <p:cNvSpPr/>
                <p:nvPr/>
              </p:nvSpPr>
              <p:spPr>
                <a:xfrm>
                  <a:off x="2958916" y="81976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2909255" y="770121"/>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9"/>
              <p:cNvGrpSpPr/>
              <p:nvPr/>
            </p:nvGrpSpPr>
            <p:grpSpPr>
              <a:xfrm flipH="1">
                <a:off x="8213400" y="43325"/>
                <a:ext cx="192300" cy="192300"/>
                <a:chOff x="471450" y="43325"/>
                <a:chExt cx="192300" cy="192300"/>
              </a:xfrm>
            </p:grpSpPr>
            <p:sp>
              <p:nvSpPr>
                <p:cNvPr id="379" name="Google Shape;379;p1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0" name="Shape 380"/>
        <p:cNvGrpSpPr/>
        <p:nvPr/>
      </p:nvGrpSpPr>
      <p:grpSpPr>
        <a:xfrm>
          <a:off x="0" y="0"/>
          <a:ext cx="0" cy="0"/>
          <a:chOff x="0" y="0"/>
          <a:chExt cx="0" cy="0"/>
        </a:xfrm>
      </p:grpSpPr>
      <p:sp>
        <p:nvSpPr>
          <p:cNvPr id="381" name="Google Shape;38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82" name="Google Shape;382;p20"/>
          <p:cNvSpPr txBox="1"/>
          <p:nvPr>
            <p:ph idx="1" type="subTitle"/>
          </p:nvPr>
        </p:nvSpPr>
        <p:spPr>
          <a:xfrm>
            <a:off x="1325324"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3" name="Google Shape;383;p20"/>
          <p:cNvSpPr txBox="1"/>
          <p:nvPr>
            <p:ph idx="2" type="subTitle"/>
          </p:nvPr>
        </p:nvSpPr>
        <p:spPr>
          <a:xfrm>
            <a:off x="5151876"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4" name="Google Shape;384;p20"/>
          <p:cNvSpPr txBox="1"/>
          <p:nvPr>
            <p:ph idx="3" type="subTitle"/>
          </p:nvPr>
        </p:nvSpPr>
        <p:spPr>
          <a:xfrm>
            <a:off x="1325324"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5" name="Google Shape;385;p20"/>
          <p:cNvSpPr txBox="1"/>
          <p:nvPr>
            <p:ph idx="4" type="subTitle"/>
          </p:nvPr>
        </p:nvSpPr>
        <p:spPr>
          <a:xfrm>
            <a:off x="5151876"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6" name="Google Shape;386;p20"/>
          <p:cNvSpPr txBox="1"/>
          <p:nvPr>
            <p:ph idx="5" type="subTitle"/>
          </p:nvPr>
        </p:nvSpPr>
        <p:spPr>
          <a:xfrm>
            <a:off x="1325324"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7" name="Google Shape;387;p20"/>
          <p:cNvSpPr txBox="1"/>
          <p:nvPr>
            <p:ph idx="6" type="subTitle"/>
          </p:nvPr>
        </p:nvSpPr>
        <p:spPr>
          <a:xfrm>
            <a:off x="1325324"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 name="Google Shape;388;p20"/>
          <p:cNvSpPr txBox="1"/>
          <p:nvPr>
            <p:ph idx="7" type="subTitle"/>
          </p:nvPr>
        </p:nvSpPr>
        <p:spPr>
          <a:xfrm>
            <a:off x="5151849"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9" name="Google Shape;389;p20"/>
          <p:cNvSpPr txBox="1"/>
          <p:nvPr>
            <p:ph idx="8" type="subTitle"/>
          </p:nvPr>
        </p:nvSpPr>
        <p:spPr>
          <a:xfrm>
            <a:off x="5151849"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0" name="Google Shape;390;p20"/>
          <p:cNvGrpSpPr/>
          <p:nvPr/>
        </p:nvGrpSpPr>
        <p:grpSpPr>
          <a:xfrm>
            <a:off x="8188538" y="1766625"/>
            <a:ext cx="1100213" cy="3195663"/>
            <a:chOff x="8188538" y="1766625"/>
            <a:chExt cx="1100213" cy="3195663"/>
          </a:xfrm>
        </p:grpSpPr>
        <p:sp>
          <p:nvSpPr>
            <p:cNvPr id="391" name="Google Shape;391;p20"/>
            <p:cNvSpPr/>
            <p:nvPr/>
          </p:nvSpPr>
          <p:spPr>
            <a:xfrm>
              <a:off x="8623063" y="2608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8647575" y="35411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20"/>
            <p:cNvCxnSpPr>
              <a:stCxn id="392" idx="0"/>
              <a:endCxn id="394" idx="2"/>
            </p:cNvCxnSpPr>
            <p:nvPr/>
          </p:nvCxnSpPr>
          <p:spPr>
            <a:xfrm rot="-5400000">
              <a:off x="8696025" y="3064150"/>
              <a:ext cx="518700" cy="435300"/>
            </a:xfrm>
            <a:prstGeom prst="curvedConnector2">
              <a:avLst/>
            </a:prstGeom>
            <a:noFill/>
            <a:ln cap="flat" cmpd="sng" w="19050">
              <a:solidFill>
                <a:schemeClr val="accent1"/>
              </a:solidFill>
              <a:prstDash val="dot"/>
              <a:round/>
              <a:headEnd len="med" w="med" type="none"/>
              <a:tailEnd len="med" w="med" type="none"/>
            </a:ln>
          </p:spPr>
        </p:cxnSp>
        <p:sp>
          <p:nvSpPr>
            <p:cNvPr id="395" name="Google Shape;395;p20"/>
            <p:cNvSpPr/>
            <p:nvPr/>
          </p:nvSpPr>
          <p:spPr>
            <a:xfrm>
              <a:off x="8188538" y="22647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9172950" y="2964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8948225" y="1766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20"/>
            <p:cNvCxnSpPr>
              <a:stCxn id="395" idx="4"/>
              <a:endCxn id="392" idx="0"/>
            </p:cNvCxnSpPr>
            <p:nvPr/>
          </p:nvCxnSpPr>
          <p:spPr>
            <a:xfrm flipH="1" rot="-5400000">
              <a:off x="7911788" y="2715225"/>
              <a:ext cx="1160700" cy="4914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8" name="Google Shape;398;p20"/>
            <p:cNvCxnSpPr>
              <a:stCxn id="394" idx="0"/>
              <a:endCxn id="396" idx="4"/>
            </p:cNvCxnSpPr>
            <p:nvPr/>
          </p:nvCxnSpPr>
          <p:spPr>
            <a:xfrm flipH="1" rot="5400000">
              <a:off x="8625750" y="2359525"/>
              <a:ext cx="1017600" cy="192600"/>
            </a:xfrm>
            <a:prstGeom prst="curvedConnector3">
              <a:avLst>
                <a:gd fmla="val 5000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9" name="Google Shape;399;p20"/>
            <p:cNvCxnSpPr>
              <a:stCxn id="394" idx="4"/>
              <a:endCxn id="392" idx="6"/>
            </p:cNvCxnSpPr>
            <p:nvPr/>
          </p:nvCxnSpPr>
          <p:spPr>
            <a:xfrm rot="5400000">
              <a:off x="8754000" y="3154375"/>
              <a:ext cx="550800" cy="40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00" name="Google Shape;400;p20"/>
            <p:cNvCxnSpPr>
              <a:stCxn id="396" idx="4"/>
              <a:endCxn id="391" idx="6"/>
            </p:cNvCxnSpPr>
            <p:nvPr/>
          </p:nvCxnSpPr>
          <p:spPr>
            <a:xfrm rot="5400000">
              <a:off x="8545175" y="2205225"/>
              <a:ext cx="751500" cy="234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401" name="Google Shape;401;p20"/>
            <p:cNvSpPr/>
            <p:nvPr/>
          </p:nvSpPr>
          <p:spPr>
            <a:xfrm>
              <a:off x="9076650" y="4442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 name="Google Shape;402;p20"/>
            <p:cNvCxnSpPr>
              <a:stCxn id="392" idx="2"/>
              <a:endCxn id="401" idx="2"/>
            </p:cNvCxnSpPr>
            <p:nvPr/>
          </p:nvCxnSpPr>
          <p:spPr>
            <a:xfrm>
              <a:off x="8647575" y="3631300"/>
              <a:ext cx="429000" cy="869100"/>
            </a:xfrm>
            <a:prstGeom prst="curvedConnector3">
              <a:avLst>
                <a:gd fmla="val -55507" name="adj1"/>
              </a:avLst>
            </a:prstGeom>
            <a:noFill/>
            <a:ln cap="flat" cmpd="sng" w="19050">
              <a:solidFill>
                <a:schemeClr val="accent1"/>
              </a:solidFill>
              <a:prstDash val="dot"/>
              <a:round/>
              <a:headEnd len="med" w="med" type="none"/>
              <a:tailEnd len="med" w="med" type="none"/>
            </a:ln>
          </p:spPr>
        </p:cxnSp>
        <p:sp>
          <p:nvSpPr>
            <p:cNvPr id="403" name="Google Shape;403;p20"/>
            <p:cNvSpPr/>
            <p:nvPr/>
          </p:nvSpPr>
          <p:spPr>
            <a:xfrm>
              <a:off x="8341013" y="484648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20"/>
            <p:cNvCxnSpPr>
              <a:stCxn id="403" idx="6"/>
              <a:endCxn id="401" idx="4"/>
            </p:cNvCxnSpPr>
            <p:nvPr/>
          </p:nvCxnSpPr>
          <p:spPr>
            <a:xfrm flipH="1" rot="10800000">
              <a:off x="8456813" y="4558488"/>
              <a:ext cx="677700" cy="345900"/>
            </a:xfrm>
            <a:prstGeom prst="curvedConnector2">
              <a:avLst/>
            </a:prstGeom>
            <a:noFill/>
            <a:ln cap="flat" cmpd="sng" w="19050">
              <a:solidFill>
                <a:schemeClr val="accent1"/>
              </a:solidFill>
              <a:prstDash val="dot"/>
              <a:round/>
              <a:headEnd len="med" w="med" type="none"/>
              <a:tailEnd len="med" w="med" type="none"/>
            </a:ln>
          </p:spPr>
        </p:cxnSp>
        <p:cxnSp>
          <p:nvCxnSpPr>
            <p:cNvPr id="405" name="Google Shape;405;p20"/>
            <p:cNvCxnSpPr>
              <a:stCxn id="401" idx="0"/>
              <a:endCxn id="392" idx="4"/>
            </p:cNvCxnSpPr>
            <p:nvPr/>
          </p:nvCxnSpPr>
          <p:spPr>
            <a:xfrm flipH="1" rot="5400000">
              <a:off x="8575500" y="3883550"/>
              <a:ext cx="721200" cy="396900"/>
            </a:xfrm>
            <a:prstGeom prst="curvedConnector3">
              <a:avLst>
                <a:gd fmla="val 49997" name="adj1"/>
              </a:avLst>
            </a:prstGeom>
            <a:noFill/>
            <a:ln cap="flat" cmpd="sng" w="19050">
              <a:solidFill>
                <a:schemeClr val="accent1"/>
              </a:solidFill>
              <a:prstDash val="dot"/>
              <a:round/>
              <a:headEnd len="med" w="med" type="none"/>
              <a:tailEnd len="med" w="med" type="none"/>
            </a:ln>
          </p:spPr>
        </p:cxnSp>
        <p:sp>
          <p:nvSpPr>
            <p:cNvPr id="406" name="Google Shape;406;p20"/>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
          <p:cNvSpPr txBox="1"/>
          <p:nvPr>
            <p:ph type="title"/>
          </p:nvPr>
        </p:nvSpPr>
        <p:spPr>
          <a:xfrm>
            <a:off x="4047175" y="2571975"/>
            <a:ext cx="4383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0"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6" name="Google Shape;76;p3"/>
          <p:cNvSpPr txBox="1"/>
          <p:nvPr>
            <p:ph hasCustomPrompt="1" idx="2" type="title"/>
          </p:nvPr>
        </p:nvSpPr>
        <p:spPr>
          <a:xfrm>
            <a:off x="4235875" y="1058300"/>
            <a:ext cx="2041200" cy="1368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9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3"/>
            <p:cNvCxnSpPr>
              <a:stCxn id="83" idx="4"/>
            </p:cNvCxnSpPr>
            <p:nvPr/>
          </p:nvCxnSpPr>
          <p:spPr>
            <a:xfrm rot="5400000">
              <a:off x="8036200" y="4352350"/>
              <a:ext cx="1074000" cy="3837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9" name="Google Shape;89;p3"/>
            <p:cNvCxnSpPr>
              <a:stCxn id="83" idx="0"/>
            </p:cNvCxnSpPr>
            <p:nvPr/>
          </p:nvCxnSpPr>
          <p:spPr>
            <a:xfrm rot="-5400000">
              <a:off x="8396950" y="2987200"/>
              <a:ext cx="1207800" cy="471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cap="flat" cmpd="sng" w="19050">
              <a:solidFill>
                <a:schemeClr val="accent1"/>
              </a:solidFill>
              <a:prstDash val="dot"/>
              <a:round/>
              <a:headEnd len="med" w="med" type="none"/>
              <a:tailEnd len="med" w="med" type="none"/>
            </a:ln>
          </p:spPr>
        </p:cxnSp>
        <p:cxnSp>
          <p:nvCxnSpPr>
            <p:cNvPr id="91" name="Google Shape;91;p3"/>
            <p:cNvCxnSpPr>
              <a:stCxn id="83" idx="2"/>
              <a:endCxn id="87" idx="0"/>
            </p:cNvCxnSpPr>
            <p:nvPr/>
          </p:nvCxnSpPr>
          <p:spPr>
            <a:xfrm>
              <a:off x="8674900" y="3917050"/>
              <a:ext cx="238200" cy="825600"/>
            </a:xfrm>
            <a:prstGeom prst="curvedConnector4">
              <a:avLst>
                <a:gd fmla="val -99969" name="adj1"/>
                <a:gd fmla="val 55452" name="adj2"/>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07" name="Shape 407"/>
        <p:cNvGrpSpPr/>
        <p:nvPr/>
      </p:nvGrpSpPr>
      <p:grpSpPr>
        <a:xfrm>
          <a:off x="0" y="0"/>
          <a:ext cx="0" cy="0"/>
          <a:chOff x="0" y="0"/>
          <a:chExt cx="0" cy="0"/>
        </a:xfrm>
      </p:grpSpPr>
      <p:sp>
        <p:nvSpPr>
          <p:cNvPr id="408" name="Google Shape;40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09" name="Google Shape;409;p21"/>
          <p:cNvSpPr txBox="1"/>
          <p:nvPr>
            <p:ph idx="1" type="subTitle"/>
          </p:nvPr>
        </p:nvSpPr>
        <p:spPr>
          <a:xfrm>
            <a:off x="811313"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0" name="Google Shape;410;p21"/>
          <p:cNvSpPr txBox="1"/>
          <p:nvPr>
            <p:ph idx="2" type="subTitle"/>
          </p:nvPr>
        </p:nvSpPr>
        <p:spPr>
          <a:xfrm>
            <a:off x="3620150"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1" name="Google Shape;411;p21"/>
          <p:cNvSpPr txBox="1"/>
          <p:nvPr>
            <p:ph idx="3" type="subTitle"/>
          </p:nvPr>
        </p:nvSpPr>
        <p:spPr>
          <a:xfrm>
            <a:off x="811313"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2" name="Google Shape;412;p21"/>
          <p:cNvSpPr txBox="1"/>
          <p:nvPr>
            <p:ph idx="4" type="subTitle"/>
          </p:nvPr>
        </p:nvSpPr>
        <p:spPr>
          <a:xfrm>
            <a:off x="3620150"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3" name="Google Shape;413;p21"/>
          <p:cNvSpPr txBox="1"/>
          <p:nvPr>
            <p:ph idx="5" type="subTitle"/>
          </p:nvPr>
        </p:nvSpPr>
        <p:spPr>
          <a:xfrm>
            <a:off x="6431659"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4" name="Google Shape;414;p21"/>
          <p:cNvSpPr txBox="1"/>
          <p:nvPr>
            <p:ph idx="6" type="subTitle"/>
          </p:nvPr>
        </p:nvSpPr>
        <p:spPr>
          <a:xfrm>
            <a:off x="6431659"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5" name="Google Shape;415;p21"/>
          <p:cNvSpPr txBox="1"/>
          <p:nvPr>
            <p:ph idx="7" type="subTitle"/>
          </p:nvPr>
        </p:nvSpPr>
        <p:spPr>
          <a:xfrm>
            <a:off x="815213"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6" name="Google Shape;416;p21"/>
          <p:cNvSpPr txBox="1"/>
          <p:nvPr>
            <p:ph idx="8" type="subTitle"/>
          </p:nvPr>
        </p:nvSpPr>
        <p:spPr>
          <a:xfrm>
            <a:off x="362405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7" name="Google Shape;417;p21"/>
          <p:cNvSpPr txBox="1"/>
          <p:nvPr>
            <p:ph idx="9" type="subTitle"/>
          </p:nvPr>
        </p:nvSpPr>
        <p:spPr>
          <a:xfrm>
            <a:off x="643556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8" name="Google Shape;418;p21"/>
          <p:cNvSpPr txBox="1"/>
          <p:nvPr>
            <p:ph idx="13" type="subTitle"/>
          </p:nvPr>
        </p:nvSpPr>
        <p:spPr>
          <a:xfrm>
            <a:off x="815213"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9" name="Google Shape;419;p21"/>
          <p:cNvSpPr txBox="1"/>
          <p:nvPr>
            <p:ph idx="14" type="subTitle"/>
          </p:nvPr>
        </p:nvSpPr>
        <p:spPr>
          <a:xfrm>
            <a:off x="362405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0" name="Google Shape;420;p21"/>
          <p:cNvSpPr txBox="1"/>
          <p:nvPr>
            <p:ph idx="15" type="subTitle"/>
          </p:nvPr>
        </p:nvSpPr>
        <p:spPr>
          <a:xfrm>
            <a:off x="643556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21" name="Google Shape;421;p21"/>
          <p:cNvGrpSpPr/>
          <p:nvPr/>
        </p:nvGrpSpPr>
        <p:grpSpPr>
          <a:xfrm rot="10800000">
            <a:off x="-163875" y="4144220"/>
            <a:ext cx="6089425" cy="1198400"/>
            <a:chOff x="1577925" y="17750"/>
            <a:chExt cx="6089425" cy="1198400"/>
          </a:xfrm>
        </p:grpSpPr>
        <p:sp>
          <p:nvSpPr>
            <p:cNvPr id="422" name="Google Shape;422;p21"/>
            <p:cNvSpPr/>
            <p:nvPr/>
          </p:nvSpPr>
          <p:spPr>
            <a:xfrm flipH="1">
              <a:off x="7487050" y="1035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flipH="1">
              <a:off x="6303575" y="17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flipH="1">
              <a:off x="3091500" y="4679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21"/>
            <p:cNvCxnSpPr>
              <a:stCxn id="422" idx="6"/>
              <a:endCxn id="423" idx="2"/>
            </p:cNvCxnSpPr>
            <p:nvPr/>
          </p:nvCxnSpPr>
          <p:spPr>
            <a:xfrm rot="10800000">
              <a:off x="6483850" y="107800"/>
              <a:ext cx="1003200" cy="1018200"/>
            </a:xfrm>
            <a:prstGeom prst="curvedConnector3">
              <a:avLst>
                <a:gd fmla="val 49999" name="adj1"/>
              </a:avLst>
            </a:prstGeom>
            <a:noFill/>
            <a:ln cap="flat" cmpd="sng" w="19050">
              <a:solidFill>
                <a:schemeClr val="accent1"/>
              </a:solidFill>
              <a:prstDash val="dot"/>
              <a:round/>
              <a:headEnd len="med" w="med" type="none"/>
              <a:tailEnd len="med" w="med" type="none"/>
            </a:ln>
          </p:spPr>
        </p:cxnSp>
        <p:sp>
          <p:nvSpPr>
            <p:cNvPr id="426" name="Google Shape;426;p21"/>
            <p:cNvSpPr/>
            <p:nvPr/>
          </p:nvSpPr>
          <p:spPr>
            <a:xfrm flipH="1">
              <a:off x="4819925" y="304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flipH="1">
              <a:off x="4787675" y="526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8" name="Google Shape;428;p21"/>
            <p:cNvCxnSpPr>
              <a:stCxn id="423" idx="2"/>
              <a:endCxn id="429" idx="6"/>
            </p:cNvCxnSpPr>
            <p:nvPr/>
          </p:nvCxnSpPr>
          <p:spPr>
            <a:xfrm>
              <a:off x="6483875" y="107900"/>
              <a:ext cx="951300" cy="3195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0" name="Google Shape;430;p21"/>
            <p:cNvCxnSpPr>
              <a:stCxn id="426" idx="6"/>
              <a:endCxn id="431" idx="1"/>
            </p:cNvCxnSpPr>
            <p:nvPr/>
          </p:nvCxnSpPr>
          <p:spPr>
            <a:xfrm flipH="1">
              <a:off x="4335725" y="362350"/>
              <a:ext cx="484200" cy="229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2" name="Google Shape;432;p21"/>
            <p:cNvCxnSpPr>
              <a:stCxn id="431" idx="2"/>
              <a:endCxn id="427" idx="6"/>
            </p:cNvCxnSpPr>
            <p:nvPr/>
          </p:nvCxnSpPr>
          <p:spPr>
            <a:xfrm flipH="1" rot="10800000">
              <a:off x="4363938" y="617025"/>
              <a:ext cx="423600" cy="43200"/>
            </a:xfrm>
            <a:prstGeom prst="curvedConnector3">
              <a:avLst>
                <a:gd fmla="val 50016"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3" name="Google Shape;433;p21"/>
            <p:cNvCxnSpPr>
              <a:stCxn id="427" idx="2"/>
              <a:endCxn id="423" idx="6"/>
            </p:cNvCxnSpPr>
            <p:nvPr/>
          </p:nvCxnSpPr>
          <p:spPr>
            <a:xfrm flipH="1" rot="10800000">
              <a:off x="4967975" y="107800"/>
              <a:ext cx="1335600" cy="5091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4" name="Google Shape;434;p21"/>
            <p:cNvCxnSpPr>
              <a:stCxn id="426" idx="2"/>
              <a:endCxn id="435" idx="5"/>
            </p:cNvCxnSpPr>
            <p:nvPr/>
          </p:nvCxnSpPr>
          <p:spPr>
            <a:xfrm>
              <a:off x="4935725" y="362350"/>
              <a:ext cx="1500000" cy="171000"/>
            </a:xfrm>
            <a:prstGeom prst="curvedConnector4">
              <a:avLst>
                <a:gd fmla="val 49065" name="adj1"/>
                <a:gd fmla="val 255651"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36" name="Google Shape;436;p21"/>
            <p:cNvGrpSpPr/>
            <p:nvPr/>
          </p:nvGrpSpPr>
          <p:grpSpPr>
            <a:xfrm flipH="1">
              <a:off x="7435125" y="331100"/>
              <a:ext cx="192300" cy="192300"/>
              <a:chOff x="471450" y="43325"/>
              <a:chExt cx="192300" cy="192300"/>
            </a:xfrm>
          </p:grpSpPr>
          <p:sp>
            <p:nvSpPr>
              <p:cNvPr id="437" name="Google Shape;437;p21"/>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1"/>
            <p:cNvGrpSpPr/>
            <p:nvPr/>
          </p:nvGrpSpPr>
          <p:grpSpPr>
            <a:xfrm flipH="1">
              <a:off x="4171638" y="564075"/>
              <a:ext cx="192300" cy="192300"/>
              <a:chOff x="3777988" y="402825"/>
              <a:chExt cx="192300" cy="192300"/>
            </a:xfrm>
          </p:grpSpPr>
          <p:sp>
            <p:nvSpPr>
              <p:cNvPr id="439" name="Google Shape;439;p21"/>
              <p:cNvSpPr/>
              <p:nvPr/>
            </p:nvSpPr>
            <p:spPr>
              <a:xfrm>
                <a:off x="3816238" y="441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3777988" y="4028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flipH="1">
              <a:off x="1577925" y="287450"/>
              <a:ext cx="279600" cy="279600"/>
              <a:chOff x="2206950" y="697000"/>
              <a:chExt cx="279600" cy="279600"/>
            </a:xfrm>
          </p:grpSpPr>
          <p:sp>
            <p:nvSpPr>
              <p:cNvPr id="441" name="Google Shape;441;p21"/>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3" name="Google Shape;443;p21"/>
            <p:cNvCxnSpPr>
              <a:stCxn id="424" idx="6"/>
              <a:endCxn id="442" idx="2"/>
            </p:cNvCxnSpPr>
            <p:nvPr/>
          </p:nvCxnSpPr>
          <p:spPr>
            <a:xfrm rot="10800000">
              <a:off x="1857600" y="427275"/>
              <a:ext cx="1233900" cy="130800"/>
            </a:xfrm>
            <a:prstGeom prst="curvedConnector3">
              <a:avLst>
                <a:gd fmla="val 5000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44" name="Google Shape;444;p21"/>
            <p:cNvCxnSpPr>
              <a:stCxn id="423" idx="6"/>
              <a:endCxn id="424" idx="2"/>
            </p:cNvCxnSpPr>
            <p:nvPr/>
          </p:nvCxnSpPr>
          <p:spPr>
            <a:xfrm flipH="1">
              <a:off x="3271775" y="107900"/>
              <a:ext cx="3031800" cy="450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45" name="Google Shape;445;p21"/>
            <p:cNvGrpSpPr/>
            <p:nvPr/>
          </p:nvGrpSpPr>
          <p:grpSpPr>
            <a:xfrm flipH="1">
              <a:off x="6407675" y="369088"/>
              <a:ext cx="192300" cy="192300"/>
              <a:chOff x="4663000" y="-397562"/>
              <a:chExt cx="192300" cy="192300"/>
            </a:xfrm>
          </p:grpSpPr>
          <p:sp>
            <p:nvSpPr>
              <p:cNvPr id="446" name="Google Shape;446;p21"/>
              <p:cNvSpPr/>
              <p:nvPr/>
            </p:nvSpPr>
            <p:spPr>
              <a:xfrm>
                <a:off x="4701250" y="-3593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4663000" y="-39756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7" name="Shape 447"/>
        <p:cNvGrpSpPr/>
        <p:nvPr/>
      </p:nvGrpSpPr>
      <p:grpSpPr>
        <a:xfrm>
          <a:off x="0" y="0"/>
          <a:ext cx="0" cy="0"/>
          <a:chOff x="0" y="0"/>
          <a:chExt cx="0" cy="0"/>
        </a:xfrm>
      </p:grpSpPr>
      <p:sp>
        <p:nvSpPr>
          <p:cNvPr id="448" name="Google Shape;448;p22"/>
          <p:cNvSpPr txBox="1"/>
          <p:nvPr>
            <p:ph hasCustomPrompt="1" type="title"/>
          </p:nvPr>
        </p:nvSpPr>
        <p:spPr>
          <a:xfrm>
            <a:off x="868650"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9" name="Google Shape;449;p22"/>
          <p:cNvSpPr txBox="1"/>
          <p:nvPr>
            <p:ph idx="1" type="subTitle"/>
          </p:nvPr>
        </p:nvSpPr>
        <p:spPr>
          <a:xfrm>
            <a:off x="868663"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0" name="Google Shape;450;p22"/>
          <p:cNvSpPr txBox="1"/>
          <p:nvPr>
            <p:ph hasCustomPrompt="1" idx="2" type="title"/>
          </p:nvPr>
        </p:nvSpPr>
        <p:spPr>
          <a:xfrm>
            <a:off x="2895963" y="1436602"/>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1" name="Google Shape;451;p22"/>
          <p:cNvSpPr txBox="1"/>
          <p:nvPr>
            <p:ph idx="3" type="subTitle"/>
          </p:nvPr>
        </p:nvSpPr>
        <p:spPr>
          <a:xfrm>
            <a:off x="2895963" y="2205513"/>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2" name="Google Shape;452;p22"/>
          <p:cNvSpPr txBox="1"/>
          <p:nvPr>
            <p:ph hasCustomPrompt="1" idx="4" type="title"/>
          </p:nvPr>
        </p:nvSpPr>
        <p:spPr>
          <a:xfrm>
            <a:off x="4923275"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3" name="Google Shape;453;p22"/>
          <p:cNvSpPr txBox="1"/>
          <p:nvPr>
            <p:ph idx="5" type="subTitle"/>
          </p:nvPr>
        </p:nvSpPr>
        <p:spPr>
          <a:xfrm>
            <a:off x="4923288"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4" name="Google Shape;454;p22"/>
          <p:cNvSpPr/>
          <p:nvPr/>
        </p:nvSpPr>
        <p:spPr>
          <a:xfrm>
            <a:off x="3147925" y="4529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364675" y="40722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56" name="Shape 456"/>
        <p:cNvGrpSpPr/>
        <p:nvPr/>
      </p:nvGrpSpPr>
      <p:grpSpPr>
        <a:xfrm>
          <a:off x="0" y="0"/>
          <a:ext cx="0" cy="0"/>
          <a:chOff x="0" y="0"/>
          <a:chExt cx="0" cy="0"/>
        </a:xfrm>
      </p:grpSpPr>
      <p:sp>
        <p:nvSpPr>
          <p:cNvPr id="457" name="Google Shape;457;p23"/>
          <p:cNvSpPr txBox="1"/>
          <p:nvPr>
            <p:ph type="title"/>
          </p:nvPr>
        </p:nvSpPr>
        <p:spPr>
          <a:xfrm>
            <a:off x="2347950" y="776525"/>
            <a:ext cx="44481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b="0" sz="5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58" name="Google Shape;458;p23"/>
          <p:cNvSpPr txBox="1"/>
          <p:nvPr>
            <p:ph idx="1" type="subTitle"/>
          </p:nvPr>
        </p:nvSpPr>
        <p:spPr>
          <a:xfrm>
            <a:off x="2347900" y="179010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9" name="Google Shape;459;p23"/>
          <p:cNvSpPr txBox="1"/>
          <p:nvPr/>
        </p:nvSpPr>
        <p:spPr>
          <a:xfrm>
            <a:off x="2626350" y="3389875"/>
            <a:ext cx="3891300" cy="778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b="1" lang="en" sz="1200" u="sng">
                <a:solidFill>
                  <a:schemeClr val="accent1"/>
                </a:solidFill>
                <a:latin typeface="PT Sans"/>
                <a:ea typeface="PT Sans"/>
                <a:cs typeface="PT Sans"/>
                <a:sym typeface="PT Sans"/>
                <a:hlinkClick r:id="rId2">
                  <a:extLst>
                    <a:ext uri="{A12FA001-AC4F-418D-AE19-62706E023703}">
                      <ahyp:hlinkClr val="tx"/>
                    </a:ext>
                  </a:extLst>
                </a:hlinkClick>
              </a:rPr>
              <a:t>Slidesgo</a:t>
            </a:r>
            <a:r>
              <a:rPr lang="en" sz="1200">
                <a:solidFill>
                  <a:schemeClr val="accent1"/>
                </a:solidFill>
                <a:latin typeface="PT Sans"/>
                <a:ea typeface="PT Sans"/>
                <a:cs typeface="PT Sans"/>
                <a:sym typeface="PT Sans"/>
              </a:rPr>
              <a:t>, and includes icons by </a:t>
            </a:r>
            <a:r>
              <a:rPr b="1" lang="en" sz="1200" u="sng">
                <a:solidFill>
                  <a:schemeClr val="accent1"/>
                </a:solidFill>
                <a:latin typeface="PT Sans"/>
                <a:ea typeface="PT Sans"/>
                <a:cs typeface="PT Sans"/>
                <a:sym typeface="PT Sans"/>
                <a:hlinkClick r:id="rId3">
                  <a:extLst>
                    <a:ext uri="{A12FA001-AC4F-418D-AE19-62706E023703}">
                      <ahyp:hlinkClr val="tx"/>
                    </a:ext>
                  </a:extLst>
                </a:hlinkClick>
              </a:rPr>
              <a:t>Flaticon</a:t>
            </a:r>
            <a:r>
              <a:rPr lang="en" sz="1200">
                <a:solidFill>
                  <a:schemeClr val="accent1"/>
                </a:solidFill>
                <a:latin typeface="PT Sans"/>
                <a:ea typeface="PT Sans"/>
                <a:cs typeface="PT Sans"/>
                <a:sym typeface="PT Sans"/>
              </a:rPr>
              <a:t>, and infographics &amp; images by </a:t>
            </a:r>
            <a:r>
              <a:rPr b="1" lang="en" sz="1200" u="sng">
                <a:solidFill>
                  <a:schemeClr val="accent1"/>
                </a:solidFill>
                <a:latin typeface="PT Sans"/>
                <a:ea typeface="PT Sans"/>
                <a:cs typeface="PT Sans"/>
                <a:sym typeface="PT Sans"/>
                <a:hlinkClick r:id="rId4">
                  <a:extLst>
                    <a:ext uri="{A12FA001-AC4F-418D-AE19-62706E023703}">
                      <ahyp:hlinkClr val="tx"/>
                    </a:ext>
                  </a:extLst>
                </a:hlinkClick>
              </a:rPr>
              <a:t>Freepik</a:t>
            </a:r>
            <a:r>
              <a:rPr lang="en" sz="1200" u="sng">
                <a:solidFill>
                  <a:schemeClr val="accent1"/>
                </a:solidFill>
                <a:latin typeface="PT Sans"/>
                <a:ea typeface="PT Sans"/>
                <a:cs typeface="PT Sans"/>
                <a:sym typeface="PT Sans"/>
              </a:rPr>
              <a:t> </a:t>
            </a:r>
            <a:endParaRPr b="1" sz="1200" u="sng">
              <a:solidFill>
                <a:schemeClr val="accent1"/>
              </a:solidFill>
              <a:latin typeface="PT Sans"/>
              <a:ea typeface="PT Sans"/>
              <a:cs typeface="PT Sans"/>
              <a:sym typeface="PT Sans"/>
            </a:endParaRPr>
          </a:p>
        </p:txBody>
      </p:sp>
      <p:grpSp>
        <p:nvGrpSpPr>
          <p:cNvPr id="460" name="Google Shape;460;p23"/>
          <p:cNvGrpSpPr/>
          <p:nvPr/>
        </p:nvGrpSpPr>
        <p:grpSpPr>
          <a:xfrm rot="-5400000">
            <a:off x="-1495506" y="1688906"/>
            <a:ext cx="5023300" cy="1938150"/>
            <a:chOff x="-313950" y="43325"/>
            <a:chExt cx="5023300" cy="1938150"/>
          </a:xfrm>
        </p:grpSpPr>
        <p:sp>
          <p:nvSpPr>
            <p:cNvPr id="461" name="Google Shape;461;p23"/>
            <p:cNvSpPr/>
            <p:nvPr/>
          </p:nvSpPr>
          <p:spPr>
            <a:xfrm>
              <a:off x="26320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23"/>
            <p:cNvCxnSpPr>
              <a:stCxn id="461" idx="6"/>
              <a:endCxn id="462" idx="2"/>
            </p:cNvCxnSpPr>
            <p:nvPr/>
          </p:nvCxnSpPr>
          <p:spPr>
            <a:xfrm flipH="1" rot="10800000">
              <a:off x="443500" y="230300"/>
              <a:ext cx="1202100" cy="5163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464" name="Google Shape;464;p23"/>
            <p:cNvCxnSpPr>
              <a:stCxn id="462" idx="6"/>
              <a:endCxn id="465"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466" name="Google Shape;466;p23"/>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23"/>
            <p:cNvCxnSpPr>
              <a:endCxn id="469"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0" name="Google Shape;470;p23"/>
            <p:cNvCxnSpPr>
              <a:stCxn id="462" idx="2"/>
              <a:endCxn id="469"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1" name="Google Shape;471;p23"/>
            <p:cNvCxnSpPr>
              <a:endCxn id="465"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2" name="Google Shape;472;p23"/>
            <p:cNvCxnSpPr>
              <a:stCxn id="465" idx="7"/>
              <a:endCxn id="466"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3" name="Google Shape;473;p23"/>
            <p:cNvCxnSpPr>
              <a:stCxn id="474" idx="4"/>
              <a:endCxn id="467"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5" name="Google Shape;475;p23"/>
            <p:cNvCxnSpPr>
              <a:stCxn id="467" idx="2"/>
              <a:endCxn id="462"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6" name="Google Shape;476;p23"/>
            <p:cNvCxnSpPr>
              <a:stCxn id="466" idx="5"/>
            </p:cNvCxnSpPr>
            <p:nvPr/>
          </p:nvCxnSpPr>
          <p:spPr>
            <a:xfrm rot="5400000">
              <a:off x="2159416" y="719741"/>
              <a:ext cx="1555800" cy="757200"/>
            </a:xfrm>
            <a:prstGeom prst="curvedConnector3">
              <a:avLst>
                <a:gd fmla="val 5054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7" name="Google Shape;477;p23"/>
            <p:cNvCxnSpPr>
              <a:stCxn id="462"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478" name="Google Shape;478;p23"/>
            <p:cNvGrpSpPr/>
            <p:nvPr/>
          </p:nvGrpSpPr>
          <p:grpSpPr>
            <a:xfrm>
              <a:off x="2206950" y="697000"/>
              <a:ext cx="279600" cy="279600"/>
              <a:chOff x="2206950" y="697000"/>
              <a:chExt cx="279600" cy="279600"/>
            </a:xfrm>
          </p:grpSpPr>
          <p:sp>
            <p:nvSpPr>
              <p:cNvPr id="479" name="Google Shape;479;p23"/>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3"/>
            <p:cNvGrpSpPr/>
            <p:nvPr/>
          </p:nvGrpSpPr>
          <p:grpSpPr>
            <a:xfrm>
              <a:off x="471450" y="43325"/>
              <a:ext cx="192300" cy="192300"/>
              <a:chOff x="471450" y="43325"/>
              <a:chExt cx="192300" cy="192300"/>
            </a:xfrm>
          </p:grpSpPr>
          <p:sp>
            <p:nvSpPr>
              <p:cNvPr id="481" name="Google Shape;481;p2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3"/>
            <p:cNvGrpSpPr/>
            <p:nvPr/>
          </p:nvGrpSpPr>
          <p:grpSpPr>
            <a:xfrm>
              <a:off x="4517050" y="134075"/>
              <a:ext cx="192300" cy="192300"/>
              <a:chOff x="4587025" y="-72475"/>
              <a:chExt cx="192300" cy="192300"/>
            </a:xfrm>
          </p:grpSpPr>
          <p:sp>
            <p:nvSpPr>
              <p:cNvPr id="483" name="Google Shape;483;p23"/>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23"/>
          <p:cNvGrpSpPr/>
          <p:nvPr/>
        </p:nvGrpSpPr>
        <p:grpSpPr>
          <a:xfrm>
            <a:off x="7110747" y="148122"/>
            <a:ext cx="2052725" cy="6182575"/>
            <a:chOff x="7110747" y="148122"/>
            <a:chExt cx="2052725" cy="6182575"/>
          </a:xfrm>
        </p:grpSpPr>
        <p:sp>
          <p:nvSpPr>
            <p:cNvPr id="485" name="Google Shape;485;p23"/>
            <p:cNvSpPr/>
            <p:nvPr/>
          </p:nvSpPr>
          <p:spPr>
            <a:xfrm rot="-5400000">
              <a:off x="7999122" y="75832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rot="-5400000">
              <a:off x="8739735" y="165349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23"/>
            <p:cNvCxnSpPr>
              <a:stCxn id="488" idx="7"/>
              <a:endCxn id="489" idx="2"/>
            </p:cNvCxnSpPr>
            <p:nvPr/>
          </p:nvCxnSpPr>
          <p:spPr>
            <a:xfrm flipH="1" rot="10800000">
              <a:off x="8432044" y="3716219"/>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490" name="Google Shape;490;p23"/>
            <p:cNvCxnSpPr>
              <a:stCxn id="489" idx="6"/>
              <a:endCxn id="491" idx="2"/>
            </p:cNvCxnSpPr>
            <p:nvPr/>
          </p:nvCxnSpPr>
          <p:spPr>
            <a:xfrm flipH="1" rot="5400000">
              <a:off x="8011747" y="308139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492" name="Google Shape;492;p23"/>
            <p:cNvCxnSpPr>
              <a:stCxn id="491" idx="6"/>
              <a:endCxn id="486" idx="2"/>
            </p:cNvCxnSpPr>
            <p:nvPr/>
          </p:nvCxnSpPr>
          <p:spPr>
            <a:xfrm rot="-5400000">
              <a:off x="8024810" y="1908697"/>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493" name="Google Shape;493;p23"/>
            <p:cNvCxnSpPr>
              <a:stCxn id="486" idx="6"/>
              <a:endCxn id="485" idx="2"/>
            </p:cNvCxnSpPr>
            <p:nvPr/>
          </p:nvCxnSpPr>
          <p:spPr>
            <a:xfrm flipH="1" rot="5400000">
              <a:off x="8102085" y="925697"/>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489" name="Google Shape;489;p23"/>
            <p:cNvSpPr/>
            <p:nvPr/>
          </p:nvSpPr>
          <p:spPr>
            <a:xfrm rot="-5400000">
              <a:off x="8472997" y="360054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rot="-5400000">
              <a:off x="8620922" y="40662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rot="-5400000">
              <a:off x="7940947" y="165349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23"/>
            <p:cNvCxnSpPr>
              <a:stCxn id="497" idx="6"/>
              <a:endCxn id="498" idx="6"/>
            </p:cNvCxnSpPr>
            <p:nvPr/>
          </p:nvCxnSpPr>
          <p:spPr>
            <a:xfrm flipH="1" rot="-5400000">
              <a:off x="7854597" y="-455928"/>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499" name="Google Shape;499;p23"/>
            <p:cNvCxnSpPr>
              <a:stCxn id="498" idx="0"/>
              <a:endCxn id="485" idx="6"/>
            </p:cNvCxnSpPr>
            <p:nvPr/>
          </p:nvCxnSpPr>
          <p:spPr>
            <a:xfrm flipH="1">
              <a:off x="8089172" y="46452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00" name="Google Shape;500;p23"/>
            <p:cNvCxnSpPr>
              <a:stCxn id="485" idx="0"/>
              <a:endCxn id="495" idx="0"/>
            </p:cNvCxnSpPr>
            <p:nvPr/>
          </p:nvCxnSpPr>
          <p:spPr>
            <a:xfrm flipH="1">
              <a:off x="7940922" y="84847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01" name="Google Shape;501;p23"/>
            <p:cNvCxnSpPr>
              <a:stCxn id="485" idx="0"/>
              <a:endCxn id="497" idx="2"/>
            </p:cNvCxnSpPr>
            <p:nvPr/>
          </p:nvCxnSpPr>
          <p:spPr>
            <a:xfrm rot="10800000">
              <a:off x="7250622" y="427872"/>
              <a:ext cx="748500" cy="420600"/>
            </a:xfrm>
            <a:prstGeom prst="curvedConnector2">
              <a:avLst/>
            </a:prstGeom>
            <a:noFill/>
            <a:ln cap="flat" cmpd="sng" w="19050">
              <a:solidFill>
                <a:schemeClr val="accent1"/>
              </a:solidFill>
              <a:prstDash val="dot"/>
              <a:round/>
              <a:headEnd len="med" w="med" type="none"/>
              <a:tailEnd len="med" w="med" type="none"/>
            </a:ln>
          </p:spPr>
        </p:cxnSp>
        <p:cxnSp>
          <p:nvCxnSpPr>
            <p:cNvPr id="502" name="Google Shape;502;p23"/>
            <p:cNvCxnSpPr>
              <a:stCxn id="488" idx="4"/>
              <a:endCxn id="486" idx="4"/>
            </p:cNvCxnSpPr>
            <p:nvPr/>
          </p:nvCxnSpPr>
          <p:spPr>
            <a:xfrm flipH="1" rot="10800000">
              <a:off x="8670697" y="1743572"/>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03" name="Google Shape;503;p23"/>
            <p:cNvCxnSpPr>
              <a:stCxn id="486" idx="5"/>
              <a:endCxn id="498" idx="4"/>
            </p:cNvCxnSpPr>
            <p:nvPr/>
          </p:nvCxnSpPr>
          <p:spPr>
            <a:xfrm rot="10800000">
              <a:off x="8774831" y="464602"/>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04" name="Google Shape;504;p23"/>
            <p:cNvGrpSpPr/>
            <p:nvPr/>
          </p:nvGrpSpPr>
          <p:grpSpPr>
            <a:xfrm rot="-5400000">
              <a:off x="7959860" y="2713747"/>
              <a:ext cx="279600" cy="279600"/>
              <a:chOff x="6238800" y="4370675"/>
              <a:chExt cx="279600" cy="279600"/>
            </a:xfrm>
          </p:grpSpPr>
          <p:sp>
            <p:nvSpPr>
              <p:cNvPr id="505" name="Google Shape;505;p23"/>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3"/>
            <p:cNvGrpSpPr/>
            <p:nvPr/>
          </p:nvGrpSpPr>
          <p:grpSpPr>
            <a:xfrm rot="-5400000">
              <a:off x="7110747" y="148122"/>
              <a:ext cx="279600" cy="279600"/>
              <a:chOff x="8804525" y="3411475"/>
              <a:chExt cx="279600" cy="279600"/>
            </a:xfrm>
          </p:grpSpPr>
          <p:sp>
            <p:nvSpPr>
              <p:cNvPr id="507" name="Google Shape;507;p23"/>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3"/>
            <p:cNvGrpSpPr/>
            <p:nvPr/>
          </p:nvGrpSpPr>
          <p:grpSpPr>
            <a:xfrm rot="-5400000">
              <a:off x="8391097" y="4878572"/>
              <a:ext cx="279600" cy="279600"/>
              <a:chOff x="4074075" y="4691825"/>
              <a:chExt cx="279600" cy="279600"/>
            </a:xfrm>
          </p:grpSpPr>
          <p:sp>
            <p:nvSpPr>
              <p:cNvPr id="509" name="Google Shape;509;p23"/>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3"/>
            <p:cNvSpPr/>
            <p:nvPr/>
          </p:nvSpPr>
          <p:spPr>
            <a:xfrm rot="-5400000">
              <a:off x="8582672" y="36837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5400000">
              <a:off x="7953972" y="124561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11" name="Google Shape;511;p23"/>
            <p:cNvCxnSpPr/>
            <p:nvPr/>
          </p:nvCxnSpPr>
          <p:spPr>
            <a:xfrm flipH="1" rot="10800000">
              <a:off x="8602472" y="3092622"/>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12" name="Google Shape;512;p23"/>
            <p:cNvCxnSpPr/>
            <p:nvPr/>
          </p:nvCxnSpPr>
          <p:spPr>
            <a:xfrm rot="5400000">
              <a:off x="7791297" y="559419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513" name="Google Shape;513;p23"/>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15"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24"/>
            <p:cNvCxnSpPr>
              <a:stCxn id="519" idx="7"/>
            </p:cNvCxnSpPr>
            <p:nvPr/>
          </p:nvCxnSpPr>
          <p:spPr>
            <a:xfrm rot="-5400000">
              <a:off x="-17879" y="22302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521" name="Google Shape;521;p24"/>
            <p:cNvCxnSpPr>
              <a:endCxn id="517" idx="4"/>
            </p:cNvCxnSpPr>
            <p:nvPr/>
          </p:nvCxnSpPr>
          <p:spPr>
            <a:xfrm flipH="1" rot="5400000">
              <a:off x="129250" y="9407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22" name="Google Shape;522;p24"/>
            <p:cNvCxnSpPr>
              <a:stCxn id="517" idx="6"/>
              <a:endCxn id="518" idx="2"/>
            </p:cNvCxnSpPr>
            <p:nvPr/>
          </p:nvCxnSpPr>
          <p:spPr>
            <a:xfrm flipH="1" rot="10800000">
              <a:off x="397450" y="3569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523" name="Google Shape;523;p24"/>
            <p:cNvCxnSpPr>
              <a:stCxn id="518" idx="6"/>
              <a:endCxn id="524" idx="0"/>
            </p:cNvCxnSpPr>
            <p:nvPr/>
          </p:nvCxnSpPr>
          <p:spPr>
            <a:xfrm>
              <a:off x="1825850" y="356825"/>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525" name="Google Shape;525;p24"/>
            <p:cNvCxnSpPr>
              <a:endCxn id="526" idx="2"/>
            </p:cNvCxnSpPr>
            <p:nvPr/>
          </p:nvCxnSpPr>
          <p:spPr>
            <a:xfrm rot="-5400000">
              <a:off x="-842250" y="7943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30" name="Google Shape;530;p24"/>
            <p:cNvCxnSpPr>
              <a:endCxn id="519" idx="2"/>
            </p:cNvCxnSpPr>
            <p:nvPr/>
          </p:nvCxnSpPr>
          <p:spPr>
            <a:xfrm flipH="1" rot="-5400000">
              <a:off x="-367075" y="22768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531" name="Google Shape;531;p24"/>
            <p:cNvCxnSpPr>
              <a:stCxn id="518" idx="4"/>
            </p:cNvCxnSpPr>
            <p:nvPr/>
          </p:nvCxnSpPr>
          <p:spPr>
            <a:xfrm rot="5400000">
              <a:off x="765950" y="8344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flipH="1" rot="10800000">
              <a:off x="8293625" y="7300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flipH="1" rot="10800000">
              <a:off x="7398450" y="-10551"/>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24"/>
            <p:cNvCxnSpPr>
              <a:stCxn id="540" idx="7"/>
              <a:endCxn id="541" idx="2"/>
            </p:cNvCxnSpPr>
            <p:nvPr/>
          </p:nvCxnSpPr>
          <p:spPr>
            <a:xfrm rot="-5400000">
              <a:off x="4864879" y="-173710"/>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542" name="Google Shape;542;p24"/>
            <p:cNvCxnSpPr>
              <a:stCxn id="541" idx="6"/>
              <a:endCxn id="543" idx="2"/>
            </p:cNvCxnSpPr>
            <p:nvPr/>
          </p:nvCxnSpPr>
          <p:spPr>
            <a:xfrm>
              <a:off x="5631700" y="37858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44" name="Google Shape;544;p24"/>
            <p:cNvCxnSpPr>
              <a:stCxn id="543" idx="6"/>
              <a:endCxn id="538" idx="2"/>
            </p:cNvCxnSpPr>
            <p:nvPr/>
          </p:nvCxnSpPr>
          <p:spPr>
            <a:xfrm flipH="1" rot="10800000">
              <a:off x="6518500" y="79624"/>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45" name="Google Shape;545;p24"/>
            <p:cNvCxnSpPr>
              <a:stCxn id="538" idx="6"/>
              <a:endCxn id="537" idx="2"/>
            </p:cNvCxnSpPr>
            <p:nvPr/>
          </p:nvCxnSpPr>
          <p:spPr>
            <a:xfrm>
              <a:off x="7578750" y="79599"/>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541" name="Google Shape;541;p24"/>
            <p:cNvSpPr/>
            <p:nvPr/>
          </p:nvSpPr>
          <p:spPr>
            <a:xfrm flipH="1" rot="10800000">
              <a:off x="5515900" y="32068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flipH="1" rot="10800000">
              <a:off x="8709825" y="17276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flipH="1" rot="10800000">
              <a:off x="7462950" y="85273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8" name="Google Shape;548;p24"/>
            <p:cNvCxnSpPr>
              <a:stCxn id="549" idx="6"/>
              <a:endCxn id="550" idx="6"/>
            </p:cNvCxnSpPr>
            <p:nvPr/>
          </p:nvCxnSpPr>
          <p:spPr>
            <a:xfrm rot="10800000">
              <a:off x="8863925" y="230637"/>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52" name="Google Shape;552;p24"/>
            <p:cNvCxnSpPr>
              <a:stCxn id="537" idx="0"/>
              <a:endCxn id="547" idx="0"/>
            </p:cNvCxnSpPr>
            <p:nvPr/>
          </p:nvCxnSpPr>
          <p:spPr>
            <a:xfrm rot="5400000">
              <a:off x="7923275" y="50806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53" name="Google Shape;553;p24"/>
            <p:cNvCxnSpPr>
              <a:stCxn id="537" idx="0"/>
              <a:endCxn id="549" idx="2"/>
            </p:cNvCxnSpPr>
            <p:nvPr/>
          </p:nvCxnSpPr>
          <p:spPr>
            <a:xfrm flipH="1" rot="-5400000">
              <a:off x="8219975" y="1074162"/>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554" name="Google Shape;554;p24"/>
            <p:cNvCxnSpPr>
              <a:stCxn id="540" idx="4"/>
              <a:endCxn id="538" idx="4"/>
            </p:cNvCxnSpPr>
            <p:nvPr/>
          </p:nvCxnSpPr>
          <p:spPr>
            <a:xfrm rot="-5400000">
              <a:off x="5726625" y="-1523263"/>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55" name="Google Shape;555;p24"/>
            <p:cNvCxnSpPr>
              <a:stCxn id="538" idx="5"/>
              <a:endCxn id="550" idx="4"/>
            </p:cNvCxnSpPr>
            <p:nvPr/>
          </p:nvCxnSpPr>
          <p:spPr>
            <a:xfrm flipH="1" rot="-5400000">
              <a:off x="8100596" y="-532396"/>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56" name="Google Shape;556;p24"/>
            <p:cNvGrpSpPr/>
            <p:nvPr/>
          </p:nvGrpSpPr>
          <p:grpSpPr>
            <a:xfrm flipH="1" rot="10800000">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4"/>
            <p:cNvGrpSpPr/>
            <p:nvPr/>
          </p:nvGrpSpPr>
          <p:grpSpPr>
            <a:xfrm flipH="1" rot="10800000">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4"/>
            <p:cNvGrpSpPr/>
            <p:nvPr/>
          </p:nvGrpSpPr>
          <p:grpSpPr>
            <a:xfrm flipH="1" rot="10800000">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4"/>
            <p:cNvSpPr/>
            <p:nvPr/>
          </p:nvSpPr>
          <p:spPr>
            <a:xfrm flipH="1" rot="10800000">
              <a:off x="8671575" y="13451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flipH="1" rot="10800000">
              <a:off x="7192013" y="160887"/>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63" name="Google Shape;563;p24"/>
            <p:cNvCxnSpPr/>
            <p:nvPr/>
          </p:nvCxnSpPr>
          <p:spPr>
            <a:xfrm flipH="1" rot="10800000">
              <a:off x="5578625" y="-253988"/>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64" name="Google Shape;564;p24"/>
            <p:cNvCxnSpPr/>
            <p:nvPr/>
          </p:nvCxnSpPr>
          <p:spPr>
            <a:xfrm flipH="1">
              <a:off x="2901550" y="38168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lt1"/>
            </a:gs>
            <a:gs pos="100000">
              <a:schemeClr val="dk1"/>
            </a:gs>
          </a:gsLst>
          <a:lin ang="2700006" scaled="0"/>
        </a:gradFill>
      </p:bgPr>
    </p:bg>
    <p:spTree>
      <p:nvGrpSpPr>
        <p:cNvPr id="565"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flipH="1" rot="9974251">
              <a:off x="5788647" y="384959"/>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flipH="1" rot="9974251">
              <a:off x="4764497" y="163427"/>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2" name="Google Shape;572;p25"/>
            <p:cNvCxnSpPr>
              <a:stCxn id="573" idx="7"/>
              <a:endCxn id="574" idx="2"/>
            </p:cNvCxnSpPr>
            <p:nvPr/>
          </p:nvCxnSpPr>
          <p:spPr>
            <a:xfrm rot="-5400000">
              <a:off x="2224495" y="347028"/>
              <a:ext cx="382200" cy="1145100"/>
            </a:xfrm>
            <a:prstGeom prst="curvedConnector4">
              <a:avLst>
                <a:gd fmla="val -79892" name="adj1"/>
                <a:gd fmla="val 50838" name="adj2"/>
              </a:avLst>
            </a:prstGeom>
            <a:noFill/>
            <a:ln cap="flat" cmpd="sng" w="19050">
              <a:solidFill>
                <a:schemeClr val="accent1"/>
              </a:solidFill>
              <a:prstDash val="dot"/>
              <a:round/>
              <a:headEnd len="med" w="med" type="none"/>
              <a:tailEnd len="med" w="med" type="none"/>
            </a:ln>
          </p:spPr>
        </p:cxnSp>
        <p:cxnSp>
          <p:nvCxnSpPr>
            <p:cNvPr id="575" name="Google Shape;575;p25"/>
            <p:cNvCxnSpPr>
              <a:stCxn id="574" idx="6"/>
              <a:endCxn id="576" idx="2"/>
            </p:cNvCxnSpPr>
            <p:nvPr/>
          </p:nvCxnSpPr>
          <p:spPr>
            <a:xfrm>
              <a:off x="3100645" y="700878"/>
              <a:ext cx="692400" cy="274500"/>
            </a:xfrm>
            <a:prstGeom prst="curvedConnector3">
              <a:avLst>
                <a:gd fmla="val 49747" name="adj1"/>
              </a:avLst>
            </a:prstGeom>
            <a:noFill/>
            <a:ln cap="flat" cmpd="sng" w="19050">
              <a:solidFill>
                <a:schemeClr val="accent1"/>
              </a:solidFill>
              <a:prstDash val="dot"/>
              <a:round/>
              <a:headEnd len="med" w="med" type="none"/>
              <a:tailEnd len="med" w="med" type="none"/>
            </a:ln>
          </p:spPr>
        </p:cxnSp>
        <p:cxnSp>
          <p:nvCxnSpPr>
            <p:cNvPr id="577" name="Google Shape;577;p25"/>
            <p:cNvCxnSpPr>
              <a:stCxn id="576" idx="6"/>
              <a:endCxn id="571" idx="2"/>
            </p:cNvCxnSpPr>
            <p:nvPr/>
          </p:nvCxnSpPr>
          <p:spPr>
            <a:xfrm flipH="1" rot="10800000">
              <a:off x="4064585" y="275169"/>
              <a:ext cx="702600" cy="633600"/>
            </a:xfrm>
            <a:prstGeom prst="curvedConnector3">
              <a:avLst>
                <a:gd fmla="val 50085" name="adj1"/>
              </a:avLst>
            </a:prstGeom>
            <a:noFill/>
            <a:ln cap="flat" cmpd="sng" w="19050">
              <a:solidFill>
                <a:schemeClr val="accent1"/>
              </a:solidFill>
              <a:prstDash val="dot"/>
              <a:round/>
              <a:headEnd len="med" w="med" type="none"/>
              <a:tailEnd len="med" w="med" type="none"/>
            </a:ln>
          </p:spPr>
        </p:cxnSp>
        <p:cxnSp>
          <p:nvCxnSpPr>
            <p:cNvPr id="578" name="Google Shape;578;p25"/>
            <p:cNvCxnSpPr>
              <a:stCxn id="571" idx="6"/>
              <a:endCxn id="570" idx="2"/>
            </p:cNvCxnSpPr>
            <p:nvPr/>
          </p:nvCxnSpPr>
          <p:spPr>
            <a:xfrm>
              <a:off x="4942211" y="232131"/>
              <a:ext cx="849000" cy="264300"/>
            </a:xfrm>
            <a:prstGeom prst="curvedConnector3">
              <a:avLst>
                <a:gd fmla="val 49986" name="adj1"/>
              </a:avLst>
            </a:prstGeom>
            <a:noFill/>
            <a:ln cap="flat" cmpd="sng" w="19050">
              <a:solidFill>
                <a:schemeClr val="accent1"/>
              </a:solidFill>
              <a:prstDash val="dot"/>
              <a:round/>
              <a:headEnd len="med" w="med" type="none"/>
              <a:tailEnd len="med" w="med" type="none"/>
            </a:ln>
          </p:spPr>
        </p:cxnSp>
        <p:sp>
          <p:nvSpPr>
            <p:cNvPr id="574" name="Google Shape;574;p25"/>
            <p:cNvSpPr/>
            <p:nvPr/>
          </p:nvSpPr>
          <p:spPr>
            <a:xfrm flipH="1" rot="9974251">
              <a:off x="2986506" y="656752"/>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flipH="1" rot="9974251">
              <a:off x="4863750" y="1162166"/>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25"/>
            <p:cNvCxnSpPr>
              <a:stCxn id="581" idx="6"/>
              <a:endCxn id="582" idx="6"/>
            </p:cNvCxnSpPr>
            <p:nvPr/>
          </p:nvCxnSpPr>
          <p:spPr>
            <a:xfrm rot="10800000">
              <a:off x="6475481" y="93325"/>
              <a:ext cx="684600" cy="1093500"/>
            </a:xfrm>
            <a:prstGeom prst="curvedConnector3">
              <a:avLst>
                <a:gd fmla="val -35363" name="adj1"/>
              </a:avLst>
            </a:prstGeom>
            <a:noFill/>
            <a:ln cap="flat" cmpd="sng" w="19050">
              <a:solidFill>
                <a:schemeClr val="accent1"/>
              </a:solidFill>
              <a:prstDash val="dot"/>
              <a:round/>
              <a:headEnd len="med" w="med" type="none"/>
              <a:tailEnd len="med" w="med" type="none"/>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cap="flat" cmpd="sng" w="19050">
              <a:solidFill>
                <a:schemeClr val="accent1"/>
              </a:solidFill>
              <a:prstDash val="dot"/>
              <a:round/>
              <a:headEnd len="med" w="med" type="none"/>
              <a:tailEnd len="med" w="med" type="none"/>
            </a:ln>
          </p:spPr>
        </p:cxnSp>
        <p:cxnSp>
          <p:nvCxnSpPr>
            <p:cNvPr id="584" name="Google Shape;584;p25"/>
            <p:cNvCxnSpPr>
              <a:stCxn id="570" idx="0"/>
              <a:endCxn id="579" idx="0"/>
            </p:cNvCxnSpPr>
            <p:nvPr/>
          </p:nvCxnSpPr>
          <p:spPr>
            <a:xfrm rot="5400000">
              <a:off x="5060995" y="437123"/>
              <a:ext cx="713700" cy="964800"/>
            </a:xfrm>
            <a:prstGeom prst="curvedConnector3">
              <a:avLst>
                <a:gd fmla="val 133587" name="adj1"/>
              </a:avLst>
            </a:prstGeom>
            <a:noFill/>
            <a:ln cap="flat" cmpd="sng" w="19050">
              <a:solidFill>
                <a:schemeClr val="accent1"/>
              </a:solidFill>
              <a:prstDash val="dot"/>
              <a:round/>
              <a:headEnd len="med" w="med" type="none"/>
              <a:tailEnd len="med" w="med" type="none"/>
            </a:ln>
          </p:spPr>
        </p:cxnSp>
        <p:cxnSp>
          <p:nvCxnSpPr>
            <p:cNvPr id="585" name="Google Shape;585;p25"/>
            <p:cNvCxnSpPr>
              <a:stCxn id="570" idx="0"/>
              <a:endCxn id="581" idx="2"/>
            </p:cNvCxnSpPr>
            <p:nvPr/>
          </p:nvCxnSpPr>
          <p:spPr>
            <a:xfrm flipH="1" rot="-5400000">
              <a:off x="6049045" y="413873"/>
              <a:ext cx="690600" cy="988200"/>
            </a:xfrm>
            <a:prstGeom prst="curvedConnector2">
              <a:avLst/>
            </a:prstGeom>
            <a:noFill/>
            <a:ln cap="flat" cmpd="sng" w="19050">
              <a:solidFill>
                <a:schemeClr val="accent1"/>
              </a:solidFill>
              <a:prstDash val="dot"/>
              <a:round/>
              <a:headEnd len="med" w="med" type="none"/>
              <a:tailEnd len="med" w="med" type="none"/>
            </a:ln>
          </p:spPr>
        </p:cxnSp>
        <p:cxnSp>
          <p:nvCxnSpPr>
            <p:cNvPr id="586" name="Google Shape;586;p25"/>
            <p:cNvCxnSpPr>
              <a:stCxn id="573" idx="4"/>
              <a:endCxn id="571" idx="4"/>
            </p:cNvCxnSpPr>
            <p:nvPr/>
          </p:nvCxnSpPr>
          <p:spPr>
            <a:xfrm rot="-5400000">
              <a:off x="2893403" y="-1037259"/>
              <a:ext cx="736500" cy="3142800"/>
            </a:xfrm>
            <a:prstGeom prst="curvedConnector3">
              <a:avLst>
                <a:gd fmla="val 132704" name="adj1"/>
              </a:avLst>
            </a:prstGeom>
            <a:noFill/>
            <a:ln cap="flat" cmpd="sng" w="19050">
              <a:solidFill>
                <a:schemeClr val="accent1"/>
              </a:solidFill>
              <a:prstDash val="dot"/>
              <a:round/>
              <a:headEnd len="med" w="med" type="none"/>
              <a:tailEnd len="med" w="med" type="none"/>
            </a:ln>
          </p:spPr>
        </p:cxnSp>
        <p:cxnSp>
          <p:nvCxnSpPr>
            <p:cNvPr id="587" name="Google Shape;587;p25"/>
            <p:cNvCxnSpPr>
              <a:stCxn id="571" idx="5"/>
              <a:endCxn id="582" idx="4"/>
            </p:cNvCxnSpPr>
            <p:nvPr/>
          </p:nvCxnSpPr>
          <p:spPr>
            <a:xfrm rot="-5400000">
              <a:off x="5553449" y="-629154"/>
              <a:ext cx="153600" cy="1457700"/>
            </a:xfrm>
            <a:prstGeom prst="curvedConnector3">
              <a:avLst>
                <a:gd fmla="val 257020" name="adj1"/>
              </a:avLst>
            </a:prstGeom>
            <a:noFill/>
            <a:ln cap="flat" cmpd="sng" w="19050">
              <a:solidFill>
                <a:schemeClr val="accent1"/>
              </a:solidFill>
              <a:prstDash val="dot"/>
              <a:round/>
              <a:headEnd len="med" w="med" type="none"/>
              <a:tailEnd len="med" w="med" type="none"/>
            </a:ln>
          </p:spPr>
        </p:cxnSp>
        <p:grpSp>
          <p:nvGrpSpPr>
            <p:cNvPr id="588" name="Google Shape;588;p25"/>
            <p:cNvGrpSpPr/>
            <p:nvPr/>
          </p:nvGrpSpPr>
          <p:grpSpPr>
            <a:xfrm flipH="1" rot="997425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5"/>
            <p:cNvGrpSpPr/>
            <p:nvPr/>
          </p:nvGrpSpPr>
          <p:grpSpPr>
            <a:xfrm flipH="1" rot="997425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9179346" y="3254114"/>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25"/>
            <p:cNvGrpSpPr/>
            <p:nvPr/>
          </p:nvGrpSpPr>
          <p:grpSpPr>
            <a:xfrm flipH="1" rot="997425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5"/>
            <p:cNvSpPr/>
            <p:nvPr/>
          </p:nvSpPr>
          <p:spPr>
            <a:xfrm flipH="1" rot="9974251">
              <a:off x="6285924" y="20112"/>
              <a:ext cx="192302" cy="19230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4" name="Google Shape;594;p25"/>
            <p:cNvCxnSpPr/>
            <p:nvPr/>
          </p:nvCxnSpPr>
          <p:spPr>
            <a:xfrm rot="-5400000">
              <a:off x="2898566" y="99184"/>
              <a:ext cx="678300" cy="411300"/>
            </a:xfrm>
            <a:prstGeom prst="curvedConnector3">
              <a:avLst>
                <a:gd fmla="val 50109"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gradFill>
          <a:gsLst>
            <a:gs pos="0">
              <a:schemeClr val="dk1"/>
            </a:gs>
            <a:gs pos="100000">
              <a:schemeClr val="lt1"/>
            </a:gs>
          </a:gsLst>
          <a:path path="circle">
            <a:fillToRect b="50%" l="50%" r="50%" t="50%"/>
          </a:path>
          <a:tileRect/>
        </a:gradFill>
      </p:bgPr>
    </p:bg>
    <p:spTree>
      <p:nvGrpSpPr>
        <p:cNvPr id="595"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9" name="Google Shape;599;p26"/>
            <p:cNvCxnSpPr>
              <a:endCxn id="597"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00" name="Google Shape;600;p26"/>
            <p:cNvCxnSpPr>
              <a:stCxn id="597" idx="6"/>
              <a:endCxn id="598"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01" name="Google Shape;601;p26"/>
            <p:cNvCxnSpPr>
              <a:stCxn id="598" idx="6"/>
              <a:endCxn id="602"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5" name="Google Shape;605;p26"/>
            <p:cNvCxnSpPr>
              <a:endCxn id="606"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0" name="Google Shape;610;p26"/>
            <p:cNvCxnSpPr>
              <a:stCxn id="603" idx="6"/>
              <a:endCxn id="611"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26"/>
            <p:cNvCxnSpPr>
              <a:stCxn id="626" idx="7"/>
              <a:endCxn id="627" idx="2"/>
            </p:cNvCxnSpPr>
            <p:nvPr/>
          </p:nvCxnSpPr>
          <p:spPr>
            <a:xfrm flipH="1" rot="-5400000">
              <a:off x="4788829" y="4007346"/>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628" name="Google Shape;628;p26"/>
            <p:cNvCxnSpPr>
              <a:stCxn id="627" idx="6"/>
              <a:endCxn id="629" idx="2"/>
            </p:cNvCxnSpPr>
            <p:nvPr/>
          </p:nvCxnSpPr>
          <p:spPr>
            <a:xfrm flipH="1" rot="10800000">
              <a:off x="5555650" y="4266250"/>
              <a:ext cx="953700" cy="3921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30" name="Google Shape;630;p26"/>
            <p:cNvCxnSpPr>
              <a:stCxn id="629" idx="6"/>
              <a:endCxn id="624" idx="2"/>
            </p:cNvCxnSpPr>
            <p:nvPr/>
          </p:nvCxnSpPr>
          <p:spPr>
            <a:xfrm>
              <a:off x="6789025" y="4266363"/>
              <a:ext cx="533400" cy="6909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631" name="Google Shape;631;p26"/>
            <p:cNvCxnSpPr>
              <a:stCxn id="624" idx="6"/>
              <a:endCxn id="623" idx="2"/>
            </p:cNvCxnSpPr>
            <p:nvPr/>
          </p:nvCxnSpPr>
          <p:spPr>
            <a:xfrm flipH="1" rot="10800000">
              <a:off x="7502700" y="4216638"/>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26"/>
            <p:cNvCxnSpPr>
              <a:stCxn id="635" idx="6"/>
              <a:endCxn id="636" idx="6"/>
            </p:cNvCxnSpPr>
            <p:nvPr/>
          </p:nvCxnSpPr>
          <p:spPr>
            <a:xfrm flipH="1">
              <a:off x="8787875" y="337800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637" name="Google Shape;637;p26"/>
            <p:cNvCxnSpPr>
              <a:stCxn id="636" idx="0"/>
              <a:endCxn id="623" idx="6"/>
            </p:cNvCxnSpPr>
            <p:nvPr/>
          </p:nvCxnSpPr>
          <p:spPr>
            <a:xfrm flipH="1" rot="5400000">
              <a:off x="8298075" y="4316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638" name="Google Shape;638;p26"/>
            <p:cNvCxnSpPr>
              <a:stCxn id="623" idx="0"/>
              <a:endCxn id="633" idx="0"/>
            </p:cNvCxnSpPr>
            <p:nvPr/>
          </p:nvCxnSpPr>
          <p:spPr>
            <a:xfrm flipH="1" rot="5400000">
              <a:off x="7056875" y="2875725"/>
              <a:ext cx="341400" cy="2160300"/>
            </a:xfrm>
            <a:prstGeom prst="curvedConnector3">
              <a:avLst>
                <a:gd fmla="val 169735" name="adj1"/>
              </a:avLst>
            </a:prstGeom>
            <a:noFill/>
            <a:ln cap="flat" cmpd="sng" w="19050">
              <a:solidFill>
                <a:schemeClr val="accent1"/>
              </a:solidFill>
              <a:prstDash val="dot"/>
              <a:round/>
              <a:headEnd len="med" w="med" type="none"/>
              <a:tailEnd len="med" w="med" type="none"/>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640" name="Google Shape;640;p26"/>
            <p:cNvCxnSpPr>
              <a:stCxn id="626" idx="4"/>
              <a:endCxn id="624" idx="4"/>
            </p:cNvCxnSpPr>
            <p:nvPr/>
          </p:nvCxnSpPr>
          <p:spPr>
            <a:xfrm flipH="1" rot="-5400000">
              <a:off x="5650575" y="328540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41" name="Google Shape;641;p26"/>
            <p:cNvCxnSpPr>
              <a:stCxn id="624" idx="5"/>
              <a:endCxn id="636" idx="4"/>
            </p:cNvCxnSpPr>
            <p:nvPr/>
          </p:nvCxnSpPr>
          <p:spPr>
            <a:xfrm rot="-5400000">
              <a:off x="8024546" y="435403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26"/>
            <p:cNvSpPr/>
            <p:nvPr/>
          </p:nvSpPr>
          <p:spPr>
            <a:xfrm>
              <a:off x="8595525" y="47101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26"/>
            <p:cNvCxnSpPr/>
            <p:nvPr/>
          </p:nvCxnSpPr>
          <p:spPr>
            <a:xfrm flipH="1" rot="-5400000">
              <a:off x="5502575" y="47299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7" name="Shape 657"/>
        <p:cNvGrpSpPr/>
        <p:nvPr/>
      </p:nvGrpSpPr>
      <p:grpSpPr>
        <a:xfrm>
          <a:off x="0" y="0"/>
          <a:ext cx="0" cy="0"/>
          <a:chOff x="0" y="0"/>
          <a:chExt cx="0" cy="0"/>
        </a:xfrm>
      </p:grpSpPr>
      <p:sp>
        <p:nvSpPr>
          <p:cNvPr id="658" name="Google Shape;658;p28"/>
          <p:cNvSpPr txBox="1"/>
          <p:nvPr>
            <p:ph type="ctrTitle"/>
          </p:nvPr>
        </p:nvSpPr>
        <p:spPr>
          <a:xfrm>
            <a:off x="1027275" y="1618475"/>
            <a:ext cx="7089600" cy="14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38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59" name="Google Shape;659;p28"/>
          <p:cNvSpPr txBox="1"/>
          <p:nvPr>
            <p:ph idx="1" type="subTitle"/>
          </p:nvPr>
        </p:nvSpPr>
        <p:spPr>
          <a:xfrm>
            <a:off x="2307675" y="3185075"/>
            <a:ext cx="4528800" cy="38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660" name="Google Shape;660;p28"/>
          <p:cNvGrpSpPr/>
          <p:nvPr/>
        </p:nvGrpSpPr>
        <p:grpSpPr>
          <a:xfrm>
            <a:off x="-313950" y="43325"/>
            <a:ext cx="5023300" cy="2893700"/>
            <a:chOff x="-313950" y="43325"/>
            <a:chExt cx="5023300" cy="2893700"/>
          </a:xfrm>
        </p:grpSpPr>
        <p:sp>
          <p:nvSpPr>
            <p:cNvPr id="661" name="Google Shape;661;p28"/>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329525" y="2756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28"/>
            <p:cNvCxnSpPr>
              <a:stCxn id="663" idx="7"/>
            </p:cNvCxnSpPr>
            <p:nvPr/>
          </p:nvCxnSpPr>
          <p:spPr>
            <a:xfrm rot="-5400000">
              <a:off x="-17879" y="21036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665" name="Google Shape;665;p28"/>
            <p:cNvCxnSpPr>
              <a:endCxn id="661"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66" name="Google Shape;666;p28"/>
            <p:cNvCxnSpPr>
              <a:stCxn id="661" idx="6"/>
              <a:endCxn id="662"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67" name="Google Shape;667;p28"/>
            <p:cNvCxnSpPr>
              <a:stCxn id="662" idx="6"/>
              <a:endCxn id="668"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669" name="Google Shape;669;p28"/>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 name="Google Shape;671;p28"/>
            <p:cNvCxnSpPr>
              <a:endCxn id="672"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73" name="Google Shape;673;p28"/>
            <p:cNvCxnSpPr>
              <a:stCxn id="662" idx="2"/>
              <a:endCxn id="672"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74" name="Google Shape;674;p28"/>
            <p:cNvCxnSpPr>
              <a:endCxn id="668"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75" name="Google Shape;675;p28"/>
            <p:cNvCxnSpPr>
              <a:stCxn id="668" idx="7"/>
              <a:endCxn id="669"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76" name="Google Shape;676;p28"/>
            <p:cNvCxnSpPr>
              <a:stCxn id="669" idx="6"/>
              <a:endCxn id="677"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78" name="Google Shape;678;p28"/>
            <p:cNvCxnSpPr>
              <a:stCxn id="677" idx="4"/>
              <a:endCxn id="670"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79" name="Google Shape;679;p28"/>
            <p:cNvCxnSpPr>
              <a:stCxn id="670" idx="2"/>
              <a:endCxn id="662"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80" name="Google Shape;680;p28"/>
            <p:cNvCxnSpPr>
              <a:stCxn id="669"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81" name="Google Shape;681;p28"/>
            <p:cNvCxnSpPr/>
            <p:nvPr/>
          </p:nvCxnSpPr>
          <p:spPr>
            <a:xfrm rot="5400000">
              <a:off x="-9912" y="1359499"/>
              <a:ext cx="375600" cy="786300"/>
            </a:xfrm>
            <a:prstGeom prst="curvedConnector3">
              <a:avLst>
                <a:gd fmla="val 52749" name="adj1"/>
              </a:avLst>
            </a:prstGeom>
            <a:noFill/>
            <a:ln cap="flat" cmpd="sng" w="19050">
              <a:solidFill>
                <a:schemeClr val="accent1"/>
              </a:solidFill>
              <a:prstDash val="dot"/>
              <a:round/>
              <a:headEnd len="med" w="med" type="none"/>
              <a:tailEnd len="med" w="med" type="none"/>
            </a:ln>
          </p:spPr>
        </p:cxnSp>
        <p:cxnSp>
          <p:nvCxnSpPr>
            <p:cNvPr id="682" name="Google Shape;682;p28"/>
            <p:cNvCxnSpPr>
              <a:endCxn id="663" idx="2"/>
            </p:cNvCxnSpPr>
            <p:nvPr/>
          </p:nvCxnSpPr>
          <p:spPr>
            <a:xfrm flipH="1" rot="-5400000">
              <a:off x="-367075" y="21502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683" name="Google Shape;683;p28"/>
            <p:cNvCxnSpPr>
              <a:stCxn id="662"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684" name="Google Shape;684;p28"/>
            <p:cNvGrpSpPr/>
            <p:nvPr/>
          </p:nvGrpSpPr>
          <p:grpSpPr>
            <a:xfrm>
              <a:off x="2206950" y="697000"/>
              <a:ext cx="279600" cy="279600"/>
              <a:chOff x="2206950" y="697000"/>
              <a:chExt cx="279600" cy="279600"/>
            </a:xfrm>
          </p:grpSpPr>
          <p:sp>
            <p:nvSpPr>
              <p:cNvPr id="685" name="Google Shape;685;p28"/>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8"/>
            <p:cNvGrpSpPr/>
            <p:nvPr/>
          </p:nvGrpSpPr>
          <p:grpSpPr>
            <a:xfrm>
              <a:off x="471450" y="43325"/>
              <a:ext cx="192300" cy="192300"/>
              <a:chOff x="471450" y="43325"/>
              <a:chExt cx="192300" cy="192300"/>
            </a:xfrm>
          </p:grpSpPr>
          <p:sp>
            <p:nvSpPr>
              <p:cNvPr id="687" name="Google Shape;687;p28"/>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28"/>
            <p:cNvGrpSpPr/>
            <p:nvPr/>
          </p:nvGrpSpPr>
          <p:grpSpPr>
            <a:xfrm>
              <a:off x="4517050" y="134075"/>
              <a:ext cx="192300" cy="192300"/>
              <a:chOff x="4587025" y="-72475"/>
              <a:chExt cx="192300" cy="192300"/>
            </a:xfrm>
          </p:grpSpPr>
          <p:sp>
            <p:nvSpPr>
              <p:cNvPr id="689" name="Google Shape;689;p28"/>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0" name="Google Shape;690;p28"/>
          <p:cNvGrpSpPr/>
          <p:nvPr/>
        </p:nvGrpSpPr>
        <p:grpSpPr>
          <a:xfrm>
            <a:off x="2901550" y="3411475"/>
            <a:ext cx="6182575" cy="2052725"/>
            <a:chOff x="2901550" y="3411475"/>
            <a:chExt cx="6182575" cy="2052725"/>
          </a:xfrm>
        </p:grpSpPr>
        <p:sp>
          <p:nvSpPr>
            <p:cNvPr id="691" name="Google Shape;691;p28"/>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 name="Google Shape;693;p28"/>
            <p:cNvCxnSpPr>
              <a:stCxn id="694" idx="7"/>
              <a:endCxn id="695"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696" name="Google Shape;696;p28"/>
            <p:cNvCxnSpPr>
              <a:stCxn id="695" idx="6"/>
              <a:endCxn id="697"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98" name="Google Shape;698;p28"/>
            <p:cNvCxnSpPr>
              <a:stCxn id="697" idx="6"/>
              <a:endCxn id="692"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699" name="Google Shape;699;p28"/>
            <p:cNvCxnSpPr>
              <a:stCxn id="692" idx="6"/>
              <a:endCxn id="691"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695" name="Google Shape;695;p28"/>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 name="Google Shape;702;p28"/>
            <p:cNvCxnSpPr>
              <a:stCxn id="703" idx="6"/>
              <a:endCxn id="704"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705" name="Google Shape;705;p28"/>
            <p:cNvCxnSpPr>
              <a:stCxn id="704" idx="0"/>
              <a:endCxn id="691"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706" name="Google Shape;706;p28"/>
            <p:cNvCxnSpPr>
              <a:stCxn id="691" idx="0"/>
              <a:endCxn id="701"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707" name="Google Shape;707;p28"/>
            <p:cNvCxnSpPr>
              <a:stCxn id="691" idx="0"/>
              <a:endCxn id="703"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708" name="Google Shape;708;p28"/>
            <p:cNvCxnSpPr>
              <a:stCxn id="694" idx="4"/>
              <a:endCxn id="692"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709" name="Google Shape;709;p28"/>
            <p:cNvCxnSpPr>
              <a:stCxn id="692" idx="5"/>
              <a:endCxn id="704"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710" name="Google Shape;710;p28"/>
            <p:cNvGrpSpPr/>
            <p:nvPr/>
          </p:nvGrpSpPr>
          <p:grpSpPr>
            <a:xfrm>
              <a:off x="6238900" y="4260588"/>
              <a:ext cx="279600" cy="279600"/>
              <a:chOff x="6238800" y="4370675"/>
              <a:chExt cx="279600" cy="279600"/>
            </a:xfrm>
          </p:grpSpPr>
          <p:sp>
            <p:nvSpPr>
              <p:cNvPr id="711" name="Google Shape;711;p2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8"/>
            <p:cNvGrpSpPr/>
            <p:nvPr/>
          </p:nvGrpSpPr>
          <p:grpSpPr>
            <a:xfrm>
              <a:off x="8804525" y="3411475"/>
              <a:ext cx="279600" cy="279600"/>
              <a:chOff x="8804525" y="3411475"/>
              <a:chExt cx="279600" cy="279600"/>
            </a:xfrm>
          </p:grpSpPr>
          <p:sp>
            <p:nvSpPr>
              <p:cNvPr id="713" name="Google Shape;713;p2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28"/>
            <p:cNvGrpSpPr/>
            <p:nvPr/>
          </p:nvGrpSpPr>
          <p:grpSpPr>
            <a:xfrm>
              <a:off x="4074075" y="4691825"/>
              <a:ext cx="279600" cy="279600"/>
              <a:chOff x="4074075" y="4691825"/>
              <a:chExt cx="279600" cy="279600"/>
            </a:xfrm>
          </p:grpSpPr>
          <p:sp>
            <p:nvSpPr>
              <p:cNvPr id="715" name="Google Shape;715;p2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28"/>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717" name="Google Shape;717;p28"/>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18" name="Google Shape;718;p28"/>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719" name="Google Shape;719;p28"/>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3" name="Shape 723"/>
        <p:cNvGrpSpPr/>
        <p:nvPr/>
      </p:nvGrpSpPr>
      <p:grpSpPr>
        <a:xfrm>
          <a:off x="0" y="0"/>
          <a:ext cx="0" cy="0"/>
          <a:chOff x="0" y="0"/>
          <a:chExt cx="0" cy="0"/>
        </a:xfrm>
      </p:grpSpPr>
      <p:sp>
        <p:nvSpPr>
          <p:cNvPr id="724" name="Google Shape;724;p29"/>
          <p:cNvSpPr txBox="1"/>
          <p:nvPr>
            <p:ph type="title"/>
          </p:nvPr>
        </p:nvSpPr>
        <p:spPr>
          <a:xfrm>
            <a:off x="4047175" y="2571975"/>
            <a:ext cx="4383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0"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5" name="Google Shape;725;p29"/>
          <p:cNvSpPr txBox="1"/>
          <p:nvPr>
            <p:ph hasCustomPrompt="1" idx="2" type="title"/>
          </p:nvPr>
        </p:nvSpPr>
        <p:spPr>
          <a:xfrm>
            <a:off x="4235875" y="1058300"/>
            <a:ext cx="2041200" cy="1368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9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26" name="Google Shape;726;p29"/>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29"/>
          <p:cNvGrpSpPr/>
          <p:nvPr/>
        </p:nvGrpSpPr>
        <p:grpSpPr>
          <a:xfrm>
            <a:off x="6667725" y="2619100"/>
            <a:ext cx="2568925" cy="2462100"/>
            <a:chOff x="6667725" y="2619100"/>
            <a:chExt cx="2568925" cy="2462100"/>
          </a:xfrm>
        </p:grpSpPr>
        <p:sp>
          <p:nvSpPr>
            <p:cNvPr id="732" name="Google Shape;732;p29"/>
            <p:cNvSpPr/>
            <p:nvPr/>
          </p:nvSpPr>
          <p:spPr>
            <a:xfrm>
              <a:off x="8674900" y="3826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29"/>
            <p:cNvGrpSpPr/>
            <p:nvPr/>
          </p:nvGrpSpPr>
          <p:grpSpPr>
            <a:xfrm>
              <a:off x="6667725" y="4742525"/>
              <a:ext cx="192300" cy="192300"/>
              <a:chOff x="471450" y="43325"/>
              <a:chExt cx="192300" cy="192300"/>
            </a:xfrm>
          </p:grpSpPr>
          <p:sp>
            <p:nvSpPr>
              <p:cNvPr id="734" name="Google Shape;734;p2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29"/>
            <p:cNvSpPr/>
            <p:nvPr/>
          </p:nvSpPr>
          <p:spPr>
            <a:xfrm>
              <a:off x="8855200" y="47425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29"/>
            <p:cNvCxnSpPr>
              <a:stCxn id="732" idx="4"/>
            </p:cNvCxnSpPr>
            <p:nvPr/>
          </p:nvCxnSpPr>
          <p:spPr>
            <a:xfrm rot="5400000">
              <a:off x="8036200" y="4352350"/>
              <a:ext cx="1074000" cy="3837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38" name="Google Shape;738;p29"/>
            <p:cNvCxnSpPr>
              <a:stCxn id="732" idx="0"/>
            </p:cNvCxnSpPr>
            <p:nvPr/>
          </p:nvCxnSpPr>
          <p:spPr>
            <a:xfrm rot="-5400000">
              <a:off x="8396950" y="2987200"/>
              <a:ext cx="1207800" cy="471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39" name="Google Shape;739;p29"/>
            <p:cNvCxnSpPr>
              <a:stCxn id="732" idx="4"/>
              <a:endCxn id="735" idx="6"/>
            </p:cNvCxnSpPr>
            <p:nvPr/>
          </p:nvCxnSpPr>
          <p:spPr>
            <a:xfrm rot="5400000">
              <a:off x="7396750" y="3470500"/>
              <a:ext cx="831600" cy="1905000"/>
            </a:xfrm>
            <a:prstGeom prst="curvedConnector2">
              <a:avLst/>
            </a:prstGeom>
            <a:noFill/>
            <a:ln cap="flat" cmpd="sng" w="19050">
              <a:solidFill>
                <a:schemeClr val="accent1"/>
              </a:solidFill>
              <a:prstDash val="dot"/>
              <a:round/>
              <a:headEnd len="med" w="med" type="none"/>
              <a:tailEnd len="med" w="med" type="none"/>
            </a:ln>
          </p:spPr>
        </p:cxnSp>
        <p:cxnSp>
          <p:nvCxnSpPr>
            <p:cNvPr id="740" name="Google Shape;740;p29"/>
            <p:cNvCxnSpPr>
              <a:stCxn id="732" idx="2"/>
              <a:endCxn id="736" idx="0"/>
            </p:cNvCxnSpPr>
            <p:nvPr/>
          </p:nvCxnSpPr>
          <p:spPr>
            <a:xfrm>
              <a:off x="8674900" y="3917050"/>
              <a:ext cx="238200" cy="825600"/>
            </a:xfrm>
            <a:prstGeom prst="curvedConnector4">
              <a:avLst>
                <a:gd fmla="val -99969" name="adj1"/>
                <a:gd fmla="val 55452" name="adj2"/>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1" name="Shape 741"/>
        <p:cNvGrpSpPr/>
        <p:nvPr/>
      </p:nvGrpSpPr>
      <p:grpSpPr>
        <a:xfrm>
          <a:off x="0" y="0"/>
          <a:ext cx="0" cy="0"/>
          <a:chOff x="0" y="0"/>
          <a:chExt cx="0" cy="0"/>
        </a:xfrm>
      </p:grpSpPr>
      <p:sp>
        <p:nvSpPr>
          <p:cNvPr id="742" name="Google Shape;7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43" name="Google Shape;743;p30"/>
          <p:cNvSpPr txBox="1"/>
          <p:nvPr>
            <p:ph idx="1" type="body"/>
          </p:nvPr>
        </p:nvSpPr>
        <p:spPr>
          <a:xfrm>
            <a:off x="720000" y="1215750"/>
            <a:ext cx="7704000" cy="2463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sz="11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4" name="Shape 744"/>
        <p:cNvGrpSpPr/>
        <p:nvPr/>
      </p:nvGrpSpPr>
      <p:grpSpPr>
        <a:xfrm>
          <a:off x="0" y="0"/>
          <a:ext cx="0" cy="0"/>
          <a:chOff x="0" y="0"/>
          <a:chExt cx="0" cy="0"/>
        </a:xfrm>
      </p:grpSpPr>
      <p:sp>
        <p:nvSpPr>
          <p:cNvPr id="745" name="Google Shape;745;p31"/>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46" name="Google Shape;746;p31"/>
          <p:cNvSpPr txBox="1"/>
          <p:nvPr>
            <p:ph idx="1" type="subTitle"/>
          </p:nvPr>
        </p:nvSpPr>
        <p:spPr>
          <a:xfrm>
            <a:off x="4993124"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7" name="Google Shape;747;p31"/>
          <p:cNvSpPr txBox="1"/>
          <p:nvPr>
            <p:ph idx="2" type="subTitle"/>
          </p:nvPr>
        </p:nvSpPr>
        <p:spPr>
          <a:xfrm>
            <a:off x="1785250"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8" name="Google Shape;748;p31"/>
          <p:cNvSpPr txBox="1"/>
          <p:nvPr>
            <p:ph idx="3" type="subTitle"/>
          </p:nvPr>
        </p:nvSpPr>
        <p:spPr>
          <a:xfrm>
            <a:off x="1785250"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9" name="Google Shape;749;p31"/>
          <p:cNvSpPr txBox="1"/>
          <p:nvPr>
            <p:ph idx="4" type="subTitle"/>
          </p:nvPr>
        </p:nvSpPr>
        <p:spPr>
          <a:xfrm>
            <a:off x="4993125"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0" name="Google Shape;750;p31"/>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flipH="1" rot="10800000">
            <a:off x="6412625" y="4413850"/>
            <a:ext cx="439800" cy="4398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31"/>
          <p:cNvGrpSpPr/>
          <p:nvPr/>
        </p:nvGrpSpPr>
        <p:grpSpPr>
          <a:xfrm rot="-5400000">
            <a:off x="6826840" y="439838"/>
            <a:ext cx="2604350" cy="2154700"/>
            <a:chOff x="6468475" y="-869552"/>
            <a:chExt cx="2604350" cy="2154700"/>
          </a:xfrm>
        </p:grpSpPr>
        <p:sp>
          <p:nvSpPr>
            <p:cNvPr id="754" name="Google Shape;754;p31"/>
            <p:cNvSpPr/>
            <p:nvPr/>
          </p:nvSpPr>
          <p:spPr>
            <a:xfrm>
              <a:off x="8293625" y="5092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7398450" y="9760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6" name="Google Shape;756;p31"/>
            <p:cNvCxnSpPr>
              <a:stCxn id="757" idx="6"/>
              <a:endCxn id="755" idx="2"/>
            </p:cNvCxnSpPr>
            <p:nvPr/>
          </p:nvCxnSpPr>
          <p:spPr>
            <a:xfrm>
              <a:off x="6748075" y="406536"/>
              <a:ext cx="650400" cy="6597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758" name="Google Shape;758;p31"/>
            <p:cNvCxnSpPr>
              <a:stCxn id="755" idx="6"/>
              <a:endCxn id="754" idx="2"/>
            </p:cNvCxnSpPr>
            <p:nvPr/>
          </p:nvCxnSpPr>
          <p:spPr>
            <a:xfrm flipH="1" rot="10800000">
              <a:off x="7578750" y="599448"/>
              <a:ext cx="714900" cy="4668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759" name="Google Shape;759;p31"/>
            <p:cNvSpPr/>
            <p:nvPr/>
          </p:nvSpPr>
          <p:spPr>
            <a:xfrm>
              <a:off x="8957025" y="-86955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8709825" y="113109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7328525" y="731673"/>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2" name="Google Shape;762;p31"/>
            <p:cNvCxnSpPr>
              <a:stCxn id="763" idx="6"/>
              <a:endCxn id="764" idx="6"/>
            </p:cNvCxnSpPr>
            <p:nvPr/>
          </p:nvCxnSpPr>
          <p:spPr>
            <a:xfrm flipH="1">
              <a:off x="8863950" y="199573"/>
              <a:ext cx="183300" cy="989400"/>
            </a:xfrm>
            <a:prstGeom prst="curvedConnector3">
              <a:avLst>
                <a:gd fmla="val -129910" name="adj1"/>
              </a:avLst>
            </a:prstGeom>
            <a:noFill/>
            <a:ln cap="flat" cmpd="sng" w="19050">
              <a:solidFill>
                <a:schemeClr val="accent1"/>
              </a:solidFill>
              <a:prstDash val="dot"/>
              <a:round/>
              <a:headEnd len="med" w="med" type="none"/>
              <a:tailEnd len="med" w="med" type="none"/>
            </a:ln>
          </p:spPr>
        </p:cxnSp>
        <p:cxnSp>
          <p:nvCxnSpPr>
            <p:cNvPr id="765" name="Google Shape;765;p31"/>
            <p:cNvCxnSpPr>
              <a:stCxn id="764" idx="0"/>
              <a:endCxn id="754" idx="6"/>
            </p:cNvCxnSpPr>
            <p:nvPr/>
          </p:nvCxnSpPr>
          <p:spPr>
            <a:xfrm flipH="1" rot="5400000">
              <a:off x="8374125" y="699248"/>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766" name="Google Shape;766;p31"/>
            <p:cNvCxnSpPr>
              <a:endCxn id="761" idx="0"/>
            </p:cNvCxnSpPr>
            <p:nvPr/>
          </p:nvCxnSpPr>
          <p:spPr>
            <a:xfrm rot="10800000">
              <a:off x="7386425" y="731673"/>
              <a:ext cx="867000" cy="102900"/>
            </a:xfrm>
            <a:prstGeom prst="curvedConnector4">
              <a:avLst>
                <a:gd fmla="val 46661" name="adj1"/>
                <a:gd fmla="val 331414" name="adj2"/>
              </a:avLst>
            </a:prstGeom>
            <a:noFill/>
            <a:ln cap="flat" cmpd="sng" w="19050">
              <a:solidFill>
                <a:schemeClr val="accent1"/>
              </a:solidFill>
              <a:prstDash val="dot"/>
              <a:round/>
              <a:headEnd len="med" w="med" type="none"/>
              <a:tailEnd len="med" w="med" type="none"/>
            </a:ln>
          </p:spPr>
        </p:cxnSp>
        <p:cxnSp>
          <p:nvCxnSpPr>
            <p:cNvPr id="767" name="Google Shape;767;p31"/>
            <p:cNvCxnSpPr>
              <a:stCxn id="759" idx="4"/>
              <a:endCxn id="763" idx="2"/>
            </p:cNvCxnSpPr>
            <p:nvPr/>
          </p:nvCxnSpPr>
          <p:spPr>
            <a:xfrm rot="5400000">
              <a:off x="8414625" y="-400652"/>
              <a:ext cx="953400" cy="247200"/>
            </a:xfrm>
            <a:prstGeom prst="curvedConnector4">
              <a:avLst>
                <a:gd fmla="val 42664" name="adj1"/>
                <a:gd fmla="val 196359" name="adj2"/>
              </a:avLst>
            </a:prstGeom>
            <a:noFill/>
            <a:ln cap="flat" cmpd="sng" w="19050">
              <a:solidFill>
                <a:schemeClr val="accent1"/>
              </a:solidFill>
              <a:prstDash val="dot"/>
              <a:round/>
              <a:headEnd len="med" w="med" type="none"/>
              <a:tailEnd len="med" w="med" type="none"/>
            </a:ln>
          </p:spPr>
        </p:cxnSp>
        <p:cxnSp>
          <p:nvCxnSpPr>
            <p:cNvPr id="768" name="Google Shape;768;p31"/>
            <p:cNvCxnSpPr>
              <a:stCxn id="755" idx="5"/>
              <a:endCxn id="764" idx="1"/>
            </p:cNvCxnSpPr>
            <p:nvPr/>
          </p:nvCxnSpPr>
          <p:spPr>
            <a:xfrm rot="-5400000">
              <a:off x="8121596" y="551744"/>
              <a:ext cx="9000" cy="1147500"/>
            </a:xfrm>
            <a:prstGeom prst="curvedConnector5">
              <a:avLst>
                <a:gd fmla="val -2939215" name="adj1"/>
                <a:gd fmla="val 49919" name="adj2"/>
                <a:gd fmla="val 3058563" name="adj3"/>
              </a:avLst>
            </a:prstGeom>
            <a:noFill/>
            <a:ln cap="flat" cmpd="sng" w="19050">
              <a:solidFill>
                <a:schemeClr val="accent1"/>
              </a:solidFill>
              <a:prstDash val="dot"/>
              <a:round/>
              <a:headEnd len="med" w="med" type="none"/>
              <a:tailEnd len="med" w="med" type="none"/>
            </a:ln>
          </p:spPr>
        </p:cxnSp>
        <p:grpSp>
          <p:nvGrpSpPr>
            <p:cNvPr id="769" name="Google Shape;769;p31"/>
            <p:cNvGrpSpPr/>
            <p:nvPr/>
          </p:nvGrpSpPr>
          <p:grpSpPr>
            <a:xfrm>
              <a:off x="6468475" y="266736"/>
              <a:ext cx="279600" cy="279600"/>
              <a:chOff x="6238800" y="4370675"/>
              <a:chExt cx="279600" cy="279600"/>
            </a:xfrm>
          </p:grpSpPr>
          <p:sp>
            <p:nvSpPr>
              <p:cNvPr id="770" name="Google Shape;770;p3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1"/>
            <p:cNvGrpSpPr/>
            <p:nvPr/>
          </p:nvGrpSpPr>
          <p:grpSpPr>
            <a:xfrm>
              <a:off x="8767650" y="59773"/>
              <a:ext cx="279600" cy="279600"/>
              <a:chOff x="8804525" y="3411475"/>
              <a:chExt cx="279600" cy="279600"/>
            </a:xfrm>
          </p:grpSpPr>
          <p:sp>
            <p:nvSpPr>
              <p:cNvPr id="772" name="Google Shape;772;p31"/>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31"/>
            <p:cNvSpPr/>
            <p:nvPr/>
          </p:nvSpPr>
          <p:spPr>
            <a:xfrm>
              <a:off x="8671575" y="1092848"/>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4" name="Google Shape;94;p4"/>
          <p:cNvSpPr txBox="1"/>
          <p:nvPr>
            <p:ph idx="1" type="body"/>
          </p:nvPr>
        </p:nvSpPr>
        <p:spPr>
          <a:xfrm>
            <a:off x="720000" y="1215750"/>
            <a:ext cx="7704000" cy="2463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sz="11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3" name="Shape 773"/>
        <p:cNvGrpSpPr/>
        <p:nvPr/>
      </p:nvGrpSpPr>
      <p:grpSpPr>
        <a:xfrm>
          <a:off x="0" y="0"/>
          <a:ext cx="0" cy="0"/>
          <a:chOff x="0" y="0"/>
          <a:chExt cx="0" cy="0"/>
        </a:xfrm>
      </p:grpSpPr>
      <p:sp>
        <p:nvSpPr>
          <p:cNvPr id="774" name="Google Shape;77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75" name="Google Shape;775;p32"/>
          <p:cNvSpPr/>
          <p:nvPr/>
        </p:nvSpPr>
        <p:spPr>
          <a:xfrm>
            <a:off x="463850" y="4790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465850" y="36788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32"/>
          <p:cNvGrpSpPr/>
          <p:nvPr/>
        </p:nvGrpSpPr>
        <p:grpSpPr>
          <a:xfrm>
            <a:off x="7850425" y="235500"/>
            <a:ext cx="1811854" cy="2529650"/>
            <a:chOff x="7850425" y="235500"/>
            <a:chExt cx="1811854" cy="2529650"/>
          </a:xfrm>
        </p:grpSpPr>
        <p:sp>
          <p:nvSpPr>
            <p:cNvPr id="778" name="Google Shape;778;p32"/>
            <p:cNvSpPr/>
            <p:nvPr/>
          </p:nvSpPr>
          <p:spPr>
            <a:xfrm flipH="1">
              <a:off x="8785525" y="957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0" name="Google Shape;780;p32"/>
            <p:cNvCxnSpPr>
              <a:stCxn id="779" idx="7"/>
              <a:endCxn id="781" idx="4"/>
            </p:cNvCxnSpPr>
            <p:nvPr/>
          </p:nvCxnSpPr>
          <p:spPr>
            <a:xfrm flipH="1" rot="5400000">
              <a:off x="7757854" y="1840854"/>
              <a:ext cx="1002900" cy="537900"/>
            </a:xfrm>
            <a:prstGeom prst="curvedConnector3">
              <a:avLst>
                <a:gd fmla="val 51319" name="adj1"/>
              </a:avLst>
            </a:prstGeom>
            <a:noFill/>
            <a:ln cap="flat" cmpd="sng" w="19050">
              <a:solidFill>
                <a:schemeClr val="accent1"/>
              </a:solidFill>
              <a:prstDash val="dot"/>
              <a:round/>
              <a:headEnd len="med" w="med" type="none"/>
              <a:tailEnd len="med" w="med" type="none"/>
            </a:ln>
          </p:spPr>
        </p:cxnSp>
        <p:cxnSp>
          <p:nvCxnSpPr>
            <p:cNvPr id="782" name="Google Shape;782;p32"/>
            <p:cNvCxnSpPr>
              <a:stCxn id="781" idx="0"/>
              <a:endCxn id="778" idx="4"/>
            </p:cNvCxnSpPr>
            <p:nvPr/>
          </p:nvCxnSpPr>
          <p:spPr>
            <a:xfrm rot="-5400000">
              <a:off x="8337625" y="790500"/>
              <a:ext cx="190800" cy="885600"/>
            </a:xfrm>
            <a:prstGeom prst="curvedConnector3">
              <a:avLst>
                <a:gd fmla="val 49967" name="adj1"/>
              </a:avLst>
            </a:prstGeom>
            <a:noFill/>
            <a:ln cap="flat" cmpd="sng" w="19050">
              <a:solidFill>
                <a:schemeClr val="accent1"/>
              </a:solidFill>
              <a:prstDash val="dot"/>
              <a:round/>
              <a:headEnd len="med" w="med" type="none"/>
              <a:tailEnd len="med" w="med" type="none"/>
            </a:ln>
          </p:spPr>
        </p:cxnSp>
        <p:cxnSp>
          <p:nvCxnSpPr>
            <p:cNvPr id="783" name="Google Shape;783;p32"/>
            <p:cNvCxnSpPr>
              <a:endCxn id="784" idx="2"/>
            </p:cNvCxnSpPr>
            <p:nvPr/>
          </p:nvCxnSpPr>
          <p:spPr>
            <a:xfrm flipH="1" rot="5400000">
              <a:off x="8088000" y="859950"/>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85" name="Google Shape;785;p32"/>
            <p:cNvCxnSpPr>
              <a:stCxn id="781" idx="2"/>
              <a:endCxn id="784"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86" name="Google Shape;786;p32"/>
            <p:cNvCxnSpPr>
              <a:endCxn id="781" idx="3"/>
            </p:cNvCxnSpPr>
            <p:nvPr/>
          </p:nvCxnSpPr>
          <p:spPr>
            <a:xfrm flipH="1">
              <a:off x="8089079" y="13738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87" name="Google Shape;787;p32"/>
            <p:cNvCxnSpPr>
              <a:endCxn id="779" idx="2"/>
            </p:cNvCxnSpPr>
            <p:nvPr/>
          </p:nvCxnSpPr>
          <p:spPr>
            <a:xfrm rot="5400000">
              <a:off x="8571150" y="1978400"/>
              <a:ext cx="807600" cy="585600"/>
            </a:xfrm>
            <a:prstGeom prst="curvedConnector2">
              <a:avLst/>
            </a:prstGeom>
            <a:noFill/>
            <a:ln cap="flat" cmpd="sng" w="19050">
              <a:solidFill>
                <a:schemeClr val="accent1"/>
              </a:solidFill>
              <a:prstDash val="dot"/>
              <a:round/>
              <a:headEnd len="med" w="med" type="none"/>
              <a:tailEnd len="med" w="med" type="none"/>
            </a:ln>
          </p:spPr>
        </p:cxnSp>
        <p:grpSp>
          <p:nvGrpSpPr>
            <p:cNvPr id="788" name="Google Shape;788;p32"/>
            <p:cNvGrpSpPr/>
            <p:nvPr/>
          </p:nvGrpSpPr>
          <p:grpSpPr>
            <a:xfrm flipH="1">
              <a:off x="7850425" y="1328700"/>
              <a:ext cx="279600" cy="279600"/>
              <a:chOff x="2206950" y="697000"/>
              <a:chExt cx="279600" cy="279600"/>
            </a:xfrm>
          </p:grpSpPr>
          <p:sp>
            <p:nvSpPr>
              <p:cNvPr id="789" name="Google Shape;789;p3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2"/>
            <p:cNvGrpSpPr/>
            <p:nvPr/>
          </p:nvGrpSpPr>
          <p:grpSpPr>
            <a:xfrm flipH="1">
              <a:off x="8424000" y="235500"/>
              <a:ext cx="192300" cy="192300"/>
              <a:chOff x="471450" y="43325"/>
              <a:chExt cx="192300" cy="192300"/>
            </a:xfrm>
          </p:grpSpPr>
          <p:sp>
            <p:nvSpPr>
              <p:cNvPr id="791" name="Google Shape;791;p3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2" name="Shape 792"/>
        <p:cNvGrpSpPr/>
        <p:nvPr/>
      </p:nvGrpSpPr>
      <p:grpSpPr>
        <a:xfrm>
          <a:off x="0" y="0"/>
          <a:ext cx="0" cy="0"/>
          <a:chOff x="0" y="0"/>
          <a:chExt cx="0" cy="0"/>
        </a:xfrm>
      </p:grpSpPr>
      <p:sp>
        <p:nvSpPr>
          <p:cNvPr id="793" name="Google Shape;793;p33"/>
          <p:cNvSpPr txBox="1"/>
          <p:nvPr>
            <p:ph type="title"/>
          </p:nvPr>
        </p:nvSpPr>
        <p:spPr>
          <a:xfrm>
            <a:off x="1122575" y="1211363"/>
            <a:ext cx="3494700" cy="855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94" name="Google Shape;794;p33"/>
          <p:cNvSpPr txBox="1"/>
          <p:nvPr>
            <p:ph idx="1" type="subTitle"/>
          </p:nvPr>
        </p:nvSpPr>
        <p:spPr>
          <a:xfrm>
            <a:off x="1122575" y="2092538"/>
            <a:ext cx="3494700" cy="18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795" name="Google Shape;795;p33"/>
          <p:cNvSpPr/>
          <p:nvPr>
            <p:ph idx="2" type="pic"/>
          </p:nvPr>
        </p:nvSpPr>
        <p:spPr>
          <a:xfrm>
            <a:off x="5506050" y="1203300"/>
            <a:ext cx="2736900" cy="2736900"/>
          </a:xfrm>
          <a:prstGeom prst="ellipse">
            <a:avLst/>
          </a:prstGeom>
          <a:noFill/>
          <a:ln>
            <a:noFill/>
          </a:ln>
          <a:effectLst>
            <a:outerShdw blurRad="228600" rotWithShape="0" algn="bl">
              <a:schemeClr val="accent1">
                <a:alpha val="30000"/>
              </a:schemeClr>
            </a:outerShdw>
          </a:effectLst>
        </p:spPr>
      </p:sp>
      <p:sp>
        <p:nvSpPr>
          <p:cNvPr id="796" name="Google Shape;796;p33"/>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3"/>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2" name="Shape 802"/>
        <p:cNvGrpSpPr/>
        <p:nvPr/>
      </p:nvGrpSpPr>
      <p:grpSpPr>
        <a:xfrm>
          <a:off x="0" y="0"/>
          <a:ext cx="0" cy="0"/>
          <a:chOff x="0" y="0"/>
          <a:chExt cx="0" cy="0"/>
        </a:xfrm>
      </p:grpSpPr>
      <p:sp>
        <p:nvSpPr>
          <p:cNvPr id="803" name="Google Shape;803;p34"/>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4" name="Shape 804"/>
        <p:cNvGrpSpPr/>
        <p:nvPr/>
      </p:nvGrpSpPr>
      <p:grpSpPr>
        <a:xfrm>
          <a:off x="0" y="0"/>
          <a:ext cx="0" cy="0"/>
          <a:chOff x="0" y="0"/>
          <a:chExt cx="0" cy="0"/>
        </a:xfrm>
      </p:grpSpPr>
      <p:sp>
        <p:nvSpPr>
          <p:cNvPr id="805" name="Google Shape;805;p35"/>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5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806" name="Google Shape;806;p35"/>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7" name="Shape 807"/>
        <p:cNvGrpSpPr/>
        <p:nvPr/>
      </p:nvGrpSpPr>
      <p:grpSpPr>
        <a:xfrm>
          <a:off x="0" y="0"/>
          <a:ext cx="0" cy="0"/>
          <a:chOff x="0" y="0"/>
          <a:chExt cx="0" cy="0"/>
        </a:xfrm>
      </p:grpSpPr>
      <p:sp>
        <p:nvSpPr>
          <p:cNvPr id="808" name="Google Shape;808;p36"/>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500"/>
              <a:buNone/>
              <a:defRPr>
                <a:solidFill>
                  <a:schemeClr val="lt1"/>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9" name="Shape 809"/>
        <p:cNvGrpSpPr/>
        <p:nvPr/>
      </p:nvGrpSpPr>
      <p:grpSpPr>
        <a:xfrm>
          <a:off x="0" y="0"/>
          <a:ext cx="0" cy="0"/>
          <a:chOff x="0" y="0"/>
          <a:chExt cx="0" cy="0"/>
        </a:xfrm>
      </p:grpSpPr>
      <p:sp>
        <p:nvSpPr>
          <p:cNvPr id="810" name="Google Shape;810;p37"/>
          <p:cNvSpPr txBox="1"/>
          <p:nvPr>
            <p:ph hasCustomPrompt="1" type="title"/>
          </p:nvPr>
        </p:nvSpPr>
        <p:spPr>
          <a:xfrm>
            <a:off x="1083400" y="1765938"/>
            <a:ext cx="4836000" cy="12615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4500">
                <a:solidFill>
                  <a:schemeClr val="l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11" name="Google Shape;811;p37"/>
          <p:cNvSpPr txBox="1"/>
          <p:nvPr>
            <p:ph idx="1" type="subTitle"/>
          </p:nvPr>
        </p:nvSpPr>
        <p:spPr>
          <a:xfrm>
            <a:off x="1083400" y="2978513"/>
            <a:ext cx="4836000" cy="399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12" name="Google Shape;812;p37"/>
          <p:cNvGrpSpPr/>
          <p:nvPr/>
        </p:nvGrpSpPr>
        <p:grpSpPr>
          <a:xfrm>
            <a:off x="2901550" y="3411475"/>
            <a:ext cx="6182575" cy="2052725"/>
            <a:chOff x="2901550" y="3411475"/>
            <a:chExt cx="6182575" cy="2052725"/>
          </a:xfrm>
        </p:grpSpPr>
        <p:sp>
          <p:nvSpPr>
            <p:cNvPr id="813" name="Google Shape;813;p37"/>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5" name="Google Shape;815;p37"/>
            <p:cNvCxnSpPr>
              <a:stCxn id="816" idx="7"/>
              <a:endCxn id="817"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818" name="Google Shape;818;p37"/>
            <p:cNvCxnSpPr>
              <a:stCxn id="817" idx="6"/>
              <a:endCxn id="819"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20" name="Google Shape;820;p37"/>
            <p:cNvCxnSpPr>
              <a:stCxn id="819" idx="6"/>
              <a:endCxn id="814"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821" name="Google Shape;821;p37"/>
            <p:cNvCxnSpPr>
              <a:stCxn id="814" idx="6"/>
              <a:endCxn id="813"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817" name="Google Shape;817;p37"/>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7"/>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4" name="Google Shape;824;p37"/>
            <p:cNvCxnSpPr>
              <a:stCxn id="825" idx="6"/>
              <a:endCxn id="826"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827" name="Google Shape;827;p37"/>
            <p:cNvCxnSpPr>
              <a:stCxn id="826" idx="0"/>
              <a:endCxn id="813"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828" name="Google Shape;828;p37"/>
            <p:cNvCxnSpPr>
              <a:stCxn id="813" idx="0"/>
              <a:endCxn id="823"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829" name="Google Shape;829;p37"/>
            <p:cNvCxnSpPr>
              <a:stCxn id="813" idx="0"/>
              <a:endCxn id="825"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830" name="Google Shape;830;p37"/>
            <p:cNvCxnSpPr>
              <a:stCxn id="816" idx="4"/>
              <a:endCxn id="814"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831" name="Google Shape;831;p37"/>
            <p:cNvCxnSpPr>
              <a:stCxn id="814" idx="5"/>
              <a:endCxn id="826"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832" name="Google Shape;832;p37"/>
            <p:cNvGrpSpPr/>
            <p:nvPr/>
          </p:nvGrpSpPr>
          <p:grpSpPr>
            <a:xfrm>
              <a:off x="6238900" y="4260588"/>
              <a:ext cx="279600" cy="279600"/>
              <a:chOff x="6238800" y="4370675"/>
              <a:chExt cx="279600" cy="279600"/>
            </a:xfrm>
          </p:grpSpPr>
          <p:sp>
            <p:nvSpPr>
              <p:cNvPr id="833" name="Google Shape;833;p37"/>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7"/>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37"/>
            <p:cNvGrpSpPr/>
            <p:nvPr/>
          </p:nvGrpSpPr>
          <p:grpSpPr>
            <a:xfrm>
              <a:off x="8804525" y="3411475"/>
              <a:ext cx="279600" cy="279600"/>
              <a:chOff x="8804525" y="3411475"/>
              <a:chExt cx="279600" cy="279600"/>
            </a:xfrm>
          </p:grpSpPr>
          <p:sp>
            <p:nvSpPr>
              <p:cNvPr id="835" name="Google Shape;835;p37"/>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7"/>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7"/>
            <p:cNvGrpSpPr/>
            <p:nvPr/>
          </p:nvGrpSpPr>
          <p:grpSpPr>
            <a:xfrm>
              <a:off x="4074075" y="4691825"/>
              <a:ext cx="279600" cy="279600"/>
              <a:chOff x="4074075" y="4691825"/>
              <a:chExt cx="279600" cy="279600"/>
            </a:xfrm>
          </p:grpSpPr>
          <p:sp>
            <p:nvSpPr>
              <p:cNvPr id="837" name="Google Shape;837;p37"/>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37"/>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839" name="Google Shape;839;p37"/>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40" name="Google Shape;840;p37"/>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841" name="Google Shape;841;p37"/>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44" name="Shape 844"/>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45" name="Shape 845"/>
        <p:cNvGrpSpPr/>
        <p:nvPr/>
      </p:nvGrpSpPr>
      <p:grpSpPr>
        <a:xfrm>
          <a:off x="0" y="0"/>
          <a:ext cx="0" cy="0"/>
          <a:chOff x="0" y="0"/>
          <a:chExt cx="0" cy="0"/>
        </a:xfrm>
      </p:grpSpPr>
      <p:sp>
        <p:nvSpPr>
          <p:cNvPr id="846" name="Google Shape;84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47" name="Google Shape;847;p39"/>
          <p:cNvSpPr txBox="1"/>
          <p:nvPr>
            <p:ph hasCustomPrompt="1" idx="2" type="title"/>
          </p:nvPr>
        </p:nvSpPr>
        <p:spPr>
          <a:xfrm>
            <a:off x="79619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8" name="Google Shape;848;p39"/>
          <p:cNvSpPr txBox="1"/>
          <p:nvPr>
            <p:ph hasCustomPrompt="1" idx="3" type="title"/>
          </p:nvPr>
        </p:nvSpPr>
        <p:spPr>
          <a:xfrm>
            <a:off x="79619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9" name="Google Shape;849;p39"/>
          <p:cNvSpPr txBox="1"/>
          <p:nvPr>
            <p:ph hasCustomPrompt="1" idx="4" type="title"/>
          </p:nvPr>
        </p:nvSpPr>
        <p:spPr>
          <a:xfrm>
            <a:off x="3468474"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0" name="Google Shape;850;p39"/>
          <p:cNvSpPr txBox="1"/>
          <p:nvPr>
            <p:ph hasCustomPrompt="1" idx="5" type="title"/>
          </p:nvPr>
        </p:nvSpPr>
        <p:spPr>
          <a:xfrm>
            <a:off x="3468474"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1" name="Google Shape;851;p39"/>
          <p:cNvSpPr txBox="1"/>
          <p:nvPr>
            <p:ph hasCustomPrompt="1" idx="6" type="title"/>
          </p:nvPr>
        </p:nvSpPr>
        <p:spPr>
          <a:xfrm>
            <a:off x="614074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2" name="Google Shape;852;p39"/>
          <p:cNvSpPr txBox="1"/>
          <p:nvPr>
            <p:ph hasCustomPrompt="1" idx="7" type="title"/>
          </p:nvPr>
        </p:nvSpPr>
        <p:spPr>
          <a:xfrm>
            <a:off x="614074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3" name="Google Shape;853;p39"/>
          <p:cNvSpPr txBox="1"/>
          <p:nvPr>
            <p:ph idx="1" type="subTitle"/>
          </p:nvPr>
        </p:nvSpPr>
        <p:spPr>
          <a:xfrm>
            <a:off x="79620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4" name="Google Shape;854;p39"/>
          <p:cNvSpPr txBox="1"/>
          <p:nvPr>
            <p:ph idx="8" type="subTitle"/>
          </p:nvPr>
        </p:nvSpPr>
        <p:spPr>
          <a:xfrm>
            <a:off x="3457375"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5" name="Google Shape;855;p39"/>
          <p:cNvSpPr txBox="1"/>
          <p:nvPr>
            <p:ph idx="9" type="subTitle"/>
          </p:nvPr>
        </p:nvSpPr>
        <p:spPr>
          <a:xfrm>
            <a:off x="611855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6" name="Google Shape;856;p39"/>
          <p:cNvSpPr txBox="1"/>
          <p:nvPr>
            <p:ph idx="13" type="subTitle"/>
          </p:nvPr>
        </p:nvSpPr>
        <p:spPr>
          <a:xfrm>
            <a:off x="79620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7" name="Google Shape;857;p39"/>
          <p:cNvSpPr txBox="1"/>
          <p:nvPr>
            <p:ph idx="14" type="subTitle"/>
          </p:nvPr>
        </p:nvSpPr>
        <p:spPr>
          <a:xfrm>
            <a:off x="3457375"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8" name="Google Shape;858;p39"/>
          <p:cNvSpPr txBox="1"/>
          <p:nvPr>
            <p:ph idx="15" type="subTitle"/>
          </p:nvPr>
        </p:nvSpPr>
        <p:spPr>
          <a:xfrm>
            <a:off x="611855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59" name="Shape 859"/>
        <p:cNvGrpSpPr/>
        <p:nvPr/>
      </p:nvGrpSpPr>
      <p:grpSpPr>
        <a:xfrm>
          <a:off x="0" y="0"/>
          <a:ext cx="0" cy="0"/>
          <a:chOff x="0" y="0"/>
          <a:chExt cx="0" cy="0"/>
        </a:xfrm>
      </p:grpSpPr>
      <p:sp>
        <p:nvSpPr>
          <p:cNvPr id="860" name="Google Shape;86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61" name="Google Shape;861;p40"/>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40"/>
          <p:cNvGrpSpPr/>
          <p:nvPr/>
        </p:nvGrpSpPr>
        <p:grpSpPr>
          <a:xfrm>
            <a:off x="-192700" y="1678825"/>
            <a:ext cx="831725" cy="3311600"/>
            <a:chOff x="7850425" y="-546450"/>
            <a:chExt cx="831725" cy="3311600"/>
          </a:xfrm>
        </p:grpSpPr>
        <p:sp>
          <p:nvSpPr>
            <p:cNvPr id="864" name="Google Shape;864;p40"/>
            <p:cNvSpPr/>
            <p:nvPr/>
          </p:nvSpPr>
          <p:spPr>
            <a:xfrm flipH="1">
              <a:off x="8186900" y="822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6" name="Google Shape;866;p40"/>
            <p:cNvCxnSpPr>
              <a:stCxn id="867" idx="0"/>
              <a:endCxn id="864" idx="6"/>
            </p:cNvCxnSpPr>
            <p:nvPr/>
          </p:nvCxnSpPr>
          <p:spPr>
            <a:xfrm rot="-5400000">
              <a:off x="7880575" y="1022250"/>
              <a:ext cx="416100" cy="196800"/>
            </a:xfrm>
            <a:prstGeom prst="curvedConnector2">
              <a:avLst/>
            </a:prstGeom>
            <a:noFill/>
            <a:ln cap="flat" cmpd="sng" w="19050">
              <a:solidFill>
                <a:schemeClr val="accent1"/>
              </a:solidFill>
              <a:prstDash val="dot"/>
              <a:round/>
              <a:headEnd len="med" w="med" type="none"/>
              <a:tailEnd len="med" w="med" type="none"/>
            </a:ln>
          </p:spPr>
        </p:cxnSp>
        <p:cxnSp>
          <p:nvCxnSpPr>
            <p:cNvPr id="868" name="Google Shape;868;p40"/>
            <p:cNvCxnSpPr>
              <a:endCxn id="869" idx="6"/>
            </p:cNvCxnSpPr>
            <p:nvPr/>
          </p:nvCxnSpPr>
          <p:spPr>
            <a:xfrm flipH="1" rot="-5400000">
              <a:off x="7765200" y="-327150"/>
              <a:ext cx="878100" cy="4395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70" name="Google Shape;870;p40"/>
            <p:cNvCxnSpPr>
              <a:stCxn id="867" idx="2"/>
              <a:endCxn id="869"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71" name="Google Shape;871;p40"/>
            <p:cNvCxnSpPr>
              <a:stCxn id="865" idx="6"/>
              <a:endCxn id="867" idx="4"/>
            </p:cNvCxnSpPr>
            <p:nvPr/>
          </p:nvCxnSpPr>
          <p:spPr>
            <a:xfrm rot="10800000">
              <a:off x="7990350" y="1608200"/>
              <a:ext cx="511500" cy="1066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872" name="Google Shape;872;p40"/>
            <p:cNvGrpSpPr/>
            <p:nvPr/>
          </p:nvGrpSpPr>
          <p:grpSpPr>
            <a:xfrm flipH="1">
              <a:off x="7850425" y="1328700"/>
              <a:ext cx="279600" cy="279600"/>
              <a:chOff x="2206950" y="697000"/>
              <a:chExt cx="279600" cy="279600"/>
            </a:xfrm>
          </p:grpSpPr>
          <p:sp>
            <p:nvSpPr>
              <p:cNvPr id="873" name="Google Shape;873;p40"/>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40"/>
            <p:cNvGrpSpPr/>
            <p:nvPr/>
          </p:nvGrpSpPr>
          <p:grpSpPr>
            <a:xfrm flipH="1">
              <a:off x="8424000" y="235500"/>
              <a:ext cx="192300" cy="192300"/>
              <a:chOff x="471450" y="43325"/>
              <a:chExt cx="192300" cy="192300"/>
            </a:xfrm>
          </p:grpSpPr>
          <p:sp>
            <p:nvSpPr>
              <p:cNvPr id="875" name="Google Shape;875;p40"/>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76" name="Shape 876"/>
        <p:cNvGrpSpPr/>
        <p:nvPr/>
      </p:nvGrpSpPr>
      <p:grpSpPr>
        <a:xfrm>
          <a:off x="0" y="0"/>
          <a:ext cx="0" cy="0"/>
          <a:chOff x="0" y="0"/>
          <a:chExt cx="0" cy="0"/>
        </a:xfrm>
      </p:grpSpPr>
      <p:sp>
        <p:nvSpPr>
          <p:cNvPr id="877" name="Google Shape;87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78" name="Google Shape;878;p41"/>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1"/>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1"/>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41"/>
          <p:cNvGrpSpPr/>
          <p:nvPr/>
        </p:nvGrpSpPr>
        <p:grpSpPr>
          <a:xfrm>
            <a:off x="-376110" y="1100993"/>
            <a:ext cx="1258671" cy="4042518"/>
            <a:chOff x="-376110" y="1100993"/>
            <a:chExt cx="1258671" cy="4042518"/>
          </a:xfrm>
        </p:grpSpPr>
        <p:sp>
          <p:nvSpPr>
            <p:cNvPr id="882" name="Google Shape;882;p41"/>
            <p:cNvSpPr/>
            <p:nvPr/>
          </p:nvSpPr>
          <p:spPr>
            <a:xfrm flipH="1" rot="4574466">
              <a:off x="519369" y="172353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flipH="1" rot="4574466">
              <a:off x="153912" y="256889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4" name="Google Shape;884;p41"/>
            <p:cNvCxnSpPr>
              <a:stCxn id="885" idx="7"/>
              <a:endCxn id="886" idx="2"/>
            </p:cNvCxnSpPr>
            <p:nvPr/>
          </p:nvCxnSpPr>
          <p:spPr>
            <a:xfrm rot="10800000">
              <a:off x="499941" y="4047331"/>
              <a:ext cx="182100" cy="807600"/>
            </a:xfrm>
            <a:prstGeom prst="curvedConnector4">
              <a:avLst>
                <a:gd fmla="val -167743" name="adj1"/>
                <a:gd fmla="val 51160" name="adj2"/>
              </a:avLst>
            </a:prstGeom>
            <a:noFill/>
            <a:ln cap="flat" cmpd="sng" w="19050">
              <a:solidFill>
                <a:schemeClr val="accent1"/>
              </a:solidFill>
              <a:prstDash val="dot"/>
              <a:round/>
              <a:headEnd len="med" w="med" type="none"/>
              <a:tailEnd len="med" w="med" type="none"/>
            </a:ln>
          </p:spPr>
        </p:cxnSp>
        <p:cxnSp>
          <p:nvCxnSpPr>
            <p:cNvPr id="887" name="Google Shape;887;p41"/>
            <p:cNvCxnSpPr>
              <a:stCxn id="886" idx="6"/>
              <a:endCxn id="888" idx="2"/>
            </p:cNvCxnSpPr>
            <p:nvPr/>
          </p:nvCxnSpPr>
          <p:spPr>
            <a:xfrm rot="-5400000">
              <a:off x="263353" y="3451233"/>
              <a:ext cx="692400" cy="274500"/>
            </a:xfrm>
            <a:prstGeom prst="curvedConnector3">
              <a:avLst>
                <a:gd fmla="val 49826" name="adj1"/>
              </a:avLst>
            </a:prstGeom>
            <a:noFill/>
            <a:ln cap="flat" cmpd="sng" w="19050">
              <a:solidFill>
                <a:schemeClr val="accent1"/>
              </a:solidFill>
              <a:prstDash val="dot"/>
              <a:round/>
              <a:headEnd len="med" w="med" type="none"/>
              <a:tailEnd len="med" w="med" type="none"/>
            </a:ln>
          </p:spPr>
        </p:cxnSp>
        <p:cxnSp>
          <p:nvCxnSpPr>
            <p:cNvPr id="889" name="Google Shape;889;p41"/>
            <p:cNvCxnSpPr>
              <a:stCxn id="888" idx="6"/>
              <a:endCxn id="883" idx="2"/>
            </p:cNvCxnSpPr>
            <p:nvPr/>
          </p:nvCxnSpPr>
          <p:spPr>
            <a:xfrm flipH="1" rot="5400000">
              <a:off x="360907" y="2651391"/>
              <a:ext cx="224100" cy="414600"/>
            </a:xfrm>
            <a:prstGeom prst="curvedConnector3">
              <a:avLst>
                <a:gd fmla="val 50304" name="adj1"/>
              </a:avLst>
            </a:prstGeom>
            <a:noFill/>
            <a:ln cap="flat" cmpd="sng" w="19050">
              <a:solidFill>
                <a:schemeClr val="accent1"/>
              </a:solidFill>
              <a:prstDash val="dot"/>
              <a:round/>
              <a:headEnd len="med" w="med" type="none"/>
              <a:tailEnd len="med" w="med" type="none"/>
            </a:ln>
          </p:spPr>
        </p:cxnSp>
        <p:cxnSp>
          <p:nvCxnSpPr>
            <p:cNvPr id="890" name="Google Shape;890;p41"/>
            <p:cNvCxnSpPr>
              <a:stCxn id="883" idx="6"/>
              <a:endCxn id="882" idx="2"/>
            </p:cNvCxnSpPr>
            <p:nvPr/>
          </p:nvCxnSpPr>
          <p:spPr>
            <a:xfrm rot="-5400000">
              <a:off x="91700" y="2032231"/>
              <a:ext cx="670200" cy="408300"/>
            </a:xfrm>
            <a:prstGeom prst="curvedConnector3">
              <a:avLst>
                <a:gd fmla="val 49996" name="adj1"/>
              </a:avLst>
            </a:prstGeom>
            <a:noFill/>
            <a:ln cap="flat" cmpd="sng" w="19050">
              <a:solidFill>
                <a:schemeClr val="accent1"/>
              </a:solidFill>
              <a:prstDash val="dot"/>
              <a:round/>
              <a:headEnd len="med" w="med" type="none"/>
              <a:tailEnd len="med" w="med" type="none"/>
            </a:ln>
          </p:spPr>
        </p:cxnSp>
        <p:sp>
          <p:nvSpPr>
            <p:cNvPr id="886" name="Google Shape;886;p41"/>
            <p:cNvSpPr/>
            <p:nvPr/>
          </p:nvSpPr>
          <p:spPr>
            <a:xfrm flipH="1" rot="4572941">
              <a:off x="428185" y="3933015"/>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1" name="Google Shape;891;p41"/>
            <p:cNvCxnSpPr>
              <a:stCxn id="892" idx="0"/>
              <a:endCxn id="882" idx="6"/>
            </p:cNvCxnSpPr>
            <p:nvPr/>
          </p:nvCxnSpPr>
          <p:spPr>
            <a:xfrm>
              <a:off x="-166410" y="1194443"/>
              <a:ext cx="754500" cy="531600"/>
            </a:xfrm>
            <a:prstGeom prst="curvedConnector2">
              <a:avLst/>
            </a:prstGeom>
            <a:noFill/>
            <a:ln cap="flat" cmpd="sng" w="19050">
              <a:solidFill>
                <a:schemeClr val="accent1"/>
              </a:solidFill>
              <a:prstDash val="dot"/>
              <a:round/>
              <a:headEnd len="med" w="med" type="none"/>
              <a:tailEnd len="med" w="med" type="none"/>
            </a:ln>
          </p:spPr>
        </p:cxnSp>
        <p:cxnSp>
          <p:nvCxnSpPr>
            <p:cNvPr id="893" name="Google Shape;893;p41"/>
            <p:cNvCxnSpPr>
              <a:stCxn id="885" idx="4"/>
              <a:endCxn id="883" idx="4"/>
            </p:cNvCxnSpPr>
            <p:nvPr/>
          </p:nvCxnSpPr>
          <p:spPr>
            <a:xfrm rot="10800000">
              <a:off x="156354" y="2680623"/>
              <a:ext cx="317400" cy="2327100"/>
            </a:xfrm>
            <a:prstGeom prst="curvedConnector3">
              <a:avLst>
                <a:gd fmla="val 175800" name="adj1"/>
              </a:avLst>
            </a:prstGeom>
            <a:noFill/>
            <a:ln cap="flat" cmpd="sng" w="19050">
              <a:solidFill>
                <a:schemeClr val="accent1"/>
              </a:solidFill>
              <a:prstDash val="dot"/>
              <a:round/>
              <a:headEnd len="med" w="med" type="none"/>
              <a:tailEnd len="med" w="med" type="none"/>
            </a:ln>
          </p:spPr>
        </p:cxnSp>
        <p:cxnSp>
          <p:nvCxnSpPr>
            <p:cNvPr id="894" name="Google Shape;894;p41"/>
            <p:cNvCxnSpPr>
              <a:stCxn id="883" idx="5"/>
              <a:endCxn id="892" idx="4"/>
            </p:cNvCxnSpPr>
            <p:nvPr/>
          </p:nvCxnSpPr>
          <p:spPr>
            <a:xfrm rot="10800000">
              <a:off x="-353210" y="1240106"/>
              <a:ext cx="520200" cy="1372200"/>
            </a:xfrm>
            <a:prstGeom prst="curvedConnector3">
              <a:avLst>
                <a:gd fmla="val 146326" name="adj1"/>
              </a:avLst>
            </a:prstGeom>
            <a:noFill/>
            <a:ln cap="flat" cmpd="sng" w="19050">
              <a:solidFill>
                <a:schemeClr val="accent1"/>
              </a:solidFill>
              <a:prstDash val="dot"/>
              <a:round/>
              <a:headEnd len="med" w="med" type="none"/>
              <a:tailEnd len="med" w="med" type="none"/>
            </a:ln>
          </p:spPr>
        </p:cxnSp>
        <p:grpSp>
          <p:nvGrpSpPr>
            <p:cNvPr id="895" name="Google Shape;895;p41"/>
            <p:cNvGrpSpPr/>
            <p:nvPr/>
          </p:nvGrpSpPr>
          <p:grpSpPr>
            <a:xfrm flipH="1" rot="4574251">
              <a:off x="573714" y="2966727"/>
              <a:ext cx="279603" cy="279603"/>
              <a:chOff x="6238800" y="4370675"/>
              <a:chExt cx="279600" cy="279600"/>
            </a:xfrm>
          </p:grpSpPr>
          <p:sp>
            <p:nvSpPr>
              <p:cNvPr id="896" name="Google Shape;896;p4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41"/>
            <p:cNvGrpSpPr/>
            <p:nvPr/>
          </p:nvGrpSpPr>
          <p:grpSpPr>
            <a:xfrm flipH="1" rot="4574251">
              <a:off x="469740" y="4834663"/>
              <a:ext cx="279603" cy="279603"/>
              <a:chOff x="4074075" y="4691825"/>
              <a:chExt cx="279600" cy="279600"/>
            </a:xfrm>
          </p:grpSpPr>
          <p:sp>
            <p:nvSpPr>
              <p:cNvPr id="898" name="Google Shape;898;p4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41"/>
            <p:cNvSpPr/>
            <p:nvPr/>
          </p:nvSpPr>
          <p:spPr>
            <a:xfrm flipH="1" rot="4577328">
              <a:off x="-356051" y="1121051"/>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9" name="Google Shape;899;p41"/>
            <p:cNvCxnSpPr/>
            <p:nvPr/>
          </p:nvCxnSpPr>
          <p:spPr>
            <a:xfrm rot="10800000">
              <a:off x="-262828" y="3591960"/>
              <a:ext cx="678300" cy="411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5"/>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7" name="Google Shape;97;p5"/>
          <p:cNvSpPr txBox="1"/>
          <p:nvPr>
            <p:ph idx="1" type="subTitle"/>
          </p:nvPr>
        </p:nvSpPr>
        <p:spPr>
          <a:xfrm>
            <a:off x="4993124"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5"/>
          <p:cNvSpPr txBox="1"/>
          <p:nvPr>
            <p:ph idx="2" type="subTitle"/>
          </p:nvPr>
        </p:nvSpPr>
        <p:spPr>
          <a:xfrm>
            <a:off x="1785250"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5"/>
          <p:cNvSpPr txBox="1"/>
          <p:nvPr>
            <p:ph idx="3" type="subTitle"/>
          </p:nvPr>
        </p:nvSpPr>
        <p:spPr>
          <a:xfrm>
            <a:off x="1785250"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5"/>
          <p:cNvSpPr txBox="1"/>
          <p:nvPr>
            <p:ph idx="4" type="subTitle"/>
          </p:nvPr>
        </p:nvSpPr>
        <p:spPr>
          <a:xfrm>
            <a:off x="4993125"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flipH="1" rot="10800000">
            <a:off x="6412625" y="4413850"/>
            <a:ext cx="439800" cy="4398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5"/>
            <p:cNvCxnSpPr>
              <a:stCxn id="108" idx="6"/>
              <a:endCxn id="106" idx="2"/>
            </p:cNvCxnSpPr>
            <p:nvPr/>
          </p:nvCxnSpPr>
          <p:spPr>
            <a:xfrm>
              <a:off x="6748075" y="406536"/>
              <a:ext cx="650400" cy="6597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09" name="Google Shape;109;p5"/>
            <p:cNvCxnSpPr>
              <a:stCxn id="106" idx="6"/>
              <a:endCxn id="105" idx="2"/>
            </p:cNvCxnSpPr>
            <p:nvPr/>
          </p:nvCxnSpPr>
          <p:spPr>
            <a:xfrm flipH="1" rot="10800000">
              <a:off x="7578750" y="599448"/>
              <a:ext cx="714900" cy="4668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5"/>
            <p:cNvCxnSpPr>
              <a:stCxn id="114" idx="6"/>
              <a:endCxn id="115" idx="6"/>
            </p:cNvCxnSpPr>
            <p:nvPr/>
          </p:nvCxnSpPr>
          <p:spPr>
            <a:xfrm flipH="1">
              <a:off x="8863950" y="199573"/>
              <a:ext cx="183300" cy="989400"/>
            </a:xfrm>
            <a:prstGeom prst="curvedConnector3">
              <a:avLst>
                <a:gd fmla="val -129910" name="adj1"/>
              </a:avLst>
            </a:prstGeom>
            <a:noFill/>
            <a:ln cap="flat" cmpd="sng" w="19050">
              <a:solidFill>
                <a:schemeClr val="accent1"/>
              </a:solidFill>
              <a:prstDash val="dot"/>
              <a:round/>
              <a:headEnd len="med" w="med" type="none"/>
              <a:tailEnd len="med" w="med" type="none"/>
            </a:ln>
          </p:spPr>
        </p:cxnSp>
        <p:cxnSp>
          <p:nvCxnSpPr>
            <p:cNvPr id="116" name="Google Shape;116;p5"/>
            <p:cNvCxnSpPr>
              <a:stCxn id="115" idx="0"/>
              <a:endCxn id="105" idx="6"/>
            </p:cNvCxnSpPr>
            <p:nvPr/>
          </p:nvCxnSpPr>
          <p:spPr>
            <a:xfrm flipH="1" rot="5400000">
              <a:off x="8374125" y="699248"/>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17" name="Google Shape;117;p5"/>
            <p:cNvCxnSpPr>
              <a:endCxn id="112" idx="0"/>
            </p:cNvCxnSpPr>
            <p:nvPr/>
          </p:nvCxnSpPr>
          <p:spPr>
            <a:xfrm rot="10800000">
              <a:off x="7386425" y="731673"/>
              <a:ext cx="867000" cy="102900"/>
            </a:xfrm>
            <a:prstGeom prst="curvedConnector4">
              <a:avLst>
                <a:gd fmla="val 46661" name="adj1"/>
                <a:gd fmla="val 331414" name="adj2"/>
              </a:avLst>
            </a:prstGeom>
            <a:noFill/>
            <a:ln cap="flat" cmpd="sng" w="19050">
              <a:solidFill>
                <a:schemeClr val="accent1"/>
              </a:solidFill>
              <a:prstDash val="dot"/>
              <a:round/>
              <a:headEnd len="med" w="med" type="none"/>
              <a:tailEnd len="med" w="med" type="none"/>
            </a:ln>
          </p:spPr>
        </p:cxnSp>
        <p:cxnSp>
          <p:nvCxnSpPr>
            <p:cNvPr id="118" name="Google Shape;118;p5"/>
            <p:cNvCxnSpPr>
              <a:stCxn id="110" idx="4"/>
              <a:endCxn id="114" idx="2"/>
            </p:cNvCxnSpPr>
            <p:nvPr/>
          </p:nvCxnSpPr>
          <p:spPr>
            <a:xfrm rot="5400000">
              <a:off x="8414625" y="-400652"/>
              <a:ext cx="953400" cy="247200"/>
            </a:xfrm>
            <a:prstGeom prst="curvedConnector4">
              <a:avLst>
                <a:gd fmla="val 42664" name="adj1"/>
                <a:gd fmla="val 196359" name="adj2"/>
              </a:avLst>
            </a:prstGeom>
            <a:noFill/>
            <a:ln cap="flat" cmpd="sng" w="19050">
              <a:solidFill>
                <a:schemeClr val="accent1"/>
              </a:solidFill>
              <a:prstDash val="dot"/>
              <a:round/>
              <a:headEnd len="med" w="med" type="none"/>
              <a:tailEnd len="med" w="med" type="none"/>
            </a:ln>
          </p:spPr>
        </p:cxnSp>
        <p:cxnSp>
          <p:nvCxnSpPr>
            <p:cNvPr id="119" name="Google Shape;119;p5"/>
            <p:cNvCxnSpPr>
              <a:stCxn id="106" idx="5"/>
              <a:endCxn id="115" idx="1"/>
            </p:cNvCxnSpPr>
            <p:nvPr/>
          </p:nvCxnSpPr>
          <p:spPr>
            <a:xfrm rot="-5400000">
              <a:off x="8121596" y="551744"/>
              <a:ext cx="9000" cy="1147500"/>
            </a:xfrm>
            <a:prstGeom prst="curvedConnector5">
              <a:avLst>
                <a:gd fmla="val -2939215" name="adj1"/>
                <a:gd fmla="val 49919" name="adj2"/>
                <a:gd fmla="val 3058563" name="adj3"/>
              </a:avLst>
            </a:prstGeom>
            <a:noFill/>
            <a:ln cap="flat" cmpd="sng" w="19050">
              <a:solidFill>
                <a:schemeClr val="accent1"/>
              </a:solidFill>
              <a:prstDash val="dot"/>
              <a:round/>
              <a:headEnd len="med" w="med" type="none"/>
              <a:tailEnd len="med" w="med" type="none"/>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5"/>
            <p:cNvSpPr/>
            <p:nvPr/>
          </p:nvSpPr>
          <p:spPr>
            <a:xfrm>
              <a:off x="8671575" y="1092848"/>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900" name="Shape 900"/>
        <p:cNvGrpSpPr/>
        <p:nvPr/>
      </p:nvGrpSpPr>
      <p:grpSpPr>
        <a:xfrm>
          <a:off x="0" y="0"/>
          <a:ext cx="0" cy="0"/>
          <a:chOff x="0" y="0"/>
          <a:chExt cx="0" cy="0"/>
        </a:xfrm>
      </p:grpSpPr>
      <p:sp>
        <p:nvSpPr>
          <p:cNvPr id="901" name="Google Shape;90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02" name="Google Shape;902;p42"/>
          <p:cNvSpPr/>
          <p:nvPr/>
        </p:nvSpPr>
        <p:spPr>
          <a:xfrm>
            <a:off x="8718600" y="912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5312463" y="47305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1002900" y="244562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flipH="1" rot="9974466">
            <a:off x="8340594" y="5045106"/>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flipH="1" rot="9974466">
            <a:off x="7502794" y="467642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7" name="Google Shape;907;p42"/>
          <p:cNvCxnSpPr>
            <a:stCxn id="908" idx="6"/>
            <a:endCxn id="906" idx="2"/>
          </p:cNvCxnSpPr>
          <p:nvPr/>
        </p:nvCxnSpPr>
        <p:spPr>
          <a:xfrm flipH="1" rot="10800000">
            <a:off x="7003010" y="4787944"/>
            <a:ext cx="502500" cy="314100"/>
          </a:xfrm>
          <a:prstGeom prst="curvedConnector3">
            <a:avLst>
              <a:gd fmla="val 50127" name="adj1"/>
            </a:avLst>
          </a:prstGeom>
          <a:noFill/>
          <a:ln cap="flat" cmpd="sng" w="19050">
            <a:solidFill>
              <a:schemeClr val="accent1"/>
            </a:solidFill>
            <a:prstDash val="dot"/>
            <a:round/>
            <a:headEnd len="med" w="med" type="none"/>
            <a:tailEnd len="med" w="med" type="none"/>
          </a:ln>
        </p:spPr>
      </p:cxnSp>
      <p:cxnSp>
        <p:nvCxnSpPr>
          <p:cNvPr id="909" name="Google Shape;909;p42"/>
          <p:cNvCxnSpPr>
            <a:stCxn id="906" idx="6"/>
            <a:endCxn id="905" idx="2"/>
          </p:cNvCxnSpPr>
          <p:nvPr/>
        </p:nvCxnSpPr>
        <p:spPr>
          <a:xfrm>
            <a:off x="7680582" y="4745162"/>
            <a:ext cx="662700" cy="411600"/>
          </a:xfrm>
          <a:prstGeom prst="curvedConnector3">
            <a:avLst>
              <a:gd fmla="val 49991" name="adj1"/>
            </a:avLst>
          </a:prstGeom>
          <a:noFill/>
          <a:ln cap="flat" cmpd="sng" w="19050">
            <a:solidFill>
              <a:schemeClr val="accent1"/>
            </a:solidFill>
            <a:prstDash val="dot"/>
            <a:round/>
            <a:headEnd len="med" w="med" type="none"/>
            <a:tailEnd len="med" w="med" type="none"/>
          </a:ln>
        </p:spPr>
      </p:cxnSp>
      <p:cxnSp>
        <p:nvCxnSpPr>
          <p:cNvPr id="910" name="Google Shape;910;p42"/>
          <p:cNvCxnSpPr>
            <a:stCxn id="906" idx="5"/>
          </p:cNvCxnSpPr>
          <p:nvPr/>
        </p:nvCxnSpPr>
        <p:spPr>
          <a:xfrm flipH="1" rot="-5400000">
            <a:off x="8465057" y="3864202"/>
            <a:ext cx="30300" cy="1680900"/>
          </a:xfrm>
          <a:prstGeom prst="curvedConnector4">
            <a:avLst>
              <a:gd fmla="val -829122" name="adj1"/>
              <a:gd fmla="val 51291" name="adj2"/>
            </a:avLst>
          </a:prstGeom>
          <a:noFill/>
          <a:ln cap="flat" cmpd="sng" w="19050">
            <a:solidFill>
              <a:schemeClr val="accent1"/>
            </a:solidFill>
            <a:prstDash val="dot"/>
            <a:round/>
            <a:headEnd len="med" w="med" type="none"/>
            <a:tailEnd len="med" w="med" type="none"/>
          </a:ln>
        </p:spPr>
      </p:cxnSp>
      <p:grpSp>
        <p:nvGrpSpPr>
          <p:cNvPr id="911" name="Google Shape;911;p42"/>
          <p:cNvGrpSpPr/>
          <p:nvPr/>
        </p:nvGrpSpPr>
        <p:grpSpPr>
          <a:xfrm flipH="1" rot="9974251">
            <a:off x="6727421" y="4995501"/>
            <a:ext cx="279603" cy="279603"/>
            <a:chOff x="6238800" y="4370675"/>
            <a:chExt cx="279600" cy="279600"/>
          </a:xfrm>
        </p:grpSpPr>
        <p:sp>
          <p:nvSpPr>
            <p:cNvPr id="912" name="Google Shape;912;p4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13" name="Shape 913"/>
        <p:cNvGrpSpPr/>
        <p:nvPr/>
      </p:nvGrpSpPr>
      <p:grpSpPr>
        <a:xfrm>
          <a:off x="0" y="0"/>
          <a:ext cx="0" cy="0"/>
          <a:chOff x="0" y="0"/>
          <a:chExt cx="0" cy="0"/>
        </a:xfrm>
      </p:grpSpPr>
      <p:sp>
        <p:nvSpPr>
          <p:cNvPr id="914" name="Google Shape;914;p43"/>
          <p:cNvSpPr txBox="1"/>
          <p:nvPr>
            <p:ph type="title"/>
          </p:nvPr>
        </p:nvSpPr>
        <p:spPr>
          <a:xfrm>
            <a:off x="2408600" y="3100300"/>
            <a:ext cx="5491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15" name="Google Shape;915;p43"/>
          <p:cNvSpPr txBox="1"/>
          <p:nvPr>
            <p:ph idx="1" type="subTitle"/>
          </p:nvPr>
        </p:nvSpPr>
        <p:spPr>
          <a:xfrm>
            <a:off x="2408625" y="1511325"/>
            <a:ext cx="54918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916" name="Google Shape;916;p43"/>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3"/>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3"/>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3"/>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921" name="Shape 921"/>
        <p:cNvGrpSpPr/>
        <p:nvPr/>
      </p:nvGrpSpPr>
      <p:grpSpPr>
        <a:xfrm>
          <a:off x="0" y="0"/>
          <a:ext cx="0" cy="0"/>
          <a:chOff x="0" y="0"/>
          <a:chExt cx="0" cy="0"/>
        </a:xfrm>
      </p:grpSpPr>
      <p:sp>
        <p:nvSpPr>
          <p:cNvPr id="922" name="Google Shape;922;p44"/>
          <p:cNvSpPr txBox="1"/>
          <p:nvPr>
            <p:ph type="title"/>
          </p:nvPr>
        </p:nvSpPr>
        <p:spPr>
          <a:xfrm>
            <a:off x="830125" y="877763"/>
            <a:ext cx="4950900" cy="536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23" name="Google Shape;923;p44"/>
          <p:cNvSpPr txBox="1"/>
          <p:nvPr>
            <p:ph idx="1" type="subTitle"/>
          </p:nvPr>
        </p:nvSpPr>
        <p:spPr>
          <a:xfrm>
            <a:off x="830125" y="1413788"/>
            <a:ext cx="4950900" cy="5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924" name="Google Shape;924;p44"/>
          <p:cNvGrpSpPr/>
          <p:nvPr/>
        </p:nvGrpSpPr>
        <p:grpSpPr>
          <a:xfrm>
            <a:off x="-313950" y="2146587"/>
            <a:ext cx="2800500" cy="2893700"/>
            <a:chOff x="-313950" y="2146587"/>
            <a:chExt cx="2800500" cy="2893700"/>
          </a:xfrm>
        </p:grpSpPr>
        <p:sp>
          <p:nvSpPr>
            <p:cNvPr id="925" name="Google Shape;925;p44"/>
            <p:cNvSpPr/>
            <p:nvPr/>
          </p:nvSpPr>
          <p:spPr>
            <a:xfrm flipH="1" rot="10800000">
              <a:off x="217150" y="44475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flipH="1" rot="10800000">
              <a:off x="1645550" y="476323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flipH="1" rot="10800000">
              <a:off x="329525" y="214658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8" name="Google Shape;928;p44"/>
            <p:cNvCxnSpPr>
              <a:stCxn id="927" idx="7"/>
            </p:cNvCxnSpPr>
            <p:nvPr/>
          </p:nvCxnSpPr>
          <p:spPr>
            <a:xfrm flipH="1" rot="-5400000">
              <a:off x="-17879" y="2801783"/>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929" name="Google Shape;929;p44"/>
            <p:cNvCxnSpPr>
              <a:endCxn id="925" idx="4"/>
            </p:cNvCxnSpPr>
            <p:nvPr/>
          </p:nvCxnSpPr>
          <p:spPr>
            <a:xfrm rot="5400000">
              <a:off x="129250" y="3915212"/>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30" name="Google Shape;930;p44"/>
            <p:cNvCxnSpPr>
              <a:stCxn id="925" idx="6"/>
              <a:endCxn id="926" idx="2"/>
            </p:cNvCxnSpPr>
            <p:nvPr/>
          </p:nvCxnSpPr>
          <p:spPr>
            <a:xfrm>
              <a:off x="397450" y="4537712"/>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931" name="Google Shape;931;p44"/>
            <p:cNvCxnSpPr>
              <a:stCxn id="926" idx="6"/>
              <a:endCxn id="932" idx="0"/>
            </p:cNvCxnSpPr>
            <p:nvPr/>
          </p:nvCxnSpPr>
          <p:spPr>
            <a:xfrm flipH="1" rot="10800000">
              <a:off x="1825850" y="4386587"/>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933" name="Google Shape;933;p44"/>
            <p:cNvCxnSpPr>
              <a:endCxn id="934" idx="2"/>
            </p:cNvCxnSpPr>
            <p:nvPr/>
          </p:nvCxnSpPr>
          <p:spPr>
            <a:xfrm flipH="1" rot="-5400000">
              <a:off x="-842250" y="3630437"/>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35" name="Google Shape;935;p44"/>
            <p:cNvCxnSpPr>
              <a:stCxn id="926" idx="2"/>
              <a:endCxn id="934" idx="6"/>
            </p:cNvCxnSpPr>
            <p:nvPr/>
          </p:nvCxnSpPr>
          <p:spPr>
            <a:xfrm flipH="1">
              <a:off x="663650" y="4853387"/>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36" name="Google Shape;936;p44"/>
            <p:cNvCxnSpPr>
              <a:endCxn id="932" idx="3"/>
            </p:cNvCxnSpPr>
            <p:nvPr/>
          </p:nvCxnSpPr>
          <p:spPr>
            <a:xfrm flipH="1" rot="10800000">
              <a:off x="674696" y="4147958"/>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937" name="Google Shape;937;p44"/>
            <p:cNvCxnSpPr/>
            <p:nvPr/>
          </p:nvCxnSpPr>
          <p:spPr>
            <a:xfrm rot="10800000">
              <a:off x="-215262" y="3143163"/>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38" name="Google Shape;938;p44"/>
            <p:cNvCxnSpPr>
              <a:endCxn id="927" idx="2"/>
            </p:cNvCxnSpPr>
            <p:nvPr/>
          </p:nvCxnSpPr>
          <p:spPr>
            <a:xfrm rot="-5400000">
              <a:off x="-367075" y="2347737"/>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939" name="Google Shape;939;p44"/>
            <p:cNvCxnSpPr>
              <a:stCxn id="926" idx="4"/>
            </p:cNvCxnSpPr>
            <p:nvPr/>
          </p:nvCxnSpPr>
          <p:spPr>
            <a:xfrm flipH="1" rot="5400000">
              <a:off x="765950" y="3793487"/>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940" name="Google Shape;940;p44"/>
            <p:cNvGrpSpPr/>
            <p:nvPr/>
          </p:nvGrpSpPr>
          <p:grpSpPr>
            <a:xfrm flipH="1" rot="10800000">
              <a:off x="2206950" y="4107012"/>
              <a:ext cx="279600" cy="279600"/>
              <a:chOff x="2206950" y="697000"/>
              <a:chExt cx="279600" cy="279600"/>
            </a:xfrm>
          </p:grpSpPr>
          <p:sp>
            <p:nvSpPr>
              <p:cNvPr id="941" name="Google Shape;941;p4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44"/>
            <p:cNvGrpSpPr/>
            <p:nvPr/>
          </p:nvGrpSpPr>
          <p:grpSpPr>
            <a:xfrm flipH="1" rot="10800000">
              <a:off x="471450" y="4847987"/>
              <a:ext cx="192300" cy="192300"/>
              <a:chOff x="471450" y="43325"/>
              <a:chExt cx="192300" cy="192300"/>
            </a:xfrm>
          </p:grpSpPr>
          <p:sp>
            <p:nvSpPr>
              <p:cNvPr id="943" name="Google Shape;943;p4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44"/>
          <p:cNvGrpSpPr/>
          <p:nvPr/>
        </p:nvGrpSpPr>
        <p:grpSpPr>
          <a:xfrm>
            <a:off x="2901550" y="3411475"/>
            <a:ext cx="6182575" cy="2052725"/>
            <a:chOff x="2901550" y="3411475"/>
            <a:chExt cx="6182575" cy="2052725"/>
          </a:xfrm>
        </p:grpSpPr>
        <p:sp>
          <p:nvSpPr>
            <p:cNvPr id="945" name="Google Shape;945;p44"/>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7" name="Google Shape;947;p44"/>
            <p:cNvCxnSpPr>
              <a:stCxn id="948" idx="7"/>
              <a:endCxn id="949"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950" name="Google Shape;950;p44"/>
            <p:cNvCxnSpPr>
              <a:stCxn id="949" idx="6"/>
              <a:endCxn id="951"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52" name="Google Shape;952;p44"/>
            <p:cNvCxnSpPr>
              <a:stCxn id="951" idx="6"/>
              <a:endCxn id="946"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953" name="Google Shape;953;p44"/>
            <p:cNvCxnSpPr>
              <a:stCxn id="946" idx="6"/>
              <a:endCxn id="945"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949" name="Google Shape;949;p44"/>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4"/>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4"/>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6" name="Google Shape;956;p44"/>
            <p:cNvCxnSpPr>
              <a:stCxn id="957" idx="6"/>
              <a:endCxn id="958"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959" name="Google Shape;959;p44"/>
            <p:cNvCxnSpPr>
              <a:stCxn id="958" idx="0"/>
              <a:endCxn id="945"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960" name="Google Shape;960;p44"/>
            <p:cNvCxnSpPr>
              <a:stCxn id="945" idx="0"/>
              <a:endCxn id="955"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961" name="Google Shape;961;p44"/>
            <p:cNvCxnSpPr>
              <a:stCxn id="945" idx="0"/>
              <a:endCxn id="957"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962" name="Google Shape;962;p44"/>
            <p:cNvCxnSpPr>
              <a:stCxn id="948" idx="4"/>
              <a:endCxn id="946"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963" name="Google Shape;963;p44"/>
            <p:cNvCxnSpPr>
              <a:stCxn id="946" idx="5"/>
              <a:endCxn id="958"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964" name="Google Shape;964;p44"/>
            <p:cNvGrpSpPr/>
            <p:nvPr/>
          </p:nvGrpSpPr>
          <p:grpSpPr>
            <a:xfrm>
              <a:off x="6238900" y="4260588"/>
              <a:ext cx="279600" cy="279600"/>
              <a:chOff x="6238800" y="4370675"/>
              <a:chExt cx="279600" cy="279600"/>
            </a:xfrm>
          </p:grpSpPr>
          <p:sp>
            <p:nvSpPr>
              <p:cNvPr id="965" name="Google Shape;965;p44"/>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4"/>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44"/>
            <p:cNvGrpSpPr/>
            <p:nvPr/>
          </p:nvGrpSpPr>
          <p:grpSpPr>
            <a:xfrm>
              <a:off x="8804525" y="3411475"/>
              <a:ext cx="279600" cy="279600"/>
              <a:chOff x="8804525" y="3411475"/>
              <a:chExt cx="279600" cy="279600"/>
            </a:xfrm>
          </p:grpSpPr>
          <p:sp>
            <p:nvSpPr>
              <p:cNvPr id="967" name="Google Shape;967;p44"/>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4"/>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44"/>
            <p:cNvGrpSpPr/>
            <p:nvPr/>
          </p:nvGrpSpPr>
          <p:grpSpPr>
            <a:xfrm>
              <a:off x="4074075" y="4691825"/>
              <a:ext cx="279600" cy="279600"/>
              <a:chOff x="4074075" y="4691825"/>
              <a:chExt cx="279600" cy="279600"/>
            </a:xfrm>
          </p:grpSpPr>
          <p:sp>
            <p:nvSpPr>
              <p:cNvPr id="969" name="Google Shape;969;p44"/>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4"/>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44"/>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4"/>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971" name="Google Shape;971;p44"/>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72" name="Google Shape;972;p44"/>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73" name="Shape 973"/>
        <p:cNvGrpSpPr/>
        <p:nvPr/>
      </p:nvGrpSpPr>
      <p:grpSpPr>
        <a:xfrm>
          <a:off x="0" y="0"/>
          <a:ext cx="0" cy="0"/>
          <a:chOff x="0" y="0"/>
          <a:chExt cx="0" cy="0"/>
        </a:xfrm>
      </p:grpSpPr>
      <p:sp>
        <p:nvSpPr>
          <p:cNvPr id="974" name="Google Shape;974;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75" name="Google Shape;975;p45"/>
          <p:cNvSpPr txBox="1"/>
          <p:nvPr>
            <p:ph idx="1" type="subTitle"/>
          </p:nvPr>
        </p:nvSpPr>
        <p:spPr>
          <a:xfrm>
            <a:off x="897800"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6" name="Google Shape;976;p45"/>
          <p:cNvSpPr txBox="1"/>
          <p:nvPr>
            <p:ph idx="2" type="subTitle"/>
          </p:nvPr>
        </p:nvSpPr>
        <p:spPr>
          <a:xfrm>
            <a:off x="3553334"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7" name="Google Shape;977;p45"/>
          <p:cNvSpPr txBox="1"/>
          <p:nvPr>
            <p:ph idx="3" type="subTitle"/>
          </p:nvPr>
        </p:nvSpPr>
        <p:spPr>
          <a:xfrm>
            <a:off x="6208875"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8" name="Google Shape;978;p45"/>
          <p:cNvSpPr txBox="1"/>
          <p:nvPr>
            <p:ph idx="4" type="subTitle"/>
          </p:nvPr>
        </p:nvSpPr>
        <p:spPr>
          <a:xfrm>
            <a:off x="897800"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79" name="Google Shape;979;p45"/>
          <p:cNvSpPr txBox="1"/>
          <p:nvPr>
            <p:ph idx="5" type="subTitle"/>
          </p:nvPr>
        </p:nvSpPr>
        <p:spPr>
          <a:xfrm>
            <a:off x="3553338"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0" name="Google Shape;980;p45"/>
          <p:cNvSpPr txBox="1"/>
          <p:nvPr>
            <p:ph idx="6" type="subTitle"/>
          </p:nvPr>
        </p:nvSpPr>
        <p:spPr>
          <a:xfrm>
            <a:off x="6208875"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81" name="Google Shape;981;p45"/>
          <p:cNvGrpSpPr/>
          <p:nvPr/>
        </p:nvGrpSpPr>
        <p:grpSpPr>
          <a:xfrm>
            <a:off x="2901550" y="3677875"/>
            <a:ext cx="6109525" cy="1786325"/>
            <a:chOff x="2901550" y="3677875"/>
            <a:chExt cx="6109525" cy="1786325"/>
          </a:xfrm>
        </p:grpSpPr>
        <p:sp>
          <p:nvSpPr>
            <p:cNvPr id="982" name="Google Shape;982;p45"/>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4" name="Google Shape;984;p45"/>
            <p:cNvCxnSpPr>
              <a:stCxn id="985" idx="7"/>
              <a:endCxn id="986"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987" name="Google Shape;987;p45"/>
            <p:cNvCxnSpPr>
              <a:stCxn id="986" idx="6"/>
              <a:endCxn id="988"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89" name="Google Shape;989;p45"/>
            <p:cNvCxnSpPr>
              <a:stCxn id="988" idx="6"/>
              <a:endCxn id="983"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990" name="Google Shape;990;p45"/>
            <p:cNvCxnSpPr>
              <a:stCxn id="983" idx="6"/>
              <a:endCxn id="982"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986" name="Google Shape;986;p45"/>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2" name="Google Shape;992;p45"/>
            <p:cNvCxnSpPr>
              <a:stCxn id="993" idx="6"/>
              <a:endCxn id="994" idx="6"/>
            </p:cNvCxnSpPr>
            <p:nvPr/>
          </p:nvCxnSpPr>
          <p:spPr>
            <a:xfrm flipH="1">
              <a:off x="8863775" y="3817675"/>
              <a:ext cx="147300" cy="1161900"/>
            </a:xfrm>
            <a:prstGeom prst="curvedConnector3">
              <a:avLst>
                <a:gd fmla="val -161660" name="adj1"/>
              </a:avLst>
            </a:prstGeom>
            <a:noFill/>
            <a:ln cap="flat" cmpd="sng" w="19050">
              <a:solidFill>
                <a:schemeClr val="accent1"/>
              </a:solidFill>
              <a:prstDash val="dot"/>
              <a:round/>
              <a:headEnd len="med" w="med" type="none"/>
              <a:tailEnd len="med" w="med" type="none"/>
            </a:ln>
          </p:spPr>
        </p:cxnSp>
        <p:cxnSp>
          <p:nvCxnSpPr>
            <p:cNvPr id="995" name="Google Shape;995;p45"/>
            <p:cNvCxnSpPr>
              <a:stCxn id="994" idx="0"/>
              <a:endCxn id="982"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grpSp>
          <p:nvGrpSpPr>
            <p:cNvPr id="996" name="Google Shape;996;p45"/>
            <p:cNvGrpSpPr/>
            <p:nvPr/>
          </p:nvGrpSpPr>
          <p:grpSpPr>
            <a:xfrm>
              <a:off x="6238900" y="4260588"/>
              <a:ext cx="279600" cy="279600"/>
              <a:chOff x="6238800" y="4370675"/>
              <a:chExt cx="279600" cy="279600"/>
            </a:xfrm>
          </p:grpSpPr>
          <p:sp>
            <p:nvSpPr>
              <p:cNvPr id="997" name="Google Shape;997;p4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45"/>
            <p:cNvGrpSpPr/>
            <p:nvPr/>
          </p:nvGrpSpPr>
          <p:grpSpPr>
            <a:xfrm>
              <a:off x="8731475" y="3677875"/>
              <a:ext cx="279600" cy="279600"/>
              <a:chOff x="8804525" y="3411475"/>
              <a:chExt cx="279600" cy="279600"/>
            </a:xfrm>
          </p:grpSpPr>
          <p:sp>
            <p:nvSpPr>
              <p:cNvPr id="999" name="Google Shape;999;p45"/>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45"/>
            <p:cNvGrpSpPr/>
            <p:nvPr/>
          </p:nvGrpSpPr>
          <p:grpSpPr>
            <a:xfrm>
              <a:off x="4074075" y="4691825"/>
              <a:ext cx="279600" cy="279600"/>
              <a:chOff x="4074075" y="4691825"/>
              <a:chExt cx="279600" cy="279600"/>
            </a:xfrm>
          </p:grpSpPr>
          <p:sp>
            <p:nvSpPr>
              <p:cNvPr id="1001" name="Google Shape;1001;p4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45"/>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2" name="Google Shape;1002;p45"/>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003" name="Google Shape;1003;p45"/>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004" name="Google Shape;1004;p45"/>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45"/>
          <p:cNvGrpSpPr/>
          <p:nvPr/>
        </p:nvGrpSpPr>
        <p:grpSpPr>
          <a:xfrm>
            <a:off x="5423959" y="-248900"/>
            <a:ext cx="4266951" cy="2135710"/>
            <a:chOff x="5423959" y="-248900"/>
            <a:chExt cx="4266951" cy="2135710"/>
          </a:xfrm>
        </p:grpSpPr>
        <p:sp>
          <p:nvSpPr>
            <p:cNvPr id="1008" name="Google Shape;1008;p45"/>
            <p:cNvSpPr/>
            <p:nvPr/>
          </p:nvSpPr>
          <p:spPr>
            <a:xfrm flipH="1">
              <a:off x="5731276" y="81899"/>
              <a:ext cx="158100" cy="1581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45"/>
            <p:cNvGrpSpPr/>
            <p:nvPr/>
          </p:nvGrpSpPr>
          <p:grpSpPr>
            <a:xfrm>
              <a:off x="5423959" y="-248900"/>
              <a:ext cx="4266951" cy="2135710"/>
              <a:chOff x="4216579" y="43325"/>
              <a:chExt cx="5231671" cy="2618575"/>
            </a:xfrm>
          </p:grpSpPr>
          <p:sp>
            <p:nvSpPr>
              <p:cNvPr id="1010" name="Google Shape;1010;p45"/>
              <p:cNvSpPr/>
              <p:nvPr/>
            </p:nvSpPr>
            <p:spPr>
              <a:xfrm flipH="1">
                <a:off x="847970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flipH="1">
                <a:off x="7632406" y="78582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flipH="1">
                <a:off x="8750150" y="248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3" name="Google Shape;1013;p45"/>
              <p:cNvCxnSpPr>
                <a:stCxn id="1012" idx="7"/>
                <a:endCxn id="1011" idx="4"/>
              </p:cNvCxnSpPr>
              <p:nvPr/>
            </p:nvCxnSpPr>
            <p:spPr>
              <a:xfrm flipH="1" rot="5400000">
                <a:off x="7478604" y="1210054"/>
                <a:ext cx="1542000" cy="1053900"/>
              </a:xfrm>
              <a:prstGeom prst="curvedConnector3">
                <a:avLst>
                  <a:gd fmla="val 50852" name="adj1"/>
                </a:avLst>
              </a:prstGeom>
              <a:noFill/>
              <a:ln cap="flat" cmpd="sng" w="19050">
                <a:solidFill>
                  <a:schemeClr val="accent1"/>
                </a:solidFill>
                <a:prstDash val="dot"/>
                <a:round/>
                <a:headEnd len="med" w="med" type="none"/>
                <a:tailEnd len="med" w="med" type="none"/>
              </a:ln>
            </p:spPr>
          </p:cxnSp>
          <p:cxnSp>
            <p:nvCxnSpPr>
              <p:cNvPr id="1014" name="Google Shape;1014;p45"/>
              <p:cNvCxnSpPr>
                <a:endCxn id="1010" idx="4"/>
              </p:cNvCxnSpPr>
              <p:nvPr/>
            </p:nvCxnSpPr>
            <p:spPr>
              <a:xfrm flipH="1" rot="5400000">
                <a:off x="8436200" y="769700"/>
                <a:ext cx="1145700" cy="8784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015" name="Google Shape;1015;p45"/>
              <p:cNvCxnSpPr>
                <a:stCxn id="1010" idx="6"/>
                <a:endCxn id="1011" idx="2"/>
              </p:cNvCxnSpPr>
              <p:nvPr/>
            </p:nvCxnSpPr>
            <p:spPr>
              <a:xfrm flipH="1">
                <a:off x="7812800" y="545900"/>
                <a:ext cx="666900" cy="330000"/>
              </a:xfrm>
              <a:prstGeom prst="curvedConnector3">
                <a:avLst>
                  <a:gd fmla="val 50007" name="adj1"/>
                </a:avLst>
              </a:prstGeom>
              <a:noFill/>
              <a:ln cap="flat" cmpd="sng" w="19050">
                <a:solidFill>
                  <a:schemeClr val="accent1"/>
                </a:solidFill>
                <a:prstDash val="dot"/>
                <a:round/>
                <a:headEnd len="med" w="med" type="none"/>
                <a:tailEnd len="med" w="med" type="none"/>
              </a:ln>
            </p:spPr>
          </p:cxnSp>
          <p:sp>
            <p:nvSpPr>
              <p:cNvPr id="1016" name="Google Shape;1016;p45"/>
              <p:cNvSpPr/>
              <p:nvPr/>
            </p:nvSpPr>
            <p:spPr>
              <a:xfrm flipH="1">
                <a:off x="4632295" y="488009"/>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7" name="Google Shape;1017;p45"/>
              <p:cNvCxnSpPr>
                <a:endCxn id="1018" idx="2"/>
              </p:cNvCxnSpPr>
              <p:nvPr/>
            </p:nvCxnSpPr>
            <p:spPr>
              <a:xfrm rot="-5400000">
                <a:off x="7217100" y="1008875"/>
                <a:ext cx="2058000" cy="319200"/>
              </a:xfrm>
              <a:prstGeom prst="curvedConnector4">
                <a:avLst>
                  <a:gd fmla="val 47664" name="adj1"/>
                  <a:gd fmla="val 191467"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19" name="Google Shape;1019;p45"/>
              <p:cNvCxnSpPr>
                <a:stCxn id="1011" idx="2"/>
                <a:endCxn id="1018" idx="6"/>
              </p:cNvCxnSpPr>
              <p:nvPr/>
            </p:nvCxnSpPr>
            <p:spPr>
              <a:xfrm flipH="1" rot="10800000">
                <a:off x="7812706" y="139477"/>
                <a:ext cx="400800" cy="736500"/>
              </a:xfrm>
              <a:prstGeom prst="curvedConnector3">
                <a:avLst>
                  <a:gd fmla="val 4998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20" name="Google Shape;1020;p45"/>
              <p:cNvCxnSpPr>
                <a:stCxn id="1010" idx="7"/>
                <a:endCxn id="1021" idx="2"/>
              </p:cNvCxnSpPr>
              <p:nvPr/>
            </p:nvCxnSpPr>
            <p:spPr>
              <a:xfrm rot="5400000">
                <a:off x="7119054" y="-510996"/>
                <a:ext cx="393900" cy="2380200"/>
              </a:xfrm>
              <a:prstGeom prst="curvedConnector4">
                <a:avLst>
                  <a:gd fmla="val -80824" name="adj1"/>
                  <a:gd fmla="val 50554"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22" name="Google Shape;1022;p45"/>
              <p:cNvCxnSpPr>
                <a:stCxn id="1021" idx="7"/>
              </p:cNvCxnSpPr>
              <p:nvPr/>
            </p:nvCxnSpPr>
            <p:spPr>
              <a:xfrm rot="5400000">
                <a:off x="5022529" y="-28833"/>
                <a:ext cx="58800" cy="1670700"/>
              </a:xfrm>
              <a:prstGeom prst="curvedConnector4">
                <a:avLst>
                  <a:gd fmla="val -566173" name="adj1"/>
                  <a:gd fmla="val 5122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23" name="Google Shape;1023;p45"/>
              <p:cNvCxnSpPr>
                <a:endCxn id="1012" idx="6"/>
              </p:cNvCxnSpPr>
              <p:nvPr/>
            </p:nvCxnSpPr>
            <p:spPr>
              <a:xfrm rot="5400000">
                <a:off x="7928900" y="1567800"/>
                <a:ext cx="1825200" cy="182700"/>
              </a:xfrm>
              <a:prstGeom prst="curvedConnector4">
                <a:avLst>
                  <a:gd fmla="val 47530" name="adj1"/>
                  <a:gd fmla="val 25980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24" name="Google Shape;1024;p45"/>
              <p:cNvCxnSpPr>
                <a:stCxn id="1011" idx="6"/>
                <a:endCxn id="1021" idx="0"/>
              </p:cNvCxnSpPr>
              <p:nvPr/>
            </p:nvCxnSpPr>
            <p:spPr>
              <a:xfrm rot="10800000">
                <a:off x="5986006" y="736177"/>
                <a:ext cx="1646400" cy="139800"/>
              </a:xfrm>
              <a:prstGeom prst="curvedConnector4">
                <a:avLst>
                  <a:gd fmla="val 45751" name="adj1"/>
                  <a:gd fmla="val 308847" name="adj2"/>
                </a:avLst>
              </a:prstGeom>
              <a:noFill/>
              <a:ln cap="flat" cmpd="sng" w="19050">
                <a:solidFill>
                  <a:schemeClr val="accent1"/>
                </a:solidFill>
                <a:prstDash val="dot"/>
                <a:round/>
                <a:headEnd len="med" w="med" type="none"/>
                <a:tailEnd len="med" w="med" type="none"/>
              </a:ln>
            </p:spPr>
          </p:cxnSp>
          <p:grpSp>
            <p:nvGrpSpPr>
              <p:cNvPr id="1025" name="Google Shape;1025;p45"/>
              <p:cNvGrpSpPr/>
              <p:nvPr/>
            </p:nvGrpSpPr>
            <p:grpSpPr>
              <a:xfrm flipH="1">
                <a:off x="5846332" y="736171"/>
                <a:ext cx="279600" cy="279600"/>
                <a:chOff x="2909255" y="770121"/>
                <a:chExt cx="279600" cy="279600"/>
              </a:xfrm>
            </p:grpSpPr>
            <p:sp>
              <p:nvSpPr>
                <p:cNvPr id="1026" name="Google Shape;1026;p45"/>
                <p:cNvSpPr/>
                <p:nvPr/>
              </p:nvSpPr>
              <p:spPr>
                <a:xfrm>
                  <a:off x="2958916" y="81976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2909255" y="770121"/>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45"/>
              <p:cNvGrpSpPr/>
              <p:nvPr/>
            </p:nvGrpSpPr>
            <p:grpSpPr>
              <a:xfrm flipH="1">
                <a:off x="8213400" y="43325"/>
                <a:ext cx="192300" cy="192300"/>
                <a:chOff x="471450" y="43325"/>
                <a:chExt cx="192300" cy="192300"/>
              </a:xfrm>
            </p:grpSpPr>
            <p:sp>
              <p:nvSpPr>
                <p:cNvPr id="1028" name="Google Shape;1028;p45"/>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29" name="Shape 1029"/>
        <p:cNvGrpSpPr/>
        <p:nvPr/>
      </p:nvGrpSpPr>
      <p:grpSpPr>
        <a:xfrm>
          <a:off x="0" y="0"/>
          <a:ext cx="0" cy="0"/>
          <a:chOff x="0" y="0"/>
          <a:chExt cx="0" cy="0"/>
        </a:xfrm>
      </p:grpSpPr>
      <p:sp>
        <p:nvSpPr>
          <p:cNvPr id="1030" name="Google Shape;103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31" name="Google Shape;1031;p46"/>
          <p:cNvSpPr txBox="1"/>
          <p:nvPr>
            <p:ph idx="1" type="subTitle"/>
          </p:nvPr>
        </p:nvSpPr>
        <p:spPr>
          <a:xfrm>
            <a:off x="1325324"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2" name="Google Shape;1032;p46"/>
          <p:cNvSpPr txBox="1"/>
          <p:nvPr>
            <p:ph idx="2" type="subTitle"/>
          </p:nvPr>
        </p:nvSpPr>
        <p:spPr>
          <a:xfrm>
            <a:off x="5151876"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3" name="Google Shape;1033;p46"/>
          <p:cNvSpPr txBox="1"/>
          <p:nvPr>
            <p:ph idx="3" type="subTitle"/>
          </p:nvPr>
        </p:nvSpPr>
        <p:spPr>
          <a:xfrm>
            <a:off x="1325324"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4" name="Google Shape;1034;p46"/>
          <p:cNvSpPr txBox="1"/>
          <p:nvPr>
            <p:ph idx="4" type="subTitle"/>
          </p:nvPr>
        </p:nvSpPr>
        <p:spPr>
          <a:xfrm>
            <a:off x="5151876"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5" name="Google Shape;1035;p46"/>
          <p:cNvSpPr txBox="1"/>
          <p:nvPr>
            <p:ph idx="5" type="subTitle"/>
          </p:nvPr>
        </p:nvSpPr>
        <p:spPr>
          <a:xfrm>
            <a:off x="1325324"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6" name="Google Shape;1036;p46"/>
          <p:cNvSpPr txBox="1"/>
          <p:nvPr>
            <p:ph idx="6" type="subTitle"/>
          </p:nvPr>
        </p:nvSpPr>
        <p:spPr>
          <a:xfrm>
            <a:off x="1325324"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7" name="Google Shape;1037;p46"/>
          <p:cNvSpPr txBox="1"/>
          <p:nvPr>
            <p:ph idx="7" type="subTitle"/>
          </p:nvPr>
        </p:nvSpPr>
        <p:spPr>
          <a:xfrm>
            <a:off x="5151849"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8" name="Google Shape;1038;p46"/>
          <p:cNvSpPr txBox="1"/>
          <p:nvPr>
            <p:ph idx="8" type="subTitle"/>
          </p:nvPr>
        </p:nvSpPr>
        <p:spPr>
          <a:xfrm>
            <a:off x="5151849"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39" name="Google Shape;1039;p46"/>
          <p:cNvGrpSpPr/>
          <p:nvPr/>
        </p:nvGrpSpPr>
        <p:grpSpPr>
          <a:xfrm>
            <a:off x="8188538" y="1766625"/>
            <a:ext cx="1100213" cy="3195663"/>
            <a:chOff x="8188538" y="1766625"/>
            <a:chExt cx="1100213" cy="3195663"/>
          </a:xfrm>
        </p:grpSpPr>
        <p:sp>
          <p:nvSpPr>
            <p:cNvPr id="1040" name="Google Shape;1040;p46"/>
            <p:cNvSpPr/>
            <p:nvPr/>
          </p:nvSpPr>
          <p:spPr>
            <a:xfrm>
              <a:off x="8623063" y="2608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a:off x="8647575" y="35411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2" name="Google Shape;1042;p46"/>
            <p:cNvCxnSpPr>
              <a:stCxn id="1041" idx="0"/>
              <a:endCxn id="1043" idx="2"/>
            </p:cNvCxnSpPr>
            <p:nvPr/>
          </p:nvCxnSpPr>
          <p:spPr>
            <a:xfrm rot="-5400000">
              <a:off x="8696025" y="3064150"/>
              <a:ext cx="518700" cy="435300"/>
            </a:xfrm>
            <a:prstGeom prst="curvedConnector2">
              <a:avLst/>
            </a:prstGeom>
            <a:noFill/>
            <a:ln cap="flat" cmpd="sng" w="19050">
              <a:solidFill>
                <a:schemeClr val="accent1"/>
              </a:solidFill>
              <a:prstDash val="dot"/>
              <a:round/>
              <a:headEnd len="med" w="med" type="none"/>
              <a:tailEnd len="med" w="med" type="none"/>
            </a:ln>
          </p:spPr>
        </p:cxnSp>
        <p:sp>
          <p:nvSpPr>
            <p:cNvPr id="1044" name="Google Shape;1044;p46"/>
            <p:cNvSpPr/>
            <p:nvPr/>
          </p:nvSpPr>
          <p:spPr>
            <a:xfrm>
              <a:off x="8188538" y="22647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6"/>
            <p:cNvSpPr/>
            <p:nvPr/>
          </p:nvSpPr>
          <p:spPr>
            <a:xfrm>
              <a:off x="9172950" y="2964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a:off x="8948225" y="1766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6" name="Google Shape;1046;p46"/>
            <p:cNvCxnSpPr>
              <a:stCxn id="1044" idx="4"/>
              <a:endCxn id="1041" idx="0"/>
            </p:cNvCxnSpPr>
            <p:nvPr/>
          </p:nvCxnSpPr>
          <p:spPr>
            <a:xfrm flipH="1" rot="-5400000">
              <a:off x="7911788" y="2715225"/>
              <a:ext cx="1160700" cy="4914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47" name="Google Shape;1047;p46"/>
            <p:cNvCxnSpPr>
              <a:stCxn id="1043" idx="0"/>
              <a:endCxn id="1045" idx="4"/>
            </p:cNvCxnSpPr>
            <p:nvPr/>
          </p:nvCxnSpPr>
          <p:spPr>
            <a:xfrm flipH="1" rot="5400000">
              <a:off x="8625750" y="2359525"/>
              <a:ext cx="1017600" cy="192600"/>
            </a:xfrm>
            <a:prstGeom prst="curvedConnector3">
              <a:avLst>
                <a:gd fmla="val 5000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48" name="Google Shape;1048;p46"/>
            <p:cNvCxnSpPr>
              <a:stCxn id="1043" idx="4"/>
              <a:endCxn id="1041" idx="6"/>
            </p:cNvCxnSpPr>
            <p:nvPr/>
          </p:nvCxnSpPr>
          <p:spPr>
            <a:xfrm rot="5400000">
              <a:off x="8754000" y="3154375"/>
              <a:ext cx="550800" cy="40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49" name="Google Shape;1049;p46"/>
            <p:cNvCxnSpPr>
              <a:stCxn id="1045" idx="4"/>
              <a:endCxn id="1040" idx="6"/>
            </p:cNvCxnSpPr>
            <p:nvPr/>
          </p:nvCxnSpPr>
          <p:spPr>
            <a:xfrm rot="5400000">
              <a:off x="8545175" y="2205225"/>
              <a:ext cx="751500" cy="234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1050" name="Google Shape;1050;p46"/>
            <p:cNvSpPr/>
            <p:nvPr/>
          </p:nvSpPr>
          <p:spPr>
            <a:xfrm>
              <a:off x="9076650" y="4442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1" name="Google Shape;1051;p46"/>
            <p:cNvCxnSpPr>
              <a:stCxn id="1041" idx="2"/>
              <a:endCxn id="1050" idx="2"/>
            </p:cNvCxnSpPr>
            <p:nvPr/>
          </p:nvCxnSpPr>
          <p:spPr>
            <a:xfrm>
              <a:off x="8647575" y="3631300"/>
              <a:ext cx="429000" cy="869100"/>
            </a:xfrm>
            <a:prstGeom prst="curvedConnector3">
              <a:avLst>
                <a:gd fmla="val -55507" name="adj1"/>
              </a:avLst>
            </a:prstGeom>
            <a:noFill/>
            <a:ln cap="flat" cmpd="sng" w="19050">
              <a:solidFill>
                <a:schemeClr val="accent1"/>
              </a:solidFill>
              <a:prstDash val="dot"/>
              <a:round/>
              <a:headEnd len="med" w="med" type="none"/>
              <a:tailEnd len="med" w="med" type="none"/>
            </a:ln>
          </p:spPr>
        </p:cxnSp>
        <p:sp>
          <p:nvSpPr>
            <p:cNvPr id="1052" name="Google Shape;1052;p46"/>
            <p:cNvSpPr/>
            <p:nvPr/>
          </p:nvSpPr>
          <p:spPr>
            <a:xfrm>
              <a:off x="8341013" y="484648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3" name="Google Shape;1053;p46"/>
            <p:cNvCxnSpPr>
              <a:stCxn id="1052" idx="6"/>
              <a:endCxn id="1050" idx="4"/>
            </p:cNvCxnSpPr>
            <p:nvPr/>
          </p:nvCxnSpPr>
          <p:spPr>
            <a:xfrm flipH="1" rot="10800000">
              <a:off x="8456813" y="4558488"/>
              <a:ext cx="677700" cy="345900"/>
            </a:xfrm>
            <a:prstGeom prst="curvedConnector2">
              <a:avLst/>
            </a:prstGeom>
            <a:noFill/>
            <a:ln cap="flat" cmpd="sng" w="19050">
              <a:solidFill>
                <a:schemeClr val="accent1"/>
              </a:solidFill>
              <a:prstDash val="dot"/>
              <a:round/>
              <a:headEnd len="med" w="med" type="none"/>
              <a:tailEnd len="med" w="med" type="none"/>
            </a:ln>
          </p:spPr>
        </p:cxnSp>
        <p:cxnSp>
          <p:nvCxnSpPr>
            <p:cNvPr id="1054" name="Google Shape;1054;p46"/>
            <p:cNvCxnSpPr>
              <a:stCxn id="1050" idx="0"/>
              <a:endCxn id="1041" idx="4"/>
            </p:cNvCxnSpPr>
            <p:nvPr/>
          </p:nvCxnSpPr>
          <p:spPr>
            <a:xfrm flipH="1" rot="5400000">
              <a:off x="8575500" y="3883550"/>
              <a:ext cx="721200" cy="396900"/>
            </a:xfrm>
            <a:prstGeom prst="curvedConnector3">
              <a:avLst>
                <a:gd fmla="val 49997" name="adj1"/>
              </a:avLst>
            </a:prstGeom>
            <a:noFill/>
            <a:ln cap="flat" cmpd="sng" w="19050">
              <a:solidFill>
                <a:schemeClr val="accent1"/>
              </a:solidFill>
              <a:prstDash val="dot"/>
              <a:round/>
              <a:headEnd len="med" w="med" type="none"/>
              <a:tailEnd len="med" w="med" type="none"/>
            </a:ln>
          </p:spPr>
        </p:cxnSp>
        <p:sp>
          <p:nvSpPr>
            <p:cNvPr id="1055" name="Google Shape;1055;p46"/>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56" name="Shape 1056"/>
        <p:cNvGrpSpPr/>
        <p:nvPr/>
      </p:nvGrpSpPr>
      <p:grpSpPr>
        <a:xfrm>
          <a:off x="0" y="0"/>
          <a:ext cx="0" cy="0"/>
          <a:chOff x="0" y="0"/>
          <a:chExt cx="0" cy="0"/>
        </a:xfrm>
      </p:grpSpPr>
      <p:sp>
        <p:nvSpPr>
          <p:cNvPr id="1057" name="Google Shape;1057;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58" name="Google Shape;1058;p47"/>
          <p:cNvSpPr txBox="1"/>
          <p:nvPr>
            <p:ph idx="1" type="subTitle"/>
          </p:nvPr>
        </p:nvSpPr>
        <p:spPr>
          <a:xfrm>
            <a:off x="811313"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9" name="Google Shape;1059;p47"/>
          <p:cNvSpPr txBox="1"/>
          <p:nvPr>
            <p:ph idx="2" type="subTitle"/>
          </p:nvPr>
        </p:nvSpPr>
        <p:spPr>
          <a:xfrm>
            <a:off x="3620150"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0" name="Google Shape;1060;p47"/>
          <p:cNvSpPr txBox="1"/>
          <p:nvPr>
            <p:ph idx="3" type="subTitle"/>
          </p:nvPr>
        </p:nvSpPr>
        <p:spPr>
          <a:xfrm>
            <a:off x="811313"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1" name="Google Shape;1061;p47"/>
          <p:cNvSpPr txBox="1"/>
          <p:nvPr>
            <p:ph idx="4" type="subTitle"/>
          </p:nvPr>
        </p:nvSpPr>
        <p:spPr>
          <a:xfrm>
            <a:off x="3620150"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2" name="Google Shape;1062;p47"/>
          <p:cNvSpPr txBox="1"/>
          <p:nvPr>
            <p:ph idx="5" type="subTitle"/>
          </p:nvPr>
        </p:nvSpPr>
        <p:spPr>
          <a:xfrm>
            <a:off x="6431659"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3" name="Google Shape;1063;p47"/>
          <p:cNvSpPr txBox="1"/>
          <p:nvPr>
            <p:ph idx="6" type="subTitle"/>
          </p:nvPr>
        </p:nvSpPr>
        <p:spPr>
          <a:xfrm>
            <a:off x="6431659"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4" name="Google Shape;1064;p47"/>
          <p:cNvSpPr txBox="1"/>
          <p:nvPr>
            <p:ph idx="7" type="subTitle"/>
          </p:nvPr>
        </p:nvSpPr>
        <p:spPr>
          <a:xfrm>
            <a:off x="815213"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5" name="Google Shape;1065;p47"/>
          <p:cNvSpPr txBox="1"/>
          <p:nvPr>
            <p:ph idx="8" type="subTitle"/>
          </p:nvPr>
        </p:nvSpPr>
        <p:spPr>
          <a:xfrm>
            <a:off x="362405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6" name="Google Shape;1066;p47"/>
          <p:cNvSpPr txBox="1"/>
          <p:nvPr>
            <p:ph idx="9" type="subTitle"/>
          </p:nvPr>
        </p:nvSpPr>
        <p:spPr>
          <a:xfrm>
            <a:off x="643556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7" name="Google Shape;1067;p47"/>
          <p:cNvSpPr txBox="1"/>
          <p:nvPr>
            <p:ph idx="13" type="subTitle"/>
          </p:nvPr>
        </p:nvSpPr>
        <p:spPr>
          <a:xfrm>
            <a:off x="815213"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8" name="Google Shape;1068;p47"/>
          <p:cNvSpPr txBox="1"/>
          <p:nvPr>
            <p:ph idx="14" type="subTitle"/>
          </p:nvPr>
        </p:nvSpPr>
        <p:spPr>
          <a:xfrm>
            <a:off x="362405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9" name="Google Shape;1069;p47"/>
          <p:cNvSpPr txBox="1"/>
          <p:nvPr>
            <p:ph idx="15" type="subTitle"/>
          </p:nvPr>
        </p:nvSpPr>
        <p:spPr>
          <a:xfrm>
            <a:off x="643556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70" name="Google Shape;1070;p47"/>
          <p:cNvGrpSpPr/>
          <p:nvPr/>
        </p:nvGrpSpPr>
        <p:grpSpPr>
          <a:xfrm rot="10800000">
            <a:off x="-163875" y="4144220"/>
            <a:ext cx="6089425" cy="1198400"/>
            <a:chOff x="1577925" y="17750"/>
            <a:chExt cx="6089425" cy="1198400"/>
          </a:xfrm>
        </p:grpSpPr>
        <p:sp>
          <p:nvSpPr>
            <p:cNvPr id="1071" name="Google Shape;1071;p47"/>
            <p:cNvSpPr/>
            <p:nvPr/>
          </p:nvSpPr>
          <p:spPr>
            <a:xfrm flipH="1">
              <a:off x="7487050" y="1035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7"/>
            <p:cNvSpPr/>
            <p:nvPr/>
          </p:nvSpPr>
          <p:spPr>
            <a:xfrm flipH="1">
              <a:off x="6303575" y="17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7"/>
            <p:cNvSpPr/>
            <p:nvPr/>
          </p:nvSpPr>
          <p:spPr>
            <a:xfrm flipH="1">
              <a:off x="3091500" y="4679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4" name="Google Shape;1074;p47"/>
            <p:cNvCxnSpPr>
              <a:stCxn id="1071" idx="6"/>
              <a:endCxn id="1072" idx="2"/>
            </p:cNvCxnSpPr>
            <p:nvPr/>
          </p:nvCxnSpPr>
          <p:spPr>
            <a:xfrm rot="10800000">
              <a:off x="6483850" y="107800"/>
              <a:ext cx="1003200" cy="1018200"/>
            </a:xfrm>
            <a:prstGeom prst="curvedConnector3">
              <a:avLst>
                <a:gd fmla="val 49999" name="adj1"/>
              </a:avLst>
            </a:prstGeom>
            <a:noFill/>
            <a:ln cap="flat" cmpd="sng" w="19050">
              <a:solidFill>
                <a:schemeClr val="accent1"/>
              </a:solidFill>
              <a:prstDash val="dot"/>
              <a:round/>
              <a:headEnd len="med" w="med" type="none"/>
              <a:tailEnd len="med" w="med" type="none"/>
            </a:ln>
          </p:spPr>
        </p:cxnSp>
        <p:sp>
          <p:nvSpPr>
            <p:cNvPr id="1075" name="Google Shape;1075;p47"/>
            <p:cNvSpPr/>
            <p:nvPr/>
          </p:nvSpPr>
          <p:spPr>
            <a:xfrm flipH="1">
              <a:off x="4819925" y="304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7"/>
            <p:cNvSpPr/>
            <p:nvPr/>
          </p:nvSpPr>
          <p:spPr>
            <a:xfrm flipH="1">
              <a:off x="4787675" y="526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7" name="Google Shape;1077;p47"/>
            <p:cNvCxnSpPr>
              <a:stCxn id="1072" idx="2"/>
              <a:endCxn id="1078" idx="6"/>
            </p:cNvCxnSpPr>
            <p:nvPr/>
          </p:nvCxnSpPr>
          <p:spPr>
            <a:xfrm>
              <a:off x="6483875" y="107900"/>
              <a:ext cx="951300" cy="3195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79" name="Google Shape;1079;p47"/>
            <p:cNvCxnSpPr>
              <a:stCxn id="1075" idx="6"/>
              <a:endCxn id="1080" idx="1"/>
            </p:cNvCxnSpPr>
            <p:nvPr/>
          </p:nvCxnSpPr>
          <p:spPr>
            <a:xfrm flipH="1">
              <a:off x="4335725" y="362350"/>
              <a:ext cx="484200" cy="229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81" name="Google Shape;1081;p47"/>
            <p:cNvCxnSpPr>
              <a:stCxn id="1080" idx="2"/>
              <a:endCxn id="1076" idx="6"/>
            </p:cNvCxnSpPr>
            <p:nvPr/>
          </p:nvCxnSpPr>
          <p:spPr>
            <a:xfrm flipH="1" rot="10800000">
              <a:off x="4363938" y="617025"/>
              <a:ext cx="423600" cy="43200"/>
            </a:xfrm>
            <a:prstGeom prst="curvedConnector3">
              <a:avLst>
                <a:gd fmla="val 50016"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82" name="Google Shape;1082;p47"/>
            <p:cNvCxnSpPr>
              <a:stCxn id="1076" idx="2"/>
              <a:endCxn id="1072" idx="6"/>
            </p:cNvCxnSpPr>
            <p:nvPr/>
          </p:nvCxnSpPr>
          <p:spPr>
            <a:xfrm flipH="1" rot="10800000">
              <a:off x="4967975" y="107800"/>
              <a:ext cx="1335600" cy="5091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83" name="Google Shape;1083;p47"/>
            <p:cNvCxnSpPr>
              <a:stCxn id="1075" idx="2"/>
              <a:endCxn id="1084" idx="5"/>
            </p:cNvCxnSpPr>
            <p:nvPr/>
          </p:nvCxnSpPr>
          <p:spPr>
            <a:xfrm>
              <a:off x="4935725" y="362350"/>
              <a:ext cx="1500000" cy="171000"/>
            </a:xfrm>
            <a:prstGeom prst="curvedConnector4">
              <a:avLst>
                <a:gd fmla="val 49065" name="adj1"/>
                <a:gd fmla="val 255651"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1085" name="Google Shape;1085;p47"/>
            <p:cNvGrpSpPr/>
            <p:nvPr/>
          </p:nvGrpSpPr>
          <p:grpSpPr>
            <a:xfrm flipH="1">
              <a:off x="7435125" y="331100"/>
              <a:ext cx="192300" cy="192300"/>
              <a:chOff x="471450" y="43325"/>
              <a:chExt cx="192300" cy="192300"/>
            </a:xfrm>
          </p:grpSpPr>
          <p:sp>
            <p:nvSpPr>
              <p:cNvPr id="1086" name="Google Shape;1086;p47"/>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7"/>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47"/>
            <p:cNvGrpSpPr/>
            <p:nvPr/>
          </p:nvGrpSpPr>
          <p:grpSpPr>
            <a:xfrm flipH="1">
              <a:off x="4171638" y="564075"/>
              <a:ext cx="192300" cy="192300"/>
              <a:chOff x="3777988" y="402825"/>
              <a:chExt cx="192300" cy="192300"/>
            </a:xfrm>
          </p:grpSpPr>
          <p:sp>
            <p:nvSpPr>
              <p:cNvPr id="1088" name="Google Shape;1088;p47"/>
              <p:cNvSpPr/>
              <p:nvPr/>
            </p:nvSpPr>
            <p:spPr>
              <a:xfrm>
                <a:off x="3816238" y="441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7"/>
              <p:cNvSpPr/>
              <p:nvPr/>
            </p:nvSpPr>
            <p:spPr>
              <a:xfrm>
                <a:off x="3777988" y="4028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9" name="Google Shape;1089;p47"/>
            <p:cNvGrpSpPr/>
            <p:nvPr/>
          </p:nvGrpSpPr>
          <p:grpSpPr>
            <a:xfrm flipH="1">
              <a:off x="1577925" y="287450"/>
              <a:ext cx="279600" cy="279600"/>
              <a:chOff x="2206950" y="697000"/>
              <a:chExt cx="279600" cy="279600"/>
            </a:xfrm>
          </p:grpSpPr>
          <p:sp>
            <p:nvSpPr>
              <p:cNvPr id="1090" name="Google Shape;1090;p47"/>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2" name="Google Shape;1092;p47"/>
            <p:cNvCxnSpPr>
              <a:stCxn id="1073" idx="6"/>
              <a:endCxn id="1091" idx="2"/>
            </p:cNvCxnSpPr>
            <p:nvPr/>
          </p:nvCxnSpPr>
          <p:spPr>
            <a:xfrm rot="10800000">
              <a:off x="1857600" y="427275"/>
              <a:ext cx="1233900" cy="130800"/>
            </a:xfrm>
            <a:prstGeom prst="curvedConnector3">
              <a:avLst>
                <a:gd fmla="val 5000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093" name="Google Shape;1093;p47"/>
            <p:cNvCxnSpPr>
              <a:stCxn id="1072" idx="6"/>
              <a:endCxn id="1073" idx="2"/>
            </p:cNvCxnSpPr>
            <p:nvPr/>
          </p:nvCxnSpPr>
          <p:spPr>
            <a:xfrm flipH="1">
              <a:off x="3271775" y="107900"/>
              <a:ext cx="3031800" cy="450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1094" name="Google Shape;1094;p47"/>
            <p:cNvGrpSpPr/>
            <p:nvPr/>
          </p:nvGrpSpPr>
          <p:grpSpPr>
            <a:xfrm flipH="1">
              <a:off x="6407675" y="369088"/>
              <a:ext cx="192300" cy="192300"/>
              <a:chOff x="4663000" y="-397562"/>
              <a:chExt cx="192300" cy="192300"/>
            </a:xfrm>
          </p:grpSpPr>
          <p:sp>
            <p:nvSpPr>
              <p:cNvPr id="1095" name="Google Shape;1095;p47"/>
              <p:cNvSpPr/>
              <p:nvPr/>
            </p:nvSpPr>
            <p:spPr>
              <a:xfrm>
                <a:off x="4701250" y="-3593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7"/>
              <p:cNvSpPr/>
              <p:nvPr/>
            </p:nvSpPr>
            <p:spPr>
              <a:xfrm>
                <a:off x="4663000" y="-39756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96" name="Shape 1096"/>
        <p:cNvGrpSpPr/>
        <p:nvPr/>
      </p:nvGrpSpPr>
      <p:grpSpPr>
        <a:xfrm>
          <a:off x="0" y="0"/>
          <a:ext cx="0" cy="0"/>
          <a:chOff x="0" y="0"/>
          <a:chExt cx="0" cy="0"/>
        </a:xfrm>
      </p:grpSpPr>
      <p:sp>
        <p:nvSpPr>
          <p:cNvPr id="1097" name="Google Shape;1097;p48"/>
          <p:cNvSpPr txBox="1"/>
          <p:nvPr>
            <p:ph hasCustomPrompt="1" type="title"/>
          </p:nvPr>
        </p:nvSpPr>
        <p:spPr>
          <a:xfrm>
            <a:off x="868650"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8" name="Google Shape;1098;p48"/>
          <p:cNvSpPr txBox="1"/>
          <p:nvPr>
            <p:ph idx="1" type="subTitle"/>
          </p:nvPr>
        </p:nvSpPr>
        <p:spPr>
          <a:xfrm>
            <a:off x="868663"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099" name="Google Shape;1099;p48"/>
          <p:cNvSpPr txBox="1"/>
          <p:nvPr>
            <p:ph hasCustomPrompt="1" idx="2" type="title"/>
          </p:nvPr>
        </p:nvSpPr>
        <p:spPr>
          <a:xfrm>
            <a:off x="2895963" y="1436602"/>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00" name="Google Shape;1100;p48"/>
          <p:cNvSpPr txBox="1"/>
          <p:nvPr>
            <p:ph idx="3" type="subTitle"/>
          </p:nvPr>
        </p:nvSpPr>
        <p:spPr>
          <a:xfrm>
            <a:off x="2895963" y="2205513"/>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01" name="Google Shape;1101;p48"/>
          <p:cNvSpPr txBox="1"/>
          <p:nvPr>
            <p:ph hasCustomPrompt="1" idx="4" type="title"/>
          </p:nvPr>
        </p:nvSpPr>
        <p:spPr>
          <a:xfrm>
            <a:off x="4923275"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02" name="Google Shape;1102;p48"/>
          <p:cNvSpPr txBox="1"/>
          <p:nvPr>
            <p:ph idx="5" type="subTitle"/>
          </p:nvPr>
        </p:nvSpPr>
        <p:spPr>
          <a:xfrm>
            <a:off x="4923288"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103" name="Google Shape;1103;p48"/>
          <p:cNvSpPr/>
          <p:nvPr/>
        </p:nvSpPr>
        <p:spPr>
          <a:xfrm>
            <a:off x="3147925" y="4529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8"/>
          <p:cNvSpPr/>
          <p:nvPr/>
        </p:nvSpPr>
        <p:spPr>
          <a:xfrm>
            <a:off x="8364675" y="40722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105" name="Shape 1105"/>
        <p:cNvGrpSpPr/>
        <p:nvPr/>
      </p:nvGrpSpPr>
      <p:grpSpPr>
        <a:xfrm>
          <a:off x="0" y="0"/>
          <a:ext cx="0" cy="0"/>
          <a:chOff x="0" y="0"/>
          <a:chExt cx="0" cy="0"/>
        </a:xfrm>
      </p:grpSpPr>
      <p:sp>
        <p:nvSpPr>
          <p:cNvPr id="1106" name="Google Shape;1106;p49"/>
          <p:cNvSpPr txBox="1"/>
          <p:nvPr>
            <p:ph type="title"/>
          </p:nvPr>
        </p:nvSpPr>
        <p:spPr>
          <a:xfrm>
            <a:off x="2347950" y="776525"/>
            <a:ext cx="44481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b="0" sz="5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07" name="Google Shape;1107;p49"/>
          <p:cNvSpPr txBox="1"/>
          <p:nvPr>
            <p:ph idx="1" type="subTitle"/>
          </p:nvPr>
        </p:nvSpPr>
        <p:spPr>
          <a:xfrm>
            <a:off x="2347900" y="179010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8" name="Google Shape;1108;p49"/>
          <p:cNvSpPr txBox="1"/>
          <p:nvPr/>
        </p:nvSpPr>
        <p:spPr>
          <a:xfrm>
            <a:off x="2626350" y="3389875"/>
            <a:ext cx="3891300" cy="778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b="1" lang="en" sz="1200" u="sng">
                <a:solidFill>
                  <a:schemeClr val="accent1"/>
                </a:solidFill>
                <a:latin typeface="PT Sans"/>
                <a:ea typeface="PT Sans"/>
                <a:cs typeface="PT Sans"/>
                <a:sym typeface="PT Sans"/>
                <a:hlinkClick r:id="rId2">
                  <a:extLst>
                    <a:ext uri="{A12FA001-AC4F-418D-AE19-62706E023703}">
                      <ahyp:hlinkClr val="tx"/>
                    </a:ext>
                  </a:extLst>
                </a:hlinkClick>
              </a:rPr>
              <a:t>Slidesgo</a:t>
            </a:r>
            <a:r>
              <a:rPr lang="en" sz="1200">
                <a:solidFill>
                  <a:schemeClr val="accent1"/>
                </a:solidFill>
                <a:latin typeface="PT Sans"/>
                <a:ea typeface="PT Sans"/>
                <a:cs typeface="PT Sans"/>
                <a:sym typeface="PT Sans"/>
              </a:rPr>
              <a:t>, and includes icons by </a:t>
            </a:r>
            <a:r>
              <a:rPr b="1" lang="en" sz="1200" u="sng">
                <a:solidFill>
                  <a:schemeClr val="accent1"/>
                </a:solidFill>
                <a:latin typeface="PT Sans"/>
                <a:ea typeface="PT Sans"/>
                <a:cs typeface="PT Sans"/>
                <a:sym typeface="PT Sans"/>
                <a:hlinkClick r:id="rId3">
                  <a:extLst>
                    <a:ext uri="{A12FA001-AC4F-418D-AE19-62706E023703}">
                      <ahyp:hlinkClr val="tx"/>
                    </a:ext>
                  </a:extLst>
                </a:hlinkClick>
              </a:rPr>
              <a:t>Flaticon</a:t>
            </a:r>
            <a:r>
              <a:rPr lang="en" sz="1200">
                <a:solidFill>
                  <a:schemeClr val="accent1"/>
                </a:solidFill>
                <a:latin typeface="PT Sans"/>
                <a:ea typeface="PT Sans"/>
                <a:cs typeface="PT Sans"/>
                <a:sym typeface="PT Sans"/>
              </a:rPr>
              <a:t>, and infographics &amp; images by </a:t>
            </a:r>
            <a:r>
              <a:rPr b="1" lang="en" sz="1200" u="sng">
                <a:solidFill>
                  <a:schemeClr val="accent1"/>
                </a:solidFill>
                <a:latin typeface="PT Sans"/>
                <a:ea typeface="PT Sans"/>
                <a:cs typeface="PT Sans"/>
                <a:sym typeface="PT Sans"/>
                <a:hlinkClick r:id="rId4">
                  <a:extLst>
                    <a:ext uri="{A12FA001-AC4F-418D-AE19-62706E023703}">
                      <ahyp:hlinkClr val="tx"/>
                    </a:ext>
                  </a:extLst>
                </a:hlinkClick>
              </a:rPr>
              <a:t>Freepik</a:t>
            </a:r>
            <a:r>
              <a:rPr lang="en" sz="1200" u="sng">
                <a:solidFill>
                  <a:schemeClr val="accent1"/>
                </a:solidFill>
                <a:latin typeface="PT Sans"/>
                <a:ea typeface="PT Sans"/>
                <a:cs typeface="PT Sans"/>
                <a:sym typeface="PT Sans"/>
              </a:rPr>
              <a:t> </a:t>
            </a:r>
            <a:endParaRPr b="1" sz="1200" u="sng">
              <a:solidFill>
                <a:schemeClr val="accent1"/>
              </a:solidFill>
              <a:latin typeface="PT Sans"/>
              <a:ea typeface="PT Sans"/>
              <a:cs typeface="PT Sans"/>
              <a:sym typeface="PT Sans"/>
            </a:endParaRPr>
          </a:p>
        </p:txBody>
      </p:sp>
      <p:grpSp>
        <p:nvGrpSpPr>
          <p:cNvPr id="1109" name="Google Shape;1109;p49"/>
          <p:cNvGrpSpPr/>
          <p:nvPr/>
        </p:nvGrpSpPr>
        <p:grpSpPr>
          <a:xfrm rot="-5400000">
            <a:off x="-1495506" y="1688906"/>
            <a:ext cx="5023300" cy="1938150"/>
            <a:chOff x="-313950" y="43325"/>
            <a:chExt cx="5023300" cy="1938150"/>
          </a:xfrm>
        </p:grpSpPr>
        <p:sp>
          <p:nvSpPr>
            <p:cNvPr id="1110" name="Google Shape;1110;p49"/>
            <p:cNvSpPr/>
            <p:nvPr/>
          </p:nvSpPr>
          <p:spPr>
            <a:xfrm>
              <a:off x="26320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9"/>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2" name="Google Shape;1112;p49"/>
            <p:cNvCxnSpPr>
              <a:stCxn id="1110" idx="6"/>
              <a:endCxn id="1111" idx="2"/>
            </p:cNvCxnSpPr>
            <p:nvPr/>
          </p:nvCxnSpPr>
          <p:spPr>
            <a:xfrm flipH="1" rot="10800000">
              <a:off x="443500" y="230300"/>
              <a:ext cx="1202100" cy="5163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113" name="Google Shape;1113;p49"/>
            <p:cNvCxnSpPr>
              <a:stCxn id="1111" idx="6"/>
              <a:endCxn id="1114"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1115" name="Google Shape;1115;p49"/>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9"/>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7" name="Google Shape;1117;p49"/>
            <p:cNvCxnSpPr>
              <a:endCxn id="1118"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19" name="Google Shape;1119;p49"/>
            <p:cNvCxnSpPr>
              <a:stCxn id="1111" idx="2"/>
              <a:endCxn id="1118"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0" name="Google Shape;1120;p49"/>
            <p:cNvCxnSpPr>
              <a:endCxn id="1114"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1" name="Google Shape;1121;p49"/>
            <p:cNvCxnSpPr>
              <a:stCxn id="1114" idx="7"/>
              <a:endCxn id="1115"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2" name="Google Shape;1122;p49"/>
            <p:cNvCxnSpPr>
              <a:stCxn id="1123" idx="4"/>
              <a:endCxn id="1116"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4" name="Google Shape;1124;p49"/>
            <p:cNvCxnSpPr>
              <a:stCxn id="1116" idx="2"/>
              <a:endCxn id="1111"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5" name="Google Shape;1125;p49"/>
            <p:cNvCxnSpPr>
              <a:stCxn id="1115" idx="5"/>
            </p:cNvCxnSpPr>
            <p:nvPr/>
          </p:nvCxnSpPr>
          <p:spPr>
            <a:xfrm rot="5400000">
              <a:off x="2159416" y="719741"/>
              <a:ext cx="1555800" cy="757200"/>
            </a:xfrm>
            <a:prstGeom prst="curvedConnector3">
              <a:avLst>
                <a:gd fmla="val 5054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26" name="Google Shape;1126;p49"/>
            <p:cNvCxnSpPr>
              <a:stCxn id="1111"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1127" name="Google Shape;1127;p49"/>
            <p:cNvGrpSpPr/>
            <p:nvPr/>
          </p:nvGrpSpPr>
          <p:grpSpPr>
            <a:xfrm>
              <a:off x="2206950" y="697000"/>
              <a:ext cx="279600" cy="279600"/>
              <a:chOff x="2206950" y="697000"/>
              <a:chExt cx="279600" cy="279600"/>
            </a:xfrm>
          </p:grpSpPr>
          <p:sp>
            <p:nvSpPr>
              <p:cNvPr id="1128" name="Google Shape;1128;p49"/>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9"/>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9"/>
            <p:cNvGrpSpPr/>
            <p:nvPr/>
          </p:nvGrpSpPr>
          <p:grpSpPr>
            <a:xfrm>
              <a:off x="471450" y="43325"/>
              <a:ext cx="192300" cy="192300"/>
              <a:chOff x="471450" y="43325"/>
              <a:chExt cx="192300" cy="192300"/>
            </a:xfrm>
          </p:grpSpPr>
          <p:sp>
            <p:nvSpPr>
              <p:cNvPr id="1130" name="Google Shape;1130;p4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49"/>
            <p:cNvGrpSpPr/>
            <p:nvPr/>
          </p:nvGrpSpPr>
          <p:grpSpPr>
            <a:xfrm>
              <a:off x="4517050" y="134075"/>
              <a:ext cx="192300" cy="192300"/>
              <a:chOff x="4587025" y="-72475"/>
              <a:chExt cx="192300" cy="192300"/>
            </a:xfrm>
          </p:grpSpPr>
          <p:sp>
            <p:nvSpPr>
              <p:cNvPr id="1132" name="Google Shape;1132;p49"/>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9"/>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3" name="Google Shape;1133;p49"/>
          <p:cNvGrpSpPr/>
          <p:nvPr/>
        </p:nvGrpSpPr>
        <p:grpSpPr>
          <a:xfrm>
            <a:off x="7110747" y="148122"/>
            <a:ext cx="2052725" cy="6182575"/>
            <a:chOff x="7110747" y="148122"/>
            <a:chExt cx="2052725" cy="6182575"/>
          </a:xfrm>
        </p:grpSpPr>
        <p:sp>
          <p:nvSpPr>
            <p:cNvPr id="1134" name="Google Shape;1134;p49"/>
            <p:cNvSpPr/>
            <p:nvPr/>
          </p:nvSpPr>
          <p:spPr>
            <a:xfrm rot="-5400000">
              <a:off x="7999122" y="75832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9"/>
            <p:cNvSpPr/>
            <p:nvPr/>
          </p:nvSpPr>
          <p:spPr>
            <a:xfrm rot="-5400000">
              <a:off x="8739735" y="165349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6" name="Google Shape;1136;p49"/>
            <p:cNvCxnSpPr>
              <a:stCxn id="1137" idx="7"/>
              <a:endCxn id="1138" idx="2"/>
            </p:cNvCxnSpPr>
            <p:nvPr/>
          </p:nvCxnSpPr>
          <p:spPr>
            <a:xfrm flipH="1" rot="10800000">
              <a:off x="8432044" y="3716219"/>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139" name="Google Shape;1139;p49"/>
            <p:cNvCxnSpPr>
              <a:stCxn id="1138" idx="6"/>
              <a:endCxn id="1140" idx="2"/>
            </p:cNvCxnSpPr>
            <p:nvPr/>
          </p:nvCxnSpPr>
          <p:spPr>
            <a:xfrm flipH="1" rot="5400000">
              <a:off x="8011747" y="308139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141" name="Google Shape;1141;p49"/>
            <p:cNvCxnSpPr>
              <a:stCxn id="1140" idx="6"/>
              <a:endCxn id="1135" idx="2"/>
            </p:cNvCxnSpPr>
            <p:nvPr/>
          </p:nvCxnSpPr>
          <p:spPr>
            <a:xfrm rot="-5400000">
              <a:off x="8024810" y="1908697"/>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142" name="Google Shape;1142;p49"/>
            <p:cNvCxnSpPr>
              <a:stCxn id="1135" idx="6"/>
              <a:endCxn id="1134" idx="2"/>
            </p:cNvCxnSpPr>
            <p:nvPr/>
          </p:nvCxnSpPr>
          <p:spPr>
            <a:xfrm flipH="1" rot="5400000">
              <a:off x="8102085" y="925697"/>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138" name="Google Shape;1138;p49"/>
            <p:cNvSpPr/>
            <p:nvPr/>
          </p:nvSpPr>
          <p:spPr>
            <a:xfrm rot="-5400000">
              <a:off x="8472997" y="360054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9"/>
            <p:cNvSpPr/>
            <p:nvPr/>
          </p:nvSpPr>
          <p:spPr>
            <a:xfrm rot="-5400000">
              <a:off x="8620922" y="40662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9"/>
            <p:cNvSpPr/>
            <p:nvPr/>
          </p:nvSpPr>
          <p:spPr>
            <a:xfrm rot="-5400000">
              <a:off x="7940947" y="165349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5" name="Google Shape;1145;p49"/>
            <p:cNvCxnSpPr>
              <a:stCxn id="1146" idx="6"/>
              <a:endCxn id="1147" idx="6"/>
            </p:cNvCxnSpPr>
            <p:nvPr/>
          </p:nvCxnSpPr>
          <p:spPr>
            <a:xfrm flipH="1" rot="-5400000">
              <a:off x="7854597" y="-455928"/>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148" name="Google Shape;1148;p49"/>
            <p:cNvCxnSpPr>
              <a:stCxn id="1147" idx="0"/>
              <a:endCxn id="1134" idx="6"/>
            </p:cNvCxnSpPr>
            <p:nvPr/>
          </p:nvCxnSpPr>
          <p:spPr>
            <a:xfrm flipH="1">
              <a:off x="8089172" y="46452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149" name="Google Shape;1149;p49"/>
            <p:cNvCxnSpPr>
              <a:stCxn id="1134" idx="0"/>
              <a:endCxn id="1144" idx="0"/>
            </p:cNvCxnSpPr>
            <p:nvPr/>
          </p:nvCxnSpPr>
          <p:spPr>
            <a:xfrm flipH="1">
              <a:off x="7940922" y="84847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150" name="Google Shape;1150;p49"/>
            <p:cNvCxnSpPr>
              <a:stCxn id="1134" idx="0"/>
              <a:endCxn id="1146" idx="2"/>
            </p:cNvCxnSpPr>
            <p:nvPr/>
          </p:nvCxnSpPr>
          <p:spPr>
            <a:xfrm rot="10800000">
              <a:off x="7250622" y="427872"/>
              <a:ext cx="748500" cy="420600"/>
            </a:xfrm>
            <a:prstGeom prst="curvedConnector2">
              <a:avLst/>
            </a:prstGeom>
            <a:noFill/>
            <a:ln cap="flat" cmpd="sng" w="19050">
              <a:solidFill>
                <a:schemeClr val="accent1"/>
              </a:solidFill>
              <a:prstDash val="dot"/>
              <a:round/>
              <a:headEnd len="med" w="med" type="none"/>
              <a:tailEnd len="med" w="med" type="none"/>
            </a:ln>
          </p:spPr>
        </p:cxnSp>
        <p:cxnSp>
          <p:nvCxnSpPr>
            <p:cNvPr id="1151" name="Google Shape;1151;p49"/>
            <p:cNvCxnSpPr>
              <a:stCxn id="1137" idx="4"/>
              <a:endCxn id="1135" idx="4"/>
            </p:cNvCxnSpPr>
            <p:nvPr/>
          </p:nvCxnSpPr>
          <p:spPr>
            <a:xfrm flipH="1" rot="10800000">
              <a:off x="8670697" y="1743572"/>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152" name="Google Shape;1152;p49"/>
            <p:cNvCxnSpPr>
              <a:stCxn id="1135" idx="5"/>
              <a:endCxn id="1147" idx="4"/>
            </p:cNvCxnSpPr>
            <p:nvPr/>
          </p:nvCxnSpPr>
          <p:spPr>
            <a:xfrm rot="10800000">
              <a:off x="8774831" y="464602"/>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153" name="Google Shape;1153;p49"/>
            <p:cNvGrpSpPr/>
            <p:nvPr/>
          </p:nvGrpSpPr>
          <p:grpSpPr>
            <a:xfrm rot="-5400000">
              <a:off x="7959860" y="2713747"/>
              <a:ext cx="279600" cy="279600"/>
              <a:chOff x="6238800" y="4370675"/>
              <a:chExt cx="279600" cy="279600"/>
            </a:xfrm>
          </p:grpSpPr>
          <p:sp>
            <p:nvSpPr>
              <p:cNvPr id="1154" name="Google Shape;1154;p4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49"/>
            <p:cNvGrpSpPr/>
            <p:nvPr/>
          </p:nvGrpSpPr>
          <p:grpSpPr>
            <a:xfrm rot="-5400000">
              <a:off x="7110747" y="148122"/>
              <a:ext cx="279600" cy="279600"/>
              <a:chOff x="8804525" y="3411475"/>
              <a:chExt cx="279600" cy="279600"/>
            </a:xfrm>
          </p:grpSpPr>
          <p:sp>
            <p:nvSpPr>
              <p:cNvPr id="1156" name="Google Shape;1156;p4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49"/>
            <p:cNvGrpSpPr/>
            <p:nvPr/>
          </p:nvGrpSpPr>
          <p:grpSpPr>
            <a:xfrm rot="-5400000">
              <a:off x="8391097" y="4878572"/>
              <a:ext cx="279600" cy="279600"/>
              <a:chOff x="4074075" y="4691825"/>
              <a:chExt cx="279600" cy="279600"/>
            </a:xfrm>
          </p:grpSpPr>
          <p:sp>
            <p:nvSpPr>
              <p:cNvPr id="1158" name="Google Shape;1158;p4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7" name="Google Shape;1147;p49"/>
            <p:cNvSpPr/>
            <p:nvPr/>
          </p:nvSpPr>
          <p:spPr>
            <a:xfrm rot="-5400000">
              <a:off x="8582672" y="36837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9"/>
            <p:cNvSpPr/>
            <p:nvPr/>
          </p:nvSpPr>
          <p:spPr>
            <a:xfrm rot="-5400000">
              <a:off x="7953972" y="124561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160" name="Google Shape;1160;p49"/>
            <p:cNvCxnSpPr/>
            <p:nvPr/>
          </p:nvCxnSpPr>
          <p:spPr>
            <a:xfrm flipH="1" rot="10800000">
              <a:off x="8602472" y="3092622"/>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161" name="Google Shape;1161;p49"/>
            <p:cNvCxnSpPr/>
            <p:nvPr/>
          </p:nvCxnSpPr>
          <p:spPr>
            <a:xfrm rot="5400000">
              <a:off x="7791297" y="559419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162" name="Google Shape;1162;p49"/>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64" name="Shape 1164"/>
        <p:cNvGrpSpPr/>
        <p:nvPr/>
      </p:nvGrpSpPr>
      <p:grpSpPr>
        <a:xfrm>
          <a:off x="0" y="0"/>
          <a:ext cx="0" cy="0"/>
          <a:chOff x="0" y="0"/>
          <a:chExt cx="0" cy="0"/>
        </a:xfrm>
      </p:grpSpPr>
      <p:grpSp>
        <p:nvGrpSpPr>
          <p:cNvPr id="1165" name="Google Shape;1165;p50"/>
          <p:cNvGrpSpPr/>
          <p:nvPr/>
        </p:nvGrpSpPr>
        <p:grpSpPr>
          <a:xfrm>
            <a:off x="-313950" y="169925"/>
            <a:ext cx="2800500" cy="2893700"/>
            <a:chOff x="-313950" y="169925"/>
            <a:chExt cx="2800500" cy="2893700"/>
          </a:xfrm>
        </p:grpSpPr>
        <p:sp>
          <p:nvSpPr>
            <p:cNvPr id="1166" name="Google Shape;1166;p50"/>
            <p:cNvSpPr/>
            <p:nvPr/>
          </p:nvSpPr>
          <p:spPr>
            <a:xfrm>
              <a:off x="217150" y="5823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0"/>
            <p:cNvSpPr/>
            <p:nvPr/>
          </p:nvSpPr>
          <p:spPr>
            <a:xfrm>
              <a:off x="1645550" y="2666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0"/>
            <p:cNvSpPr/>
            <p:nvPr/>
          </p:nvSpPr>
          <p:spPr>
            <a:xfrm>
              <a:off x="329525" y="2883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9" name="Google Shape;1169;p50"/>
            <p:cNvCxnSpPr>
              <a:stCxn id="1168" idx="7"/>
            </p:cNvCxnSpPr>
            <p:nvPr/>
          </p:nvCxnSpPr>
          <p:spPr>
            <a:xfrm rot="-5400000">
              <a:off x="-17879" y="22302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1170" name="Google Shape;1170;p50"/>
            <p:cNvCxnSpPr>
              <a:endCxn id="1166" idx="4"/>
            </p:cNvCxnSpPr>
            <p:nvPr/>
          </p:nvCxnSpPr>
          <p:spPr>
            <a:xfrm flipH="1" rot="5400000">
              <a:off x="129250" y="9407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171" name="Google Shape;1171;p50"/>
            <p:cNvCxnSpPr>
              <a:stCxn id="1166" idx="6"/>
              <a:endCxn id="1167" idx="2"/>
            </p:cNvCxnSpPr>
            <p:nvPr/>
          </p:nvCxnSpPr>
          <p:spPr>
            <a:xfrm flipH="1" rot="10800000">
              <a:off x="397450" y="3569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172" name="Google Shape;1172;p50"/>
            <p:cNvCxnSpPr>
              <a:stCxn id="1167" idx="6"/>
              <a:endCxn id="1173" idx="0"/>
            </p:cNvCxnSpPr>
            <p:nvPr/>
          </p:nvCxnSpPr>
          <p:spPr>
            <a:xfrm>
              <a:off x="1825850" y="356825"/>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1174" name="Google Shape;1174;p50"/>
            <p:cNvCxnSpPr>
              <a:endCxn id="1175" idx="2"/>
            </p:cNvCxnSpPr>
            <p:nvPr/>
          </p:nvCxnSpPr>
          <p:spPr>
            <a:xfrm rot="-5400000">
              <a:off x="-842250" y="7943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76" name="Google Shape;1176;p50"/>
            <p:cNvCxnSpPr>
              <a:stCxn id="1167" idx="2"/>
              <a:endCxn id="1175" idx="6"/>
            </p:cNvCxnSpPr>
            <p:nvPr/>
          </p:nvCxnSpPr>
          <p:spPr>
            <a:xfrm rot="10800000">
              <a:off x="663650" y="2662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77" name="Google Shape;1177;p50"/>
            <p:cNvCxnSpPr>
              <a:endCxn id="1173" idx="3"/>
            </p:cNvCxnSpPr>
            <p:nvPr/>
          </p:nvCxnSpPr>
          <p:spPr>
            <a:xfrm>
              <a:off x="674696" y="8687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178" name="Google Shape;1178;p50"/>
            <p:cNvCxnSpPr/>
            <p:nvPr/>
          </p:nvCxnSpPr>
          <p:spPr>
            <a:xfrm flipH="1">
              <a:off x="-215262" y="1691449"/>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179" name="Google Shape;1179;p50"/>
            <p:cNvCxnSpPr>
              <a:endCxn id="1168" idx="2"/>
            </p:cNvCxnSpPr>
            <p:nvPr/>
          </p:nvCxnSpPr>
          <p:spPr>
            <a:xfrm flipH="1" rot="-5400000">
              <a:off x="-367075" y="22768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1180" name="Google Shape;1180;p50"/>
            <p:cNvCxnSpPr>
              <a:stCxn id="1167" idx="4"/>
            </p:cNvCxnSpPr>
            <p:nvPr/>
          </p:nvCxnSpPr>
          <p:spPr>
            <a:xfrm rot="5400000">
              <a:off x="765950" y="8344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1181" name="Google Shape;1181;p50"/>
            <p:cNvGrpSpPr/>
            <p:nvPr/>
          </p:nvGrpSpPr>
          <p:grpSpPr>
            <a:xfrm>
              <a:off x="2206950" y="823600"/>
              <a:ext cx="279600" cy="279600"/>
              <a:chOff x="2206950" y="697000"/>
              <a:chExt cx="279600" cy="279600"/>
            </a:xfrm>
          </p:grpSpPr>
          <p:sp>
            <p:nvSpPr>
              <p:cNvPr id="1182" name="Google Shape;1182;p50"/>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0"/>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50"/>
            <p:cNvGrpSpPr/>
            <p:nvPr/>
          </p:nvGrpSpPr>
          <p:grpSpPr>
            <a:xfrm>
              <a:off x="471450" y="169925"/>
              <a:ext cx="192300" cy="192300"/>
              <a:chOff x="471450" y="43325"/>
              <a:chExt cx="192300" cy="192300"/>
            </a:xfrm>
          </p:grpSpPr>
          <p:sp>
            <p:nvSpPr>
              <p:cNvPr id="1184" name="Google Shape;1184;p50"/>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0"/>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5" name="Google Shape;1185;p50"/>
          <p:cNvGrpSpPr/>
          <p:nvPr/>
        </p:nvGrpSpPr>
        <p:grpSpPr>
          <a:xfrm>
            <a:off x="2901550" y="-253988"/>
            <a:ext cx="6182575" cy="2052725"/>
            <a:chOff x="2901550" y="-253988"/>
            <a:chExt cx="6182575" cy="2052725"/>
          </a:xfrm>
        </p:grpSpPr>
        <p:sp>
          <p:nvSpPr>
            <p:cNvPr id="1186" name="Google Shape;1186;p50"/>
            <p:cNvSpPr/>
            <p:nvPr/>
          </p:nvSpPr>
          <p:spPr>
            <a:xfrm flipH="1" rot="10800000">
              <a:off x="8293625" y="7300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flipH="1" rot="10800000">
              <a:off x="7398450" y="-10551"/>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8" name="Google Shape;1188;p50"/>
            <p:cNvCxnSpPr>
              <a:stCxn id="1189" idx="7"/>
              <a:endCxn id="1190" idx="2"/>
            </p:cNvCxnSpPr>
            <p:nvPr/>
          </p:nvCxnSpPr>
          <p:spPr>
            <a:xfrm rot="-5400000">
              <a:off x="4864879" y="-173710"/>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191" name="Google Shape;1191;p50"/>
            <p:cNvCxnSpPr>
              <a:stCxn id="1190" idx="6"/>
              <a:endCxn id="1192" idx="2"/>
            </p:cNvCxnSpPr>
            <p:nvPr/>
          </p:nvCxnSpPr>
          <p:spPr>
            <a:xfrm>
              <a:off x="5631700" y="37858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193" name="Google Shape;1193;p50"/>
            <p:cNvCxnSpPr>
              <a:stCxn id="1192" idx="6"/>
              <a:endCxn id="1187" idx="2"/>
            </p:cNvCxnSpPr>
            <p:nvPr/>
          </p:nvCxnSpPr>
          <p:spPr>
            <a:xfrm flipH="1" rot="10800000">
              <a:off x="6518500" y="79624"/>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194" name="Google Shape;1194;p50"/>
            <p:cNvCxnSpPr>
              <a:stCxn id="1187" idx="6"/>
              <a:endCxn id="1186" idx="2"/>
            </p:cNvCxnSpPr>
            <p:nvPr/>
          </p:nvCxnSpPr>
          <p:spPr>
            <a:xfrm>
              <a:off x="7578750" y="79599"/>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190" name="Google Shape;1190;p50"/>
            <p:cNvSpPr/>
            <p:nvPr/>
          </p:nvSpPr>
          <p:spPr>
            <a:xfrm flipH="1" rot="10800000">
              <a:off x="5515900" y="32068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0"/>
            <p:cNvSpPr/>
            <p:nvPr/>
          </p:nvSpPr>
          <p:spPr>
            <a:xfrm flipH="1" rot="10800000">
              <a:off x="8709825" y="17276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flipH="1" rot="10800000">
              <a:off x="7462950" y="85273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7" name="Google Shape;1197;p50"/>
            <p:cNvCxnSpPr>
              <a:stCxn id="1198" idx="6"/>
              <a:endCxn id="1199" idx="6"/>
            </p:cNvCxnSpPr>
            <p:nvPr/>
          </p:nvCxnSpPr>
          <p:spPr>
            <a:xfrm rot="10800000">
              <a:off x="8863925" y="230637"/>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200" name="Google Shape;1200;p50"/>
            <p:cNvCxnSpPr>
              <a:stCxn id="1199" idx="0"/>
              <a:endCxn id="1186" idx="6"/>
            </p:cNvCxnSpPr>
            <p:nvPr/>
          </p:nvCxnSpPr>
          <p:spPr>
            <a:xfrm rot="5400000">
              <a:off x="8374125" y="42671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201" name="Google Shape;1201;p50"/>
            <p:cNvCxnSpPr>
              <a:stCxn id="1186" idx="0"/>
              <a:endCxn id="1196" idx="0"/>
            </p:cNvCxnSpPr>
            <p:nvPr/>
          </p:nvCxnSpPr>
          <p:spPr>
            <a:xfrm rot="5400000">
              <a:off x="7923275" y="50806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202" name="Google Shape;1202;p50"/>
            <p:cNvCxnSpPr>
              <a:stCxn id="1186" idx="0"/>
              <a:endCxn id="1198" idx="2"/>
            </p:cNvCxnSpPr>
            <p:nvPr/>
          </p:nvCxnSpPr>
          <p:spPr>
            <a:xfrm flipH="1" rot="-5400000">
              <a:off x="8219975" y="1074162"/>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203" name="Google Shape;1203;p50"/>
            <p:cNvCxnSpPr>
              <a:stCxn id="1189" idx="4"/>
              <a:endCxn id="1187" idx="4"/>
            </p:cNvCxnSpPr>
            <p:nvPr/>
          </p:nvCxnSpPr>
          <p:spPr>
            <a:xfrm rot="-5400000">
              <a:off x="5726625" y="-1523263"/>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204" name="Google Shape;1204;p50"/>
            <p:cNvCxnSpPr>
              <a:stCxn id="1187" idx="5"/>
              <a:endCxn id="1199" idx="4"/>
            </p:cNvCxnSpPr>
            <p:nvPr/>
          </p:nvCxnSpPr>
          <p:spPr>
            <a:xfrm flipH="1" rot="-5400000">
              <a:off x="8100596" y="-532396"/>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205" name="Google Shape;1205;p50"/>
            <p:cNvGrpSpPr/>
            <p:nvPr/>
          </p:nvGrpSpPr>
          <p:grpSpPr>
            <a:xfrm flipH="1" rot="10800000">
              <a:off x="6238900" y="670024"/>
              <a:ext cx="279600" cy="279600"/>
              <a:chOff x="6238800" y="4370675"/>
              <a:chExt cx="279600" cy="279600"/>
            </a:xfrm>
          </p:grpSpPr>
          <p:sp>
            <p:nvSpPr>
              <p:cNvPr id="1206" name="Google Shape;1206;p50"/>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0"/>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50"/>
            <p:cNvGrpSpPr/>
            <p:nvPr/>
          </p:nvGrpSpPr>
          <p:grpSpPr>
            <a:xfrm flipH="1" rot="10800000">
              <a:off x="8804525" y="1519137"/>
              <a:ext cx="279600" cy="279600"/>
              <a:chOff x="8804525" y="3411475"/>
              <a:chExt cx="279600" cy="279600"/>
            </a:xfrm>
          </p:grpSpPr>
          <p:sp>
            <p:nvSpPr>
              <p:cNvPr id="1208" name="Google Shape;1208;p50"/>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50"/>
            <p:cNvGrpSpPr/>
            <p:nvPr/>
          </p:nvGrpSpPr>
          <p:grpSpPr>
            <a:xfrm flipH="1" rot="10800000">
              <a:off x="4074075" y="238787"/>
              <a:ext cx="279600" cy="279600"/>
              <a:chOff x="4074075" y="4691825"/>
              <a:chExt cx="279600" cy="279600"/>
            </a:xfrm>
          </p:grpSpPr>
          <p:sp>
            <p:nvSpPr>
              <p:cNvPr id="1210" name="Google Shape;1210;p50"/>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9" name="Google Shape;1199;p50"/>
            <p:cNvSpPr/>
            <p:nvPr/>
          </p:nvSpPr>
          <p:spPr>
            <a:xfrm flipH="1" rot="10800000">
              <a:off x="8671575" y="13451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p:nvPr/>
          </p:nvSpPr>
          <p:spPr>
            <a:xfrm flipH="1" rot="10800000">
              <a:off x="7192013" y="160887"/>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212" name="Google Shape;1212;p50"/>
            <p:cNvCxnSpPr/>
            <p:nvPr/>
          </p:nvCxnSpPr>
          <p:spPr>
            <a:xfrm flipH="1" rot="10800000">
              <a:off x="5578625" y="-253988"/>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13" name="Google Shape;1213;p50"/>
            <p:cNvCxnSpPr/>
            <p:nvPr/>
          </p:nvCxnSpPr>
          <p:spPr>
            <a:xfrm flipH="1">
              <a:off x="2901550" y="38168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lt1"/>
            </a:gs>
            <a:gs pos="100000">
              <a:schemeClr val="dk1"/>
            </a:gs>
          </a:gsLst>
          <a:lin ang="2700006" scaled="0"/>
        </a:gradFill>
      </p:bgPr>
    </p:bg>
    <p:spTree>
      <p:nvGrpSpPr>
        <p:cNvPr id="1214" name="Shape 1214"/>
        <p:cNvGrpSpPr/>
        <p:nvPr/>
      </p:nvGrpSpPr>
      <p:grpSpPr>
        <a:xfrm>
          <a:off x="0" y="0"/>
          <a:ext cx="0" cy="0"/>
          <a:chOff x="0" y="0"/>
          <a:chExt cx="0" cy="0"/>
        </a:xfrm>
      </p:grpSpPr>
      <p:sp>
        <p:nvSpPr>
          <p:cNvPr id="1215" name="Google Shape;1215;p51"/>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1"/>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1"/>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8" name="Google Shape;1218;p51"/>
          <p:cNvGrpSpPr/>
          <p:nvPr/>
        </p:nvGrpSpPr>
        <p:grpSpPr>
          <a:xfrm>
            <a:off x="-101435" y="-180416"/>
            <a:ext cx="5638874" cy="1423446"/>
            <a:chOff x="1554465" y="-34316"/>
            <a:chExt cx="5638874" cy="1423446"/>
          </a:xfrm>
        </p:grpSpPr>
        <p:sp>
          <p:nvSpPr>
            <p:cNvPr id="1219" name="Google Shape;1219;p51"/>
            <p:cNvSpPr/>
            <p:nvPr/>
          </p:nvSpPr>
          <p:spPr>
            <a:xfrm flipH="1" rot="9974466">
              <a:off x="5788644" y="38488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1"/>
            <p:cNvSpPr/>
            <p:nvPr/>
          </p:nvSpPr>
          <p:spPr>
            <a:xfrm flipH="1" rot="9974466">
              <a:off x="4764494" y="163349"/>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1" name="Google Shape;1221;p51"/>
            <p:cNvCxnSpPr>
              <a:stCxn id="1222" idx="7"/>
              <a:endCxn id="1223" idx="2"/>
            </p:cNvCxnSpPr>
            <p:nvPr/>
          </p:nvCxnSpPr>
          <p:spPr>
            <a:xfrm rot="-5400000">
              <a:off x="2224495" y="347028"/>
              <a:ext cx="382200" cy="1145100"/>
            </a:xfrm>
            <a:prstGeom prst="curvedConnector4">
              <a:avLst>
                <a:gd fmla="val -79892" name="adj1"/>
                <a:gd fmla="val 50838" name="adj2"/>
              </a:avLst>
            </a:prstGeom>
            <a:noFill/>
            <a:ln cap="flat" cmpd="sng" w="19050">
              <a:solidFill>
                <a:schemeClr val="accent1"/>
              </a:solidFill>
              <a:prstDash val="dot"/>
              <a:round/>
              <a:headEnd len="med" w="med" type="none"/>
              <a:tailEnd len="med" w="med" type="none"/>
            </a:ln>
          </p:spPr>
        </p:cxnSp>
        <p:cxnSp>
          <p:nvCxnSpPr>
            <p:cNvPr id="1224" name="Google Shape;1224;p51"/>
            <p:cNvCxnSpPr>
              <a:stCxn id="1223" idx="6"/>
              <a:endCxn id="1225" idx="2"/>
            </p:cNvCxnSpPr>
            <p:nvPr/>
          </p:nvCxnSpPr>
          <p:spPr>
            <a:xfrm>
              <a:off x="3100643" y="700815"/>
              <a:ext cx="692400" cy="274500"/>
            </a:xfrm>
            <a:prstGeom prst="curvedConnector3">
              <a:avLst>
                <a:gd fmla="val 49747" name="adj1"/>
              </a:avLst>
            </a:prstGeom>
            <a:noFill/>
            <a:ln cap="flat" cmpd="sng" w="19050">
              <a:solidFill>
                <a:schemeClr val="accent1"/>
              </a:solidFill>
              <a:prstDash val="dot"/>
              <a:round/>
              <a:headEnd len="med" w="med" type="none"/>
              <a:tailEnd len="med" w="med" type="none"/>
            </a:ln>
          </p:spPr>
        </p:cxnSp>
        <p:cxnSp>
          <p:nvCxnSpPr>
            <p:cNvPr id="1226" name="Google Shape;1226;p51"/>
            <p:cNvCxnSpPr>
              <a:stCxn id="1225" idx="6"/>
              <a:endCxn id="1220" idx="2"/>
            </p:cNvCxnSpPr>
            <p:nvPr/>
          </p:nvCxnSpPr>
          <p:spPr>
            <a:xfrm flipH="1" rot="10800000">
              <a:off x="4064585" y="274869"/>
              <a:ext cx="702600" cy="633900"/>
            </a:xfrm>
            <a:prstGeom prst="curvedConnector3">
              <a:avLst>
                <a:gd fmla="val 50085" name="adj1"/>
              </a:avLst>
            </a:prstGeom>
            <a:noFill/>
            <a:ln cap="flat" cmpd="sng" w="19050">
              <a:solidFill>
                <a:schemeClr val="accent1"/>
              </a:solidFill>
              <a:prstDash val="dot"/>
              <a:round/>
              <a:headEnd len="med" w="med" type="none"/>
              <a:tailEnd len="med" w="med" type="none"/>
            </a:ln>
          </p:spPr>
        </p:cxnSp>
        <p:cxnSp>
          <p:nvCxnSpPr>
            <p:cNvPr id="1227" name="Google Shape;1227;p51"/>
            <p:cNvCxnSpPr>
              <a:stCxn id="1220" idx="6"/>
              <a:endCxn id="1219" idx="2"/>
            </p:cNvCxnSpPr>
            <p:nvPr/>
          </p:nvCxnSpPr>
          <p:spPr>
            <a:xfrm>
              <a:off x="4942282" y="232087"/>
              <a:ext cx="849000" cy="264300"/>
            </a:xfrm>
            <a:prstGeom prst="curvedConnector3">
              <a:avLst>
                <a:gd fmla="val 49986" name="adj1"/>
              </a:avLst>
            </a:prstGeom>
            <a:noFill/>
            <a:ln cap="flat" cmpd="sng" w="19050">
              <a:solidFill>
                <a:schemeClr val="accent1"/>
              </a:solidFill>
              <a:prstDash val="dot"/>
              <a:round/>
              <a:headEnd len="med" w="med" type="none"/>
              <a:tailEnd len="med" w="med" type="none"/>
            </a:ln>
          </p:spPr>
        </p:cxnSp>
        <p:sp>
          <p:nvSpPr>
            <p:cNvPr id="1223" name="Google Shape;1223;p51"/>
            <p:cNvSpPr/>
            <p:nvPr/>
          </p:nvSpPr>
          <p:spPr>
            <a:xfrm flipH="1" rot="9972941">
              <a:off x="2986475" y="656697"/>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1"/>
            <p:cNvSpPr/>
            <p:nvPr/>
          </p:nvSpPr>
          <p:spPr>
            <a:xfrm flipH="1" rot="9972941">
              <a:off x="4863719" y="1162112"/>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9" name="Google Shape;1229;p51"/>
            <p:cNvCxnSpPr>
              <a:stCxn id="1230" idx="6"/>
              <a:endCxn id="1231" idx="6"/>
            </p:cNvCxnSpPr>
            <p:nvPr/>
          </p:nvCxnSpPr>
          <p:spPr>
            <a:xfrm rot="10800000">
              <a:off x="6475781" y="93625"/>
              <a:ext cx="684300" cy="1093200"/>
            </a:xfrm>
            <a:prstGeom prst="curvedConnector3">
              <a:avLst>
                <a:gd fmla="val -35363" name="adj1"/>
              </a:avLst>
            </a:prstGeom>
            <a:noFill/>
            <a:ln cap="flat" cmpd="sng" w="19050">
              <a:solidFill>
                <a:schemeClr val="accent1"/>
              </a:solidFill>
              <a:prstDash val="dot"/>
              <a:round/>
              <a:headEnd len="med" w="med" type="none"/>
              <a:tailEnd len="med" w="med" type="none"/>
            </a:ln>
          </p:spPr>
        </p:cxnSp>
        <p:cxnSp>
          <p:nvCxnSpPr>
            <p:cNvPr id="1232" name="Google Shape;1232;p51"/>
            <p:cNvCxnSpPr>
              <a:stCxn id="1231" idx="0"/>
              <a:endCxn id="1219" idx="6"/>
            </p:cNvCxnSpPr>
            <p:nvPr/>
          </p:nvCxnSpPr>
          <p:spPr>
            <a:xfrm rot="5400000">
              <a:off x="6063758" y="112378"/>
              <a:ext cx="243900" cy="438600"/>
            </a:xfrm>
            <a:prstGeom prst="curvedConnector2">
              <a:avLst/>
            </a:prstGeom>
            <a:noFill/>
            <a:ln cap="flat" cmpd="sng" w="19050">
              <a:solidFill>
                <a:schemeClr val="accent1"/>
              </a:solidFill>
              <a:prstDash val="dot"/>
              <a:round/>
              <a:headEnd len="med" w="med" type="none"/>
              <a:tailEnd len="med" w="med" type="none"/>
            </a:ln>
          </p:spPr>
        </p:cxnSp>
        <p:cxnSp>
          <p:nvCxnSpPr>
            <p:cNvPr id="1233" name="Google Shape;1233;p51"/>
            <p:cNvCxnSpPr>
              <a:stCxn id="1219" idx="0"/>
              <a:endCxn id="1228" idx="0"/>
            </p:cNvCxnSpPr>
            <p:nvPr/>
          </p:nvCxnSpPr>
          <p:spPr>
            <a:xfrm rot="5400000">
              <a:off x="5061032" y="437119"/>
              <a:ext cx="713700" cy="964800"/>
            </a:xfrm>
            <a:prstGeom prst="curvedConnector3">
              <a:avLst>
                <a:gd fmla="val 133587" name="adj1"/>
              </a:avLst>
            </a:prstGeom>
            <a:noFill/>
            <a:ln cap="flat" cmpd="sng" w="19050">
              <a:solidFill>
                <a:schemeClr val="accent1"/>
              </a:solidFill>
              <a:prstDash val="dot"/>
              <a:round/>
              <a:headEnd len="med" w="med" type="none"/>
              <a:tailEnd len="med" w="med" type="none"/>
            </a:ln>
          </p:spPr>
        </p:cxnSp>
        <p:cxnSp>
          <p:nvCxnSpPr>
            <p:cNvPr id="1234" name="Google Shape;1234;p51"/>
            <p:cNvCxnSpPr>
              <a:stCxn id="1219" idx="0"/>
              <a:endCxn id="1230" idx="2"/>
            </p:cNvCxnSpPr>
            <p:nvPr/>
          </p:nvCxnSpPr>
          <p:spPr>
            <a:xfrm flipH="1" rot="-5400000">
              <a:off x="6049082" y="413869"/>
              <a:ext cx="690600" cy="988200"/>
            </a:xfrm>
            <a:prstGeom prst="curvedConnector2">
              <a:avLst/>
            </a:prstGeom>
            <a:noFill/>
            <a:ln cap="flat" cmpd="sng" w="19050">
              <a:solidFill>
                <a:schemeClr val="accent1"/>
              </a:solidFill>
              <a:prstDash val="dot"/>
              <a:round/>
              <a:headEnd len="med" w="med" type="none"/>
              <a:tailEnd len="med" w="med" type="none"/>
            </a:ln>
          </p:spPr>
        </p:cxnSp>
        <p:cxnSp>
          <p:nvCxnSpPr>
            <p:cNvPr id="1235" name="Google Shape;1235;p51"/>
            <p:cNvCxnSpPr>
              <a:stCxn id="1222" idx="4"/>
              <a:endCxn id="1220" idx="4"/>
            </p:cNvCxnSpPr>
            <p:nvPr/>
          </p:nvCxnSpPr>
          <p:spPr>
            <a:xfrm rot="-5400000">
              <a:off x="2893553" y="-1037409"/>
              <a:ext cx="736500" cy="3143100"/>
            </a:xfrm>
            <a:prstGeom prst="curvedConnector3">
              <a:avLst>
                <a:gd fmla="val 132704" name="adj1"/>
              </a:avLst>
            </a:prstGeom>
            <a:noFill/>
            <a:ln cap="flat" cmpd="sng" w="19050">
              <a:solidFill>
                <a:schemeClr val="accent1"/>
              </a:solidFill>
              <a:prstDash val="dot"/>
              <a:round/>
              <a:headEnd len="med" w="med" type="none"/>
              <a:tailEnd len="med" w="med" type="none"/>
            </a:ln>
          </p:spPr>
        </p:cxnSp>
        <p:cxnSp>
          <p:nvCxnSpPr>
            <p:cNvPr id="1236" name="Google Shape;1236;p51"/>
            <p:cNvCxnSpPr>
              <a:stCxn id="1220" idx="5"/>
              <a:endCxn id="1231" idx="4"/>
            </p:cNvCxnSpPr>
            <p:nvPr/>
          </p:nvCxnSpPr>
          <p:spPr>
            <a:xfrm rot="-5400000">
              <a:off x="5553657" y="-629373"/>
              <a:ext cx="153600" cy="1458000"/>
            </a:xfrm>
            <a:prstGeom prst="curvedConnector3">
              <a:avLst>
                <a:gd fmla="val 257020" name="adj1"/>
              </a:avLst>
            </a:prstGeom>
            <a:noFill/>
            <a:ln cap="flat" cmpd="sng" w="19050">
              <a:solidFill>
                <a:schemeClr val="accent1"/>
              </a:solidFill>
              <a:prstDash val="dot"/>
              <a:round/>
              <a:headEnd len="med" w="med" type="none"/>
              <a:tailEnd len="med" w="med" type="none"/>
            </a:ln>
          </p:spPr>
        </p:cxnSp>
        <p:grpSp>
          <p:nvGrpSpPr>
            <p:cNvPr id="1237" name="Google Shape;1237;p51"/>
            <p:cNvGrpSpPr/>
            <p:nvPr/>
          </p:nvGrpSpPr>
          <p:grpSpPr>
            <a:xfrm flipH="1" rot="9974251">
              <a:off x="3788996" y="802226"/>
              <a:ext cx="279603" cy="279603"/>
              <a:chOff x="6238800" y="4370675"/>
              <a:chExt cx="279600" cy="279600"/>
            </a:xfrm>
          </p:grpSpPr>
          <p:sp>
            <p:nvSpPr>
              <p:cNvPr id="1238" name="Google Shape;1238;p5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9" name="Google Shape;1239;p51"/>
            <p:cNvGrpSpPr/>
            <p:nvPr/>
          </p:nvGrpSpPr>
          <p:grpSpPr>
            <a:xfrm flipH="1" rot="9974251">
              <a:off x="6884491" y="1080282"/>
              <a:ext cx="279603" cy="279603"/>
              <a:chOff x="9179346" y="3254114"/>
              <a:chExt cx="279600" cy="279600"/>
            </a:xfrm>
          </p:grpSpPr>
          <p:sp>
            <p:nvSpPr>
              <p:cNvPr id="1240" name="Google Shape;1240;p51"/>
              <p:cNvSpPr/>
              <p:nvPr/>
            </p:nvSpPr>
            <p:spPr>
              <a:xfrm>
                <a:off x="9229011" y="330377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1"/>
              <p:cNvSpPr/>
              <p:nvPr/>
            </p:nvSpPr>
            <p:spPr>
              <a:xfrm>
                <a:off x="9179346" y="3254114"/>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51"/>
            <p:cNvGrpSpPr/>
            <p:nvPr/>
          </p:nvGrpSpPr>
          <p:grpSpPr>
            <a:xfrm flipH="1" rot="9974251">
              <a:off x="1583710" y="898377"/>
              <a:ext cx="279603" cy="279603"/>
              <a:chOff x="4074075" y="4691825"/>
              <a:chExt cx="279600" cy="279600"/>
            </a:xfrm>
          </p:grpSpPr>
          <p:sp>
            <p:nvSpPr>
              <p:cNvPr id="1242" name="Google Shape;1242;p5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p51"/>
            <p:cNvSpPr/>
            <p:nvPr/>
          </p:nvSpPr>
          <p:spPr>
            <a:xfrm flipH="1" rot="9977328">
              <a:off x="6286017" y="20087"/>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3" name="Google Shape;1243;p51"/>
            <p:cNvCxnSpPr/>
            <p:nvPr/>
          </p:nvCxnSpPr>
          <p:spPr>
            <a:xfrm rot="-5400000">
              <a:off x="2898566" y="99184"/>
              <a:ext cx="678300" cy="411300"/>
            </a:xfrm>
            <a:prstGeom prst="curvedConnector3">
              <a:avLst>
                <a:gd fmla="val 50109"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6" name="Google Shape;126;p6"/>
          <p:cNvSpPr/>
          <p:nvPr/>
        </p:nvSpPr>
        <p:spPr>
          <a:xfrm>
            <a:off x="463850" y="4790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465850" y="36788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6"/>
          <p:cNvGrpSpPr/>
          <p:nvPr/>
        </p:nvGrpSpPr>
        <p:grpSpPr>
          <a:xfrm>
            <a:off x="7850425" y="235500"/>
            <a:ext cx="1811854" cy="2529650"/>
            <a:chOff x="7850425" y="235500"/>
            <a:chExt cx="1811854" cy="2529650"/>
          </a:xfrm>
        </p:grpSpPr>
        <p:sp>
          <p:nvSpPr>
            <p:cNvPr id="129" name="Google Shape;129;p6"/>
            <p:cNvSpPr/>
            <p:nvPr/>
          </p:nvSpPr>
          <p:spPr>
            <a:xfrm flipH="1">
              <a:off x="8785525" y="957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6"/>
            <p:cNvCxnSpPr>
              <a:stCxn id="130" idx="7"/>
              <a:endCxn id="132" idx="4"/>
            </p:cNvCxnSpPr>
            <p:nvPr/>
          </p:nvCxnSpPr>
          <p:spPr>
            <a:xfrm flipH="1" rot="5400000">
              <a:off x="7757854" y="1840854"/>
              <a:ext cx="1002900" cy="537900"/>
            </a:xfrm>
            <a:prstGeom prst="curvedConnector3">
              <a:avLst>
                <a:gd fmla="val 51319" name="adj1"/>
              </a:avLst>
            </a:prstGeom>
            <a:noFill/>
            <a:ln cap="flat" cmpd="sng" w="19050">
              <a:solidFill>
                <a:schemeClr val="accent1"/>
              </a:solidFill>
              <a:prstDash val="dot"/>
              <a:round/>
              <a:headEnd len="med" w="med" type="none"/>
              <a:tailEnd len="med" w="med" type="none"/>
            </a:ln>
          </p:spPr>
        </p:cxnSp>
        <p:cxnSp>
          <p:nvCxnSpPr>
            <p:cNvPr id="133" name="Google Shape;133;p6"/>
            <p:cNvCxnSpPr>
              <a:stCxn id="132" idx="0"/>
              <a:endCxn id="129" idx="4"/>
            </p:cNvCxnSpPr>
            <p:nvPr/>
          </p:nvCxnSpPr>
          <p:spPr>
            <a:xfrm rot="-5400000">
              <a:off x="8337625" y="790500"/>
              <a:ext cx="190800" cy="885600"/>
            </a:xfrm>
            <a:prstGeom prst="curvedConnector3">
              <a:avLst>
                <a:gd fmla="val 49967" name="adj1"/>
              </a:avLst>
            </a:prstGeom>
            <a:noFill/>
            <a:ln cap="flat" cmpd="sng" w="19050">
              <a:solidFill>
                <a:schemeClr val="accent1"/>
              </a:solidFill>
              <a:prstDash val="dot"/>
              <a:round/>
              <a:headEnd len="med" w="med" type="none"/>
              <a:tailEnd len="med" w="med" type="none"/>
            </a:ln>
          </p:spPr>
        </p:cxnSp>
        <p:cxnSp>
          <p:nvCxnSpPr>
            <p:cNvPr id="134" name="Google Shape;134;p6"/>
            <p:cNvCxnSpPr>
              <a:endCxn id="135" idx="2"/>
            </p:cNvCxnSpPr>
            <p:nvPr/>
          </p:nvCxnSpPr>
          <p:spPr>
            <a:xfrm flipH="1" rot="5400000">
              <a:off x="8088000" y="859950"/>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6" name="Google Shape;136;p6"/>
            <p:cNvCxnSpPr>
              <a:stCxn id="132" idx="2"/>
              <a:endCxn id="135"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7" name="Google Shape;137;p6"/>
            <p:cNvCxnSpPr>
              <a:endCxn id="132" idx="3"/>
            </p:cNvCxnSpPr>
            <p:nvPr/>
          </p:nvCxnSpPr>
          <p:spPr>
            <a:xfrm flipH="1">
              <a:off x="8089079" y="13738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8" name="Google Shape;138;p6"/>
            <p:cNvCxnSpPr>
              <a:endCxn id="130" idx="2"/>
            </p:cNvCxnSpPr>
            <p:nvPr/>
          </p:nvCxnSpPr>
          <p:spPr>
            <a:xfrm rot="5400000">
              <a:off x="8571150" y="1978400"/>
              <a:ext cx="807600" cy="585600"/>
            </a:xfrm>
            <a:prstGeom prst="curvedConnector2">
              <a:avLst/>
            </a:prstGeom>
            <a:noFill/>
            <a:ln cap="flat" cmpd="sng" w="19050">
              <a:solidFill>
                <a:schemeClr val="accent1"/>
              </a:solidFill>
              <a:prstDash val="dot"/>
              <a:round/>
              <a:headEnd len="med" w="med" type="none"/>
              <a:tailEnd len="med" w="med" type="none"/>
            </a:ln>
          </p:spPr>
        </p:cxnSp>
        <p:grpSp>
          <p:nvGrpSpPr>
            <p:cNvPr id="139" name="Google Shape;139;p6"/>
            <p:cNvGrpSpPr/>
            <p:nvPr/>
          </p:nvGrpSpPr>
          <p:grpSpPr>
            <a:xfrm flipH="1">
              <a:off x="7850425" y="1328700"/>
              <a:ext cx="279600" cy="279600"/>
              <a:chOff x="2206950" y="697000"/>
              <a:chExt cx="279600" cy="279600"/>
            </a:xfrm>
          </p:grpSpPr>
          <p:sp>
            <p:nvSpPr>
              <p:cNvPr id="140" name="Google Shape;140;p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6"/>
            <p:cNvGrpSpPr/>
            <p:nvPr/>
          </p:nvGrpSpPr>
          <p:grpSpPr>
            <a:xfrm flipH="1">
              <a:off x="8424000" y="235500"/>
              <a:ext cx="192300" cy="192300"/>
              <a:chOff x="471450" y="43325"/>
              <a:chExt cx="192300" cy="192300"/>
            </a:xfrm>
          </p:grpSpPr>
          <p:sp>
            <p:nvSpPr>
              <p:cNvPr id="142" name="Google Shape;142;p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gradFill>
          <a:gsLst>
            <a:gs pos="0">
              <a:schemeClr val="dk1"/>
            </a:gs>
            <a:gs pos="100000">
              <a:schemeClr val="lt1"/>
            </a:gs>
          </a:gsLst>
          <a:path path="circle">
            <a:fillToRect b="50%" l="50%" r="50%" t="50%"/>
          </a:path>
          <a:tileRect/>
        </a:gradFill>
      </p:bgPr>
    </p:bg>
    <p:spTree>
      <p:nvGrpSpPr>
        <p:cNvPr id="1244" name="Shape 1244"/>
        <p:cNvGrpSpPr/>
        <p:nvPr/>
      </p:nvGrpSpPr>
      <p:grpSpPr>
        <a:xfrm>
          <a:off x="0" y="0"/>
          <a:ext cx="0" cy="0"/>
          <a:chOff x="0" y="0"/>
          <a:chExt cx="0" cy="0"/>
        </a:xfrm>
      </p:grpSpPr>
      <p:grpSp>
        <p:nvGrpSpPr>
          <p:cNvPr id="1245" name="Google Shape;1245;p52"/>
          <p:cNvGrpSpPr/>
          <p:nvPr/>
        </p:nvGrpSpPr>
        <p:grpSpPr>
          <a:xfrm>
            <a:off x="-313950" y="43325"/>
            <a:ext cx="5023300" cy="1938150"/>
            <a:chOff x="-313950" y="43325"/>
            <a:chExt cx="5023300" cy="1938150"/>
          </a:xfrm>
        </p:grpSpPr>
        <p:sp>
          <p:nvSpPr>
            <p:cNvPr id="1246" name="Google Shape;1246;p52"/>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2"/>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8" name="Google Shape;1248;p52"/>
            <p:cNvCxnSpPr>
              <a:endCxn id="1246"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249" name="Google Shape;1249;p52"/>
            <p:cNvCxnSpPr>
              <a:stCxn id="1246" idx="6"/>
              <a:endCxn id="1247"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250" name="Google Shape;1250;p52"/>
            <p:cNvCxnSpPr>
              <a:stCxn id="1247" idx="6"/>
              <a:endCxn id="1251"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1252" name="Google Shape;1252;p52"/>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2"/>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4" name="Google Shape;1254;p52"/>
            <p:cNvCxnSpPr>
              <a:endCxn id="1255"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56" name="Google Shape;1256;p52"/>
            <p:cNvCxnSpPr>
              <a:stCxn id="1247" idx="2"/>
              <a:endCxn id="1255"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57" name="Google Shape;1257;p52"/>
            <p:cNvCxnSpPr>
              <a:endCxn id="1251"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58" name="Google Shape;1258;p52"/>
            <p:cNvCxnSpPr>
              <a:stCxn id="1251" idx="7"/>
              <a:endCxn id="1252"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59" name="Google Shape;1259;p52"/>
            <p:cNvCxnSpPr>
              <a:stCxn id="1252" idx="6"/>
              <a:endCxn id="1260"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61" name="Google Shape;1261;p52"/>
            <p:cNvCxnSpPr>
              <a:stCxn id="1260" idx="4"/>
              <a:endCxn id="1253"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62" name="Google Shape;1262;p52"/>
            <p:cNvCxnSpPr>
              <a:stCxn id="1253" idx="2"/>
              <a:endCxn id="1247"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63" name="Google Shape;1263;p52"/>
            <p:cNvCxnSpPr>
              <a:stCxn id="1252"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264" name="Google Shape;1264;p52"/>
            <p:cNvCxnSpPr>
              <a:stCxn id="1247"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1265" name="Google Shape;1265;p52"/>
            <p:cNvGrpSpPr/>
            <p:nvPr/>
          </p:nvGrpSpPr>
          <p:grpSpPr>
            <a:xfrm>
              <a:off x="2206950" y="697000"/>
              <a:ext cx="279600" cy="279600"/>
              <a:chOff x="2206950" y="697000"/>
              <a:chExt cx="279600" cy="279600"/>
            </a:xfrm>
          </p:grpSpPr>
          <p:sp>
            <p:nvSpPr>
              <p:cNvPr id="1266" name="Google Shape;1266;p5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52"/>
            <p:cNvGrpSpPr/>
            <p:nvPr/>
          </p:nvGrpSpPr>
          <p:grpSpPr>
            <a:xfrm>
              <a:off x="471450" y="43325"/>
              <a:ext cx="192300" cy="192300"/>
              <a:chOff x="471450" y="43325"/>
              <a:chExt cx="192300" cy="192300"/>
            </a:xfrm>
          </p:grpSpPr>
          <p:sp>
            <p:nvSpPr>
              <p:cNvPr id="1268" name="Google Shape;1268;p5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52"/>
            <p:cNvGrpSpPr/>
            <p:nvPr/>
          </p:nvGrpSpPr>
          <p:grpSpPr>
            <a:xfrm>
              <a:off x="4517050" y="134075"/>
              <a:ext cx="192300" cy="192300"/>
              <a:chOff x="4587025" y="-72475"/>
              <a:chExt cx="192300" cy="192300"/>
            </a:xfrm>
          </p:grpSpPr>
          <p:sp>
            <p:nvSpPr>
              <p:cNvPr id="1270" name="Google Shape;1270;p5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1" name="Google Shape;1271;p52"/>
          <p:cNvGrpSpPr/>
          <p:nvPr/>
        </p:nvGrpSpPr>
        <p:grpSpPr>
          <a:xfrm>
            <a:off x="3998025" y="3238200"/>
            <a:ext cx="5010050" cy="2052725"/>
            <a:chOff x="3998025" y="3238200"/>
            <a:chExt cx="5010050" cy="2052725"/>
          </a:xfrm>
        </p:grpSpPr>
        <p:sp>
          <p:nvSpPr>
            <p:cNvPr id="1272" name="Google Shape;1272;p52"/>
            <p:cNvSpPr/>
            <p:nvPr/>
          </p:nvSpPr>
          <p:spPr>
            <a:xfrm>
              <a:off x="8217575" y="41265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2"/>
            <p:cNvSpPr/>
            <p:nvPr/>
          </p:nvSpPr>
          <p:spPr>
            <a:xfrm>
              <a:off x="7322400" y="48671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4" name="Google Shape;1274;p52"/>
            <p:cNvCxnSpPr>
              <a:stCxn id="1275" idx="7"/>
              <a:endCxn id="1276" idx="2"/>
            </p:cNvCxnSpPr>
            <p:nvPr/>
          </p:nvCxnSpPr>
          <p:spPr>
            <a:xfrm flipH="1" rot="-5400000">
              <a:off x="4788829" y="4007346"/>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277" name="Google Shape;1277;p52"/>
            <p:cNvCxnSpPr>
              <a:stCxn id="1276" idx="6"/>
              <a:endCxn id="1278" idx="2"/>
            </p:cNvCxnSpPr>
            <p:nvPr/>
          </p:nvCxnSpPr>
          <p:spPr>
            <a:xfrm flipH="1" rot="10800000">
              <a:off x="5555650" y="4266250"/>
              <a:ext cx="953700" cy="3921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279" name="Google Shape;1279;p52"/>
            <p:cNvCxnSpPr>
              <a:stCxn id="1278" idx="6"/>
              <a:endCxn id="1273" idx="2"/>
            </p:cNvCxnSpPr>
            <p:nvPr/>
          </p:nvCxnSpPr>
          <p:spPr>
            <a:xfrm>
              <a:off x="6789025" y="4266363"/>
              <a:ext cx="533400" cy="6909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280" name="Google Shape;1280;p52"/>
            <p:cNvCxnSpPr>
              <a:stCxn id="1273" idx="6"/>
              <a:endCxn id="1272" idx="2"/>
            </p:cNvCxnSpPr>
            <p:nvPr/>
          </p:nvCxnSpPr>
          <p:spPr>
            <a:xfrm flipH="1" rot="10800000">
              <a:off x="7502700" y="4216638"/>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276" name="Google Shape;1276;p52"/>
            <p:cNvSpPr/>
            <p:nvPr/>
          </p:nvSpPr>
          <p:spPr>
            <a:xfrm>
              <a:off x="5439850" y="4600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2"/>
            <p:cNvSpPr/>
            <p:nvPr/>
          </p:nvSpPr>
          <p:spPr>
            <a:xfrm>
              <a:off x="8633775" y="47483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2"/>
            <p:cNvSpPr/>
            <p:nvPr/>
          </p:nvSpPr>
          <p:spPr>
            <a:xfrm>
              <a:off x="6089400" y="3785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3" name="Google Shape;1283;p52"/>
            <p:cNvCxnSpPr>
              <a:stCxn id="1284" idx="6"/>
              <a:endCxn id="1285" idx="6"/>
            </p:cNvCxnSpPr>
            <p:nvPr/>
          </p:nvCxnSpPr>
          <p:spPr>
            <a:xfrm flipH="1">
              <a:off x="8787875" y="337800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286" name="Google Shape;1286;p52"/>
            <p:cNvCxnSpPr>
              <a:stCxn id="1285" idx="0"/>
              <a:endCxn id="1272" idx="6"/>
            </p:cNvCxnSpPr>
            <p:nvPr/>
          </p:nvCxnSpPr>
          <p:spPr>
            <a:xfrm flipH="1" rot="5400000">
              <a:off x="8298075" y="4316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287" name="Google Shape;1287;p52"/>
            <p:cNvCxnSpPr>
              <a:stCxn id="1272" idx="0"/>
              <a:endCxn id="1282" idx="0"/>
            </p:cNvCxnSpPr>
            <p:nvPr/>
          </p:nvCxnSpPr>
          <p:spPr>
            <a:xfrm flipH="1" rot="5400000">
              <a:off x="7056875" y="2875725"/>
              <a:ext cx="341400" cy="2160300"/>
            </a:xfrm>
            <a:prstGeom prst="curvedConnector3">
              <a:avLst>
                <a:gd fmla="val 169735" name="adj1"/>
              </a:avLst>
            </a:prstGeom>
            <a:noFill/>
            <a:ln cap="flat" cmpd="sng" w="19050">
              <a:solidFill>
                <a:schemeClr val="accent1"/>
              </a:solidFill>
              <a:prstDash val="dot"/>
              <a:round/>
              <a:headEnd len="med" w="med" type="none"/>
              <a:tailEnd len="med" w="med" type="none"/>
            </a:ln>
          </p:spPr>
        </p:cxnSp>
        <p:cxnSp>
          <p:nvCxnSpPr>
            <p:cNvPr id="1288" name="Google Shape;1288;p52"/>
            <p:cNvCxnSpPr>
              <a:stCxn id="1272" idx="0"/>
              <a:endCxn id="1284" idx="2"/>
            </p:cNvCxnSpPr>
            <p:nvPr/>
          </p:nvCxnSpPr>
          <p:spPr>
            <a:xfrm rot="-5400000">
              <a:off x="8143925" y="35418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289" name="Google Shape;1289;p52"/>
            <p:cNvCxnSpPr>
              <a:stCxn id="1275" idx="4"/>
              <a:endCxn id="1273" idx="4"/>
            </p:cNvCxnSpPr>
            <p:nvPr/>
          </p:nvCxnSpPr>
          <p:spPr>
            <a:xfrm flipH="1" rot="-5400000">
              <a:off x="5650575" y="328540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290" name="Google Shape;1290;p52"/>
            <p:cNvCxnSpPr>
              <a:stCxn id="1273" idx="5"/>
              <a:endCxn id="1285" idx="4"/>
            </p:cNvCxnSpPr>
            <p:nvPr/>
          </p:nvCxnSpPr>
          <p:spPr>
            <a:xfrm rot="-5400000">
              <a:off x="8024546" y="435403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291" name="Google Shape;1291;p52"/>
            <p:cNvGrpSpPr/>
            <p:nvPr/>
          </p:nvGrpSpPr>
          <p:grpSpPr>
            <a:xfrm>
              <a:off x="6509425" y="4126563"/>
              <a:ext cx="279600" cy="279600"/>
              <a:chOff x="6238800" y="4370675"/>
              <a:chExt cx="279600" cy="279600"/>
            </a:xfrm>
          </p:grpSpPr>
          <p:sp>
            <p:nvSpPr>
              <p:cNvPr id="1292" name="Google Shape;1292;p5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52"/>
            <p:cNvGrpSpPr/>
            <p:nvPr/>
          </p:nvGrpSpPr>
          <p:grpSpPr>
            <a:xfrm>
              <a:off x="8728475" y="3238200"/>
              <a:ext cx="279600" cy="279600"/>
              <a:chOff x="8804525" y="3411475"/>
              <a:chExt cx="279600" cy="279600"/>
            </a:xfrm>
          </p:grpSpPr>
          <p:sp>
            <p:nvSpPr>
              <p:cNvPr id="1294" name="Google Shape;1294;p52"/>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2"/>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5" name="Google Shape;1295;p52"/>
            <p:cNvGrpSpPr/>
            <p:nvPr/>
          </p:nvGrpSpPr>
          <p:grpSpPr>
            <a:xfrm>
              <a:off x="3998025" y="4518550"/>
              <a:ext cx="279600" cy="279600"/>
              <a:chOff x="4074075" y="4691825"/>
              <a:chExt cx="279600" cy="279600"/>
            </a:xfrm>
          </p:grpSpPr>
          <p:sp>
            <p:nvSpPr>
              <p:cNvPr id="1296" name="Google Shape;1296;p52"/>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2"/>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52"/>
            <p:cNvSpPr/>
            <p:nvPr/>
          </p:nvSpPr>
          <p:spPr>
            <a:xfrm>
              <a:off x="8595525" y="47101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7" name="Google Shape;1297;p52"/>
            <p:cNvCxnSpPr/>
            <p:nvPr/>
          </p:nvCxnSpPr>
          <p:spPr>
            <a:xfrm flipH="1" rot="-5400000">
              <a:off x="5502575" y="47299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298" name="Google Shape;1298;p52"/>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2"/>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2"/>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2"/>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3" name="Shape 143"/>
        <p:cNvGrpSpPr/>
        <p:nvPr/>
      </p:nvGrpSpPr>
      <p:grpSpPr>
        <a:xfrm>
          <a:off x="0" y="0"/>
          <a:ext cx="0" cy="0"/>
          <a:chOff x="0" y="0"/>
          <a:chExt cx="0" cy="0"/>
        </a:xfrm>
      </p:grpSpPr>
      <p:sp>
        <p:nvSpPr>
          <p:cNvPr id="144" name="Google Shape;144;p7"/>
          <p:cNvSpPr txBox="1"/>
          <p:nvPr>
            <p:ph type="title"/>
          </p:nvPr>
        </p:nvSpPr>
        <p:spPr>
          <a:xfrm>
            <a:off x="1122575" y="1211363"/>
            <a:ext cx="3494700" cy="855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5" name="Google Shape;145;p7"/>
          <p:cNvSpPr txBox="1"/>
          <p:nvPr>
            <p:ph idx="1" type="subTitle"/>
          </p:nvPr>
        </p:nvSpPr>
        <p:spPr>
          <a:xfrm>
            <a:off x="1122575" y="2092538"/>
            <a:ext cx="3494700" cy="18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46" name="Google Shape;146;p7"/>
          <p:cNvSpPr/>
          <p:nvPr>
            <p:ph idx="2" type="pic"/>
          </p:nvPr>
        </p:nvSpPr>
        <p:spPr>
          <a:xfrm>
            <a:off x="5506050" y="1203300"/>
            <a:ext cx="2736900" cy="2736900"/>
          </a:xfrm>
          <a:prstGeom prst="ellipse">
            <a:avLst/>
          </a:prstGeom>
          <a:noFill/>
          <a:ln>
            <a:noFill/>
          </a:ln>
          <a:effectLst>
            <a:outerShdw blurRad="228600" rotWithShape="0" algn="bl">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5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157" name="Google Shape;157;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8" name="Shape 158"/>
        <p:cNvGrpSpPr/>
        <p:nvPr/>
      </p:nvGrpSpPr>
      <p:grpSpPr>
        <a:xfrm>
          <a:off x="0" y="0"/>
          <a:ext cx="0" cy="0"/>
          <a:chOff x="0" y="0"/>
          <a:chExt cx="0" cy="0"/>
        </a:xfrm>
      </p:grpSpPr>
      <p:sp>
        <p:nvSpPr>
          <p:cNvPr id="159" name="Google Shape;159;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500"/>
              <a:buNone/>
              <a:defRPr>
                <a:solidFill>
                  <a:schemeClr val="lt1"/>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image" Target="../media/image1.pn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6" Type="http://schemas.openxmlformats.org/officeDocument/2006/relationships/slideLayout" Target="../slideLayouts/slideLayout50.xml"/><Relationship Id="rId25" Type="http://schemas.openxmlformats.org/officeDocument/2006/relationships/slideLayout" Target="../slideLayouts/slideLayout49.xml"/><Relationship Id="rId27" Type="http://schemas.openxmlformats.org/officeDocument/2006/relationships/theme" Target="../theme/theme2.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lt1"/>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indent="-304800" lvl="1" marL="914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indent="-304800" lvl="2" marL="1371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indent="-304800" lvl="3" marL="1828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indent="-304800" lvl="4" marL="22860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indent="-304800" lvl="5" marL="2743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indent="-304800" lvl="6" marL="3200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indent="-304800" lvl="7" marL="3657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indent="-304800" lvl="8" marL="411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lt1"/>
            </a:gs>
          </a:gsLst>
          <a:lin ang="2700006" scaled="0"/>
        </a:gradFill>
      </p:bgPr>
    </p:bg>
    <p:spTree>
      <p:nvGrpSpPr>
        <p:cNvPr id="653" name="Shape 653"/>
        <p:cNvGrpSpPr/>
        <p:nvPr/>
      </p:nvGrpSpPr>
      <p:grpSpPr>
        <a:xfrm>
          <a:off x="0" y="0"/>
          <a:ext cx="0" cy="0"/>
          <a:chOff x="0" y="0"/>
          <a:chExt cx="0" cy="0"/>
        </a:xfrm>
      </p:grpSpPr>
      <p:sp>
        <p:nvSpPr>
          <p:cNvPr id="654" name="Google Shape;654;p2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9pPr>
          </a:lstStyle>
          <a:p/>
        </p:txBody>
      </p:sp>
      <p:sp>
        <p:nvSpPr>
          <p:cNvPr id="655" name="Google Shape;655;p27"/>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indent="-304800" lvl="1" marL="9144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indent="-304800" lvl="2" marL="13716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indent="-304800" lvl="3" marL="18288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indent="-304800" lvl="4" marL="22860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indent="-304800" lvl="5" marL="27432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indent="-304800" lvl="6" marL="32004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indent="-304800" lvl="7" marL="36576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indent="-304800" lvl="8" marL="4114800" rtl="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p:txBody>
      </p:sp>
      <p:pic>
        <p:nvPicPr>
          <p:cNvPr id="656" name="Google Shape;656;p27"/>
          <p:cNvPicPr preferRelativeResize="0"/>
          <p:nvPr/>
        </p:nvPicPr>
        <p:blipFill>
          <a:blip r:embed="rId1">
            <a:alphaModFix/>
          </a:blip>
          <a:stretch>
            <a:fillRect/>
          </a:stretch>
        </p:blipFill>
        <p:spPr>
          <a:xfrm>
            <a:off x="6796100" y="252425"/>
            <a:ext cx="2057400"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hyperlink" Target="https://www.kaggle.com/datasets/salimwid/technology-company-layoffs-20222023-data" TargetMode="External"/><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53"/>
          <p:cNvSpPr/>
          <p:nvPr/>
        </p:nvSpPr>
        <p:spPr>
          <a:xfrm>
            <a:off x="2449675" y="3747663"/>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3"/>
          <p:cNvSpPr/>
          <p:nvPr/>
        </p:nvSpPr>
        <p:spPr>
          <a:xfrm>
            <a:off x="7276400" y="406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3"/>
          <p:cNvSpPr txBox="1"/>
          <p:nvPr>
            <p:ph idx="4294967295" type="ctrTitle"/>
          </p:nvPr>
        </p:nvSpPr>
        <p:spPr>
          <a:xfrm>
            <a:off x="498325" y="762838"/>
            <a:ext cx="5460600" cy="148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Technology Company Layoffs (2022-2023) Analysis</a:t>
            </a:r>
            <a:endParaRPr b="0" sz="2600">
              <a:latin typeface="PT Sans"/>
              <a:ea typeface="PT Sans"/>
              <a:cs typeface="PT Sans"/>
              <a:sym typeface="PT Sans"/>
            </a:endParaRPr>
          </a:p>
        </p:txBody>
      </p:sp>
      <p:sp>
        <p:nvSpPr>
          <p:cNvPr id="1309" name="Google Shape;1309;p53"/>
          <p:cNvSpPr txBox="1"/>
          <p:nvPr>
            <p:ph idx="4294967295" type="subTitle"/>
          </p:nvPr>
        </p:nvSpPr>
        <p:spPr>
          <a:xfrm>
            <a:off x="738850" y="2249338"/>
            <a:ext cx="4528800" cy="389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-By Team Neural Network</a:t>
            </a:r>
            <a:endParaRPr b="1" sz="2400"/>
          </a:p>
        </p:txBody>
      </p:sp>
      <p:grpSp>
        <p:nvGrpSpPr>
          <p:cNvPr id="1310" name="Google Shape;1310;p53"/>
          <p:cNvGrpSpPr/>
          <p:nvPr/>
        </p:nvGrpSpPr>
        <p:grpSpPr>
          <a:xfrm>
            <a:off x="4943733" y="1946426"/>
            <a:ext cx="2957540" cy="2471862"/>
            <a:chOff x="4294850" y="743450"/>
            <a:chExt cx="4505698" cy="3656600"/>
          </a:xfrm>
        </p:grpSpPr>
        <p:sp>
          <p:nvSpPr>
            <p:cNvPr id="1311" name="Google Shape;1311;p53"/>
            <p:cNvSpPr/>
            <p:nvPr/>
          </p:nvSpPr>
          <p:spPr>
            <a:xfrm>
              <a:off x="5205784" y="3285425"/>
              <a:ext cx="251804" cy="1114580"/>
            </a:xfrm>
            <a:custGeom>
              <a:rect b="b" l="l" r="r" t="t"/>
              <a:pathLst>
                <a:path extrusionOk="0" h="42179" w="9529">
                  <a:moveTo>
                    <a:pt x="4326" y="1"/>
                  </a:moveTo>
                  <a:lnTo>
                    <a:pt x="1" y="42179"/>
                  </a:lnTo>
                  <a:lnTo>
                    <a:pt x="5204" y="42179"/>
                  </a:lnTo>
                  <a:lnTo>
                    <a:pt x="95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3"/>
            <p:cNvSpPr/>
            <p:nvPr/>
          </p:nvSpPr>
          <p:spPr>
            <a:xfrm>
              <a:off x="7596554" y="3285425"/>
              <a:ext cx="251804" cy="1114580"/>
            </a:xfrm>
            <a:custGeom>
              <a:rect b="b" l="l" r="r" t="t"/>
              <a:pathLst>
                <a:path extrusionOk="0" h="42179" w="9529">
                  <a:moveTo>
                    <a:pt x="0" y="1"/>
                  </a:moveTo>
                  <a:lnTo>
                    <a:pt x="4325" y="42179"/>
                  </a:lnTo>
                  <a:lnTo>
                    <a:pt x="9528" y="42179"/>
                  </a:lnTo>
                  <a:lnTo>
                    <a:pt x="52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3"/>
            <p:cNvSpPr/>
            <p:nvPr/>
          </p:nvSpPr>
          <p:spPr>
            <a:xfrm>
              <a:off x="4941946" y="825080"/>
              <a:ext cx="3107369" cy="2460273"/>
            </a:xfrm>
            <a:custGeom>
              <a:rect b="b" l="l" r="r" t="t"/>
              <a:pathLst>
                <a:path extrusionOk="0" h="93104" w="117592">
                  <a:moveTo>
                    <a:pt x="2212" y="0"/>
                  </a:moveTo>
                  <a:cubicBezTo>
                    <a:pt x="977" y="0"/>
                    <a:pt x="1" y="1009"/>
                    <a:pt x="1" y="2212"/>
                  </a:cubicBezTo>
                  <a:lnTo>
                    <a:pt x="1" y="90893"/>
                  </a:lnTo>
                  <a:cubicBezTo>
                    <a:pt x="1" y="92096"/>
                    <a:pt x="977" y="93104"/>
                    <a:pt x="2212" y="93104"/>
                  </a:cubicBezTo>
                  <a:lnTo>
                    <a:pt x="115381" y="93104"/>
                  </a:lnTo>
                  <a:cubicBezTo>
                    <a:pt x="116616" y="93104"/>
                    <a:pt x="117592" y="92096"/>
                    <a:pt x="117592" y="90893"/>
                  </a:cubicBezTo>
                  <a:lnTo>
                    <a:pt x="117592" y="2212"/>
                  </a:lnTo>
                  <a:cubicBezTo>
                    <a:pt x="117592" y="1009"/>
                    <a:pt x="116616" y="0"/>
                    <a:pt x="115381" y="0"/>
                  </a:cubicBezTo>
                  <a:close/>
                </a:path>
              </a:pathLst>
            </a:custGeom>
            <a:solidFill>
              <a:schemeClr val="lt1"/>
            </a:solid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3"/>
            <p:cNvSpPr/>
            <p:nvPr/>
          </p:nvSpPr>
          <p:spPr>
            <a:xfrm>
              <a:off x="5418911" y="873202"/>
              <a:ext cx="26" cy="2364033"/>
            </a:xfrm>
            <a:custGeom>
              <a:rect b="b" l="l" r="r" t="t"/>
              <a:pathLst>
                <a:path extrusionOk="0" fill="none" h="89462" w="1">
                  <a:moveTo>
                    <a:pt x="0" y="1"/>
                  </a:moveTo>
                  <a:lnTo>
                    <a:pt x="0" y="89462"/>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3"/>
            <p:cNvSpPr/>
            <p:nvPr/>
          </p:nvSpPr>
          <p:spPr>
            <a:xfrm>
              <a:off x="5849445" y="873202"/>
              <a:ext cx="26" cy="2364033"/>
            </a:xfrm>
            <a:custGeom>
              <a:rect b="b" l="l" r="r" t="t"/>
              <a:pathLst>
                <a:path extrusionOk="0" fill="none" h="89462" w="1">
                  <a:moveTo>
                    <a:pt x="1" y="1"/>
                  </a:moveTo>
                  <a:lnTo>
                    <a:pt x="1" y="89462"/>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3"/>
            <p:cNvSpPr/>
            <p:nvPr/>
          </p:nvSpPr>
          <p:spPr>
            <a:xfrm>
              <a:off x="6280005" y="873202"/>
              <a:ext cx="26" cy="2364033"/>
            </a:xfrm>
            <a:custGeom>
              <a:rect b="b" l="l" r="r" t="t"/>
              <a:pathLst>
                <a:path extrusionOk="0" fill="none" h="89462" w="1">
                  <a:moveTo>
                    <a:pt x="0" y="1"/>
                  </a:moveTo>
                  <a:lnTo>
                    <a:pt x="0" y="89462"/>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3"/>
            <p:cNvSpPr/>
            <p:nvPr/>
          </p:nvSpPr>
          <p:spPr>
            <a:xfrm>
              <a:off x="6710539" y="873202"/>
              <a:ext cx="26" cy="2364033"/>
            </a:xfrm>
            <a:custGeom>
              <a:rect b="b" l="l" r="r" t="t"/>
              <a:pathLst>
                <a:path extrusionOk="0" fill="none" h="89462" w="1">
                  <a:moveTo>
                    <a:pt x="0" y="1"/>
                  </a:moveTo>
                  <a:lnTo>
                    <a:pt x="0" y="89462"/>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3"/>
            <p:cNvSpPr/>
            <p:nvPr/>
          </p:nvSpPr>
          <p:spPr>
            <a:xfrm>
              <a:off x="7141946" y="873202"/>
              <a:ext cx="26" cy="2364033"/>
            </a:xfrm>
            <a:custGeom>
              <a:rect b="b" l="l" r="r" t="t"/>
              <a:pathLst>
                <a:path extrusionOk="0" fill="none" h="89462" w="1">
                  <a:moveTo>
                    <a:pt x="0" y="1"/>
                  </a:moveTo>
                  <a:lnTo>
                    <a:pt x="0" y="89462"/>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3"/>
            <p:cNvSpPr/>
            <p:nvPr/>
          </p:nvSpPr>
          <p:spPr>
            <a:xfrm>
              <a:off x="7572480" y="873202"/>
              <a:ext cx="26" cy="2364033"/>
            </a:xfrm>
            <a:custGeom>
              <a:rect b="b" l="l" r="r" t="t"/>
              <a:pathLst>
                <a:path extrusionOk="0" fill="none" h="89462" w="1">
                  <a:moveTo>
                    <a:pt x="1" y="1"/>
                  </a:moveTo>
                  <a:lnTo>
                    <a:pt x="1" y="89462"/>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3"/>
            <p:cNvSpPr/>
            <p:nvPr/>
          </p:nvSpPr>
          <p:spPr>
            <a:xfrm>
              <a:off x="4987504" y="1217798"/>
              <a:ext cx="3017127" cy="26"/>
            </a:xfrm>
            <a:custGeom>
              <a:rect b="b" l="l" r="r" t="t"/>
              <a:pathLst>
                <a:path extrusionOk="0" fill="none" h="1" w="114177">
                  <a:moveTo>
                    <a:pt x="1" y="1"/>
                  </a:moveTo>
                  <a:lnTo>
                    <a:pt x="114177"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3"/>
            <p:cNvSpPr/>
            <p:nvPr/>
          </p:nvSpPr>
          <p:spPr>
            <a:xfrm>
              <a:off x="4987504" y="1548652"/>
              <a:ext cx="3017127" cy="26"/>
            </a:xfrm>
            <a:custGeom>
              <a:rect b="b" l="l" r="r" t="t"/>
              <a:pathLst>
                <a:path extrusionOk="0" fill="none" h="1" w="114177">
                  <a:moveTo>
                    <a:pt x="1" y="1"/>
                  </a:moveTo>
                  <a:lnTo>
                    <a:pt x="114177"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3"/>
            <p:cNvSpPr/>
            <p:nvPr/>
          </p:nvSpPr>
          <p:spPr>
            <a:xfrm>
              <a:off x="4987504" y="1880378"/>
              <a:ext cx="3017127" cy="26"/>
            </a:xfrm>
            <a:custGeom>
              <a:rect b="b" l="l" r="r" t="t"/>
              <a:pathLst>
                <a:path extrusionOk="0" fill="none" h="1" w="114177">
                  <a:moveTo>
                    <a:pt x="114177" y="0"/>
                  </a:moveTo>
                  <a:lnTo>
                    <a:pt x="1" y="0"/>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3"/>
            <p:cNvSpPr/>
            <p:nvPr/>
          </p:nvSpPr>
          <p:spPr>
            <a:xfrm>
              <a:off x="4987504" y="2212105"/>
              <a:ext cx="3017127" cy="26"/>
            </a:xfrm>
            <a:custGeom>
              <a:rect b="b" l="l" r="r" t="t"/>
              <a:pathLst>
                <a:path extrusionOk="0" fill="none" h="1" w="114177">
                  <a:moveTo>
                    <a:pt x="1" y="0"/>
                  </a:moveTo>
                  <a:lnTo>
                    <a:pt x="114177" y="0"/>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3"/>
            <p:cNvSpPr/>
            <p:nvPr/>
          </p:nvSpPr>
          <p:spPr>
            <a:xfrm>
              <a:off x="4987504" y="2542959"/>
              <a:ext cx="3017127" cy="26"/>
            </a:xfrm>
            <a:custGeom>
              <a:rect b="b" l="l" r="r" t="t"/>
              <a:pathLst>
                <a:path extrusionOk="0" fill="none" h="1" w="114177">
                  <a:moveTo>
                    <a:pt x="1" y="0"/>
                  </a:moveTo>
                  <a:lnTo>
                    <a:pt x="114177" y="0"/>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3"/>
            <p:cNvSpPr/>
            <p:nvPr/>
          </p:nvSpPr>
          <p:spPr>
            <a:xfrm>
              <a:off x="4987504" y="2874659"/>
              <a:ext cx="3017127" cy="26"/>
            </a:xfrm>
            <a:custGeom>
              <a:rect b="b" l="l" r="r" t="t"/>
              <a:pathLst>
                <a:path extrusionOk="0" fill="none" h="1" w="114177">
                  <a:moveTo>
                    <a:pt x="1" y="1"/>
                  </a:moveTo>
                  <a:lnTo>
                    <a:pt x="114177"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3"/>
            <p:cNvSpPr/>
            <p:nvPr/>
          </p:nvSpPr>
          <p:spPr>
            <a:xfrm>
              <a:off x="4987504" y="873202"/>
              <a:ext cx="3015410" cy="2364033"/>
            </a:xfrm>
            <a:custGeom>
              <a:rect b="b" l="l" r="r" t="t"/>
              <a:pathLst>
                <a:path extrusionOk="0" fill="none" h="89462" w="114112">
                  <a:moveTo>
                    <a:pt x="113364" y="89462"/>
                  </a:moveTo>
                  <a:lnTo>
                    <a:pt x="781" y="89462"/>
                  </a:lnTo>
                  <a:cubicBezTo>
                    <a:pt x="358" y="89462"/>
                    <a:pt x="1" y="89104"/>
                    <a:pt x="1" y="88714"/>
                  </a:cubicBezTo>
                  <a:lnTo>
                    <a:pt x="1" y="749"/>
                  </a:lnTo>
                  <a:cubicBezTo>
                    <a:pt x="1" y="326"/>
                    <a:pt x="358" y="1"/>
                    <a:pt x="781" y="1"/>
                  </a:cubicBezTo>
                  <a:lnTo>
                    <a:pt x="113364" y="1"/>
                  </a:lnTo>
                  <a:cubicBezTo>
                    <a:pt x="113787" y="1"/>
                    <a:pt x="114112" y="326"/>
                    <a:pt x="114112" y="749"/>
                  </a:cubicBezTo>
                  <a:lnTo>
                    <a:pt x="114112" y="88714"/>
                  </a:lnTo>
                  <a:cubicBezTo>
                    <a:pt x="114112" y="89137"/>
                    <a:pt x="113787" y="89462"/>
                    <a:pt x="113364" y="89462"/>
                  </a:cubicBezTo>
                  <a:close/>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3"/>
            <p:cNvSpPr/>
            <p:nvPr/>
          </p:nvSpPr>
          <p:spPr>
            <a:xfrm>
              <a:off x="4895542" y="743450"/>
              <a:ext cx="3199328" cy="129773"/>
            </a:xfrm>
            <a:custGeom>
              <a:rect b="b" l="l" r="r" t="t"/>
              <a:pathLst>
                <a:path extrusionOk="0" h="4911" w="121072">
                  <a:moveTo>
                    <a:pt x="1" y="0"/>
                  </a:moveTo>
                  <a:lnTo>
                    <a:pt x="1" y="4911"/>
                  </a:lnTo>
                  <a:lnTo>
                    <a:pt x="121072" y="4911"/>
                  </a:lnTo>
                  <a:lnTo>
                    <a:pt x="12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3"/>
            <p:cNvSpPr/>
            <p:nvPr/>
          </p:nvSpPr>
          <p:spPr>
            <a:xfrm>
              <a:off x="5980069" y="1217798"/>
              <a:ext cx="730466" cy="26"/>
            </a:xfrm>
            <a:custGeom>
              <a:rect b="b" l="l" r="r" t="t"/>
              <a:pathLst>
                <a:path extrusionOk="0" fill="none" h="1" w="27643">
                  <a:moveTo>
                    <a:pt x="1" y="1"/>
                  </a:moveTo>
                  <a:lnTo>
                    <a:pt x="27642"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3"/>
            <p:cNvSpPr/>
            <p:nvPr/>
          </p:nvSpPr>
          <p:spPr>
            <a:xfrm>
              <a:off x="5953431" y="1439512"/>
              <a:ext cx="198531" cy="1797746"/>
            </a:xfrm>
            <a:custGeom>
              <a:rect b="b" l="l" r="r" t="t"/>
              <a:pathLst>
                <a:path extrusionOk="0" h="68032" w="7513">
                  <a:moveTo>
                    <a:pt x="3773" y="1"/>
                  </a:moveTo>
                  <a:lnTo>
                    <a:pt x="1" y="4131"/>
                  </a:lnTo>
                  <a:lnTo>
                    <a:pt x="1659" y="4131"/>
                  </a:lnTo>
                  <a:lnTo>
                    <a:pt x="1659" y="68032"/>
                  </a:lnTo>
                  <a:lnTo>
                    <a:pt x="5854" y="68032"/>
                  </a:lnTo>
                  <a:lnTo>
                    <a:pt x="5854" y="4131"/>
                  </a:lnTo>
                  <a:lnTo>
                    <a:pt x="7513" y="4131"/>
                  </a:lnTo>
                  <a:lnTo>
                    <a:pt x="37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3"/>
            <p:cNvSpPr/>
            <p:nvPr/>
          </p:nvSpPr>
          <p:spPr>
            <a:xfrm>
              <a:off x="6328973" y="1644050"/>
              <a:ext cx="197685" cy="1593216"/>
            </a:xfrm>
            <a:custGeom>
              <a:rect b="b" l="l" r="r" t="t"/>
              <a:pathLst>
                <a:path extrusionOk="0" h="60292" w="7481">
                  <a:moveTo>
                    <a:pt x="3740" y="1"/>
                  </a:moveTo>
                  <a:lnTo>
                    <a:pt x="1" y="4163"/>
                  </a:lnTo>
                  <a:lnTo>
                    <a:pt x="1659" y="4163"/>
                  </a:lnTo>
                  <a:lnTo>
                    <a:pt x="1659" y="60292"/>
                  </a:lnTo>
                  <a:lnTo>
                    <a:pt x="5822" y="60292"/>
                  </a:lnTo>
                  <a:lnTo>
                    <a:pt x="5822" y="4163"/>
                  </a:lnTo>
                  <a:lnTo>
                    <a:pt x="7480" y="4163"/>
                  </a:lnTo>
                  <a:lnTo>
                    <a:pt x="37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3"/>
            <p:cNvSpPr/>
            <p:nvPr/>
          </p:nvSpPr>
          <p:spPr>
            <a:xfrm>
              <a:off x="5556406" y="2324680"/>
              <a:ext cx="198531" cy="912614"/>
            </a:xfrm>
            <a:custGeom>
              <a:rect b="b" l="l" r="r" t="t"/>
              <a:pathLst>
                <a:path extrusionOk="0" h="34536" w="7513">
                  <a:moveTo>
                    <a:pt x="3740" y="0"/>
                  </a:moveTo>
                  <a:lnTo>
                    <a:pt x="1" y="4130"/>
                  </a:lnTo>
                  <a:lnTo>
                    <a:pt x="1659" y="4130"/>
                  </a:lnTo>
                  <a:lnTo>
                    <a:pt x="1659" y="34536"/>
                  </a:lnTo>
                  <a:lnTo>
                    <a:pt x="5854" y="34536"/>
                  </a:lnTo>
                  <a:lnTo>
                    <a:pt x="5854" y="4130"/>
                  </a:lnTo>
                  <a:lnTo>
                    <a:pt x="7513" y="4130"/>
                  </a:lnTo>
                  <a:lnTo>
                    <a:pt x="37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3"/>
            <p:cNvSpPr/>
            <p:nvPr/>
          </p:nvSpPr>
          <p:spPr>
            <a:xfrm>
              <a:off x="4987504" y="1217798"/>
              <a:ext cx="2584893" cy="994293"/>
            </a:xfrm>
            <a:custGeom>
              <a:rect b="b" l="l" r="r" t="t"/>
              <a:pathLst>
                <a:path extrusionOk="0" fill="none" h="37627" w="97820">
                  <a:moveTo>
                    <a:pt x="1" y="25073"/>
                  </a:moveTo>
                  <a:lnTo>
                    <a:pt x="16325" y="37626"/>
                  </a:lnTo>
                  <a:lnTo>
                    <a:pt x="48910" y="25073"/>
                  </a:lnTo>
                  <a:lnTo>
                    <a:pt x="65202" y="30179"/>
                  </a:lnTo>
                  <a:lnTo>
                    <a:pt x="97820" y="1"/>
                  </a:lnTo>
                </a:path>
              </a:pathLst>
            </a:custGeom>
            <a:solidFill>
              <a:schemeClr val="dk1"/>
            </a:solidFill>
            <a:ln cap="flat" cmpd="sng" w="252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3"/>
            <p:cNvSpPr/>
            <p:nvPr/>
          </p:nvSpPr>
          <p:spPr>
            <a:xfrm>
              <a:off x="5377659" y="2170853"/>
              <a:ext cx="81653" cy="81653"/>
            </a:xfrm>
            <a:custGeom>
              <a:rect b="b" l="l" r="r" t="t"/>
              <a:pathLst>
                <a:path extrusionOk="0" h="3090" w="3090">
                  <a:moveTo>
                    <a:pt x="1561" y="0"/>
                  </a:moveTo>
                  <a:cubicBezTo>
                    <a:pt x="683" y="0"/>
                    <a:pt x="0" y="683"/>
                    <a:pt x="0" y="1561"/>
                  </a:cubicBezTo>
                  <a:cubicBezTo>
                    <a:pt x="0" y="2407"/>
                    <a:pt x="683" y="3089"/>
                    <a:pt x="1561" y="3089"/>
                  </a:cubicBezTo>
                  <a:cubicBezTo>
                    <a:pt x="2407" y="3089"/>
                    <a:pt x="3090" y="2407"/>
                    <a:pt x="3090" y="1561"/>
                  </a:cubicBezTo>
                  <a:cubicBezTo>
                    <a:pt x="3090" y="683"/>
                    <a:pt x="2407" y="0"/>
                    <a:pt x="1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3"/>
            <p:cNvSpPr/>
            <p:nvPr/>
          </p:nvSpPr>
          <p:spPr>
            <a:xfrm>
              <a:off x="6238754" y="1839127"/>
              <a:ext cx="82499" cy="82525"/>
            </a:xfrm>
            <a:custGeom>
              <a:rect b="b" l="l" r="r" t="t"/>
              <a:pathLst>
                <a:path extrusionOk="0" h="3123" w="3122">
                  <a:moveTo>
                    <a:pt x="1561" y="1"/>
                  </a:moveTo>
                  <a:cubicBezTo>
                    <a:pt x="716" y="1"/>
                    <a:pt x="0" y="716"/>
                    <a:pt x="0" y="1561"/>
                  </a:cubicBezTo>
                  <a:cubicBezTo>
                    <a:pt x="0" y="2407"/>
                    <a:pt x="716" y="3122"/>
                    <a:pt x="1561" y="3122"/>
                  </a:cubicBezTo>
                  <a:cubicBezTo>
                    <a:pt x="2439" y="3122"/>
                    <a:pt x="3122" y="2407"/>
                    <a:pt x="3122" y="1561"/>
                  </a:cubicBezTo>
                  <a:cubicBezTo>
                    <a:pt x="3122" y="716"/>
                    <a:pt x="2439" y="1"/>
                    <a:pt x="1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3"/>
            <p:cNvSpPr/>
            <p:nvPr/>
          </p:nvSpPr>
          <p:spPr>
            <a:xfrm>
              <a:off x="6670134" y="1973187"/>
              <a:ext cx="81680" cy="81653"/>
            </a:xfrm>
            <a:custGeom>
              <a:rect b="b" l="l" r="r" t="t"/>
              <a:pathLst>
                <a:path extrusionOk="0" h="3090" w="3091">
                  <a:moveTo>
                    <a:pt x="1529" y="1"/>
                  </a:moveTo>
                  <a:cubicBezTo>
                    <a:pt x="684" y="1"/>
                    <a:pt x="1" y="684"/>
                    <a:pt x="1" y="1529"/>
                  </a:cubicBezTo>
                  <a:cubicBezTo>
                    <a:pt x="1" y="2407"/>
                    <a:pt x="684" y="3090"/>
                    <a:pt x="1529" y="3090"/>
                  </a:cubicBezTo>
                  <a:cubicBezTo>
                    <a:pt x="2407" y="3090"/>
                    <a:pt x="3090" y="2407"/>
                    <a:pt x="3090" y="1529"/>
                  </a:cubicBezTo>
                  <a:cubicBezTo>
                    <a:pt x="3090" y="684"/>
                    <a:pt x="2407" y="1"/>
                    <a:pt x="15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3"/>
            <p:cNvSpPr/>
            <p:nvPr/>
          </p:nvSpPr>
          <p:spPr>
            <a:xfrm>
              <a:off x="7531229" y="1176547"/>
              <a:ext cx="82525" cy="82525"/>
            </a:xfrm>
            <a:custGeom>
              <a:rect b="b" l="l" r="r" t="t"/>
              <a:pathLst>
                <a:path extrusionOk="0" h="3123" w="3123">
                  <a:moveTo>
                    <a:pt x="1562" y="1"/>
                  </a:moveTo>
                  <a:cubicBezTo>
                    <a:pt x="716" y="1"/>
                    <a:pt x="1" y="684"/>
                    <a:pt x="1" y="1562"/>
                  </a:cubicBezTo>
                  <a:cubicBezTo>
                    <a:pt x="1" y="2407"/>
                    <a:pt x="716" y="3123"/>
                    <a:pt x="1562" y="3123"/>
                  </a:cubicBezTo>
                  <a:cubicBezTo>
                    <a:pt x="2407" y="3123"/>
                    <a:pt x="3123" y="2407"/>
                    <a:pt x="3123" y="1562"/>
                  </a:cubicBezTo>
                  <a:cubicBezTo>
                    <a:pt x="3123" y="684"/>
                    <a:pt x="2407"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3"/>
            <p:cNvSpPr/>
            <p:nvPr/>
          </p:nvSpPr>
          <p:spPr>
            <a:xfrm>
              <a:off x="5253060" y="1051948"/>
              <a:ext cx="330867" cy="330867"/>
            </a:xfrm>
            <a:custGeom>
              <a:rect b="b" l="l" r="r" t="t"/>
              <a:pathLst>
                <a:path extrusionOk="0" h="12521" w="12521">
                  <a:moveTo>
                    <a:pt x="6276" y="1"/>
                  </a:moveTo>
                  <a:cubicBezTo>
                    <a:pt x="2829" y="1"/>
                    <a:pt x="0" y="2830"/>
                    <a:pt x="0" y="6277"/>
                  </a:cubicBezTo>
                  <a:cubicBezTo>
                    <a:pt x="0" y="9724"/>
                    <a:pt x="2829" y="12521"/>
                    <a:pt x="6276" y="12521"/>
                  </a:cubicBezTo>
                  <a:cubicBezTo>
                    <a:pt x="9723" y="12521"/>
                    <a:pt x="12520" y="9724"/>
                    <a:pt x="12520" y="6277"/>
                  </a:cubicBezTo>
                  <a:lnTo>
                    <a:pt x="9171" y="6277"/>
                  </a:lnTo>
                  <a:cubicBezTo>
                    <a:pt x="9171" y="7870"/>
                    <a:pt x="7870" y="9171"/>
                    <a:pt x="6276" y="9171"/>
                  </a:cubicBezTo>
                  <a:cubicBezTo>
                    <a:pt x="4650" y="9171"/>
                    <a:pt x="3350" y="7870"/>
                    <a:pt x="3350" y="6277"/>
                  </a:cubicBezTo>
                  <a:cubicBezTo>
                    <a:pt x="3350" y="4651"/>
                    <a:pt x="4650" y="3350"/>
                    <a:pt x="6276" y="3350"/>
                  </a:cubicBezTo>
                  <a:lnTo>
                    <a:pt x="62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3"/>
            <p:cNvSpPr/>
            <p:nvPr/>
          </p:nvSpPr>
          <p:spPr>
            <a:xfrm>
              <a:off x="5418911" y="1052820"/>
              <a:ext cx="165024" cy="164998"/>
            </a:xfrm>
            <a:custGeom>
              <a:rect b="b" l="l" r="r" t="t"/>
              <a:pathLst>
                <a:path extrusionOk="0" h="6244" w="6245">
                  <a:moveTo>
                    <a:pt x="0" y="0"/>
                  </a:moveTo>
                  <a:lnTo>
                    <a:pt x="0" y="3317"/>
                  </a:lnTo>
                  <a:cubicBezTo>
                    <a:pt x="1594" y="3317"/>
                    <a:pt x="2895" y="4650"/>
                    <a:pt x="2895" y="6244"/>
                  </a:cubicBezTo>
                  <a:lnTo>
                    <a:pt x="6244" y="6244"/>
                  </a:lnTo>
                  <a:cubicBezTo>
                    <a:pt x="6244" y="2797"/>
                    <a:pt x="3447"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3"/>
            <p:cNvSpPr/>
            <p:nvPr/>
          </p:nvSpPr>
          <p:spPr>
            <a:xfrm>
              <a:off x="5893286" y="1082021"/>
              <a:ext cx="121185" cy="236345"/>
            </a:xfrm>
            <a:custGeom>
              <a:rect b="b" l="l" r="r" t="t"/>
              <a:pathLst>
                <a:path extrusionOk="0" h="8944" w="4586">
                  <a:moveTo>
                    <a:pt x="1919" y="1"/>
                  </a:moveTo>
                  <a:lnTo>
                    <a:pt x="0" y="2732"/>
                  </a:lnTo>
                  <a:cubicBezTo>
                    <a:pt x="748" y="3285"/>
                    <a:pt x="1268" y="4163"/>
                    <a:pt x="1268" y="5139"/>
                  </a:cubicBezTo>
                  <a:cubicBezTo>
                    <a:pt x="1268" y="5822"/>
                    <a:pt x="1041" y="6440"/>
                    <a:pt x="651" y="6927"/>
                  </a:cubicBezTo>
                  <a:lnTo>
                    <a:pt x="3285" y="8944"/>
                  </a:lnTo>
                  <a:cubicBezTo>
                    <a:pt x="4098" y="7903"/>
                    <a:pt x="4585" y="6570"/>
                    <a:pt x="4585" y="5139"/>
                  </a:cubicBezTo>
                  <a:cubicBezTo>
                    <a:pt x="4585" y="3025"/>
                    <a:pt x="3545" y="1139"/>
                    <a:pt x="1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3"/>
            <p:cNvSpPr/>
            <p:nvPr/>
          </p:nvSpPr>
          <p:spPr>
            <a:xfrm>
              <a:off x="5684440" y="1051948"/>
              <a:ext cx="295643" cy="330867"/>
            </a:xfrm>
            <a:custGeom>
              <a:rect b="b" l="l" r="r" t="t"/>
              <a:pathLst>
                <a:path extrusionOk="0" h="12521" w="11188">
                  <a:moveTo>
                    <a:pt x="6245" y="1"/>
                  </a:moveTo>
                  <a:cubicBezTo>
                    <a:pt x="2798" y="1"/>
                    <a:pt x="1" y="2830"/>
                    <a:pt x="1" y="6277"/>
                  </a:cubicBezTo>
                  <a:cubicBezTo>
                    <a:pt x="1" y="9724"/>
                    <a:pt x="2798" y="12521"/>
                    <a:pt x="6245" y="12521"/>
                  </a:cubicBezTo>
                  <a:cubicBezTo>
                    <a:pt x="8261" y="12521"/>
                    <a:pt x="10050" y="11578"/>
                    <a:pt x="11188" y="10082"/>
                  </a:cubicBezTo>
                  <a:lnTo>
                    <a:pt x="8554" y="8033"/>
                  </a:lnTo>
                  <a:cubicBezTo>
                    <a:pt x="8001" y="8748"/>
                    <a:pt x="7188" y="9171"/>
                    <a:pt x="6245" y="9171"/>
                  </a:cubicBezTo>
                  <a:cubicBezTo>
                    <a:pt x="4651" y="9171"/>
                    <a:pt x="3318" y="7870"/>
                    <a:pt x="3318" y="6277"/>
                  </a:cubicBezTo>
                  <a:cubicBezTo>
                    <a:pt x="3318" y="4651"/>
                    <a:pt x="4651" y="3350"/>
                    <a:pt x="6245" y="3350"/>
                  </a:cubicBezTo>
                  <a:lnTo>
                    <a:pt x="62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3"/>
            <p:cNvSpPr/>
            <p:nvPr/>
          </p:nvSpPr>
          <p:spPr>
            <a:xfrm>
              <a:off x="5849445" y="1052820"/>
              <a:ext cx="94549" cy="101419"/>
            </a:xfrm>
            <a:custGeom>
              <a:rect b="b" l="l" r="r" t="t"/>
              <a:pathLst>
                <a:path extrusionOk="0" h="3838" w="3578">
                  <a:moveTo>
                    <a:pt x="1" y="0"/>
                  </a:moveTo>
                  <a:lnTo>
                    <a:pt x="1" y="3317"/>
                  </a:lnTo>
                  <a:cubicBezTo>
                    <a:pt x="619" y="3317"/>
                    <a:pt x="1204" y="3512"/>
                    <a:pt x="1659" y="3837"/>
                  </a:cubicBezTo>
                  <a:lnTo>
                    <a:pt x="3578" y="1106"/>
                  </a:lnTo>
                  <a:cubicBezTo>
                    <a:pt x="2570" y="390"/>
                    <a:pt x="1334"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3"/>
            <p:cNvSpPr/>
            <p:nvPr/>
          </p:nvSpPr>
          <p:spPr>
            <a:xfrm>
              <a:off x="7572480" y="1715374"/>
              <a:ext cx="165024" cy="281902"/>
            </a:xfrm>
            <a:custGeom>
              <a:rect b="b" l="l" r="r" t="t"/>
              <a:pathLst>
                <a:path extrusionOk="0" h="10668" w="6245">
                  <a:moveTo>
                    <a:pt x="1" y="1"/>
                  </a:moveTo>
                  <a:lnTo>
                    <a:pt x="1" y="3318"/>
                  </a:lnTo>
                  <a:cubicBezTo>
                    <a:pt x="1594" y="3318"/>
                    <a:pt x="2927" y="4651"/>
                    <a:pt x="2927" y="6244"/>
                  </a:cubicBezTo>
                  <a:cubicBezTo>
                    <a:pt x="2927" y="7057"/>
                    <a:pt x="2602" y="7773"/>
                    <a:pt x="2049" y="8293"/>
                  </a:cubicBezTo>
                  <a:lnTo>
                    <a:pt x="4423" y="10667"/>
                  </a:lnTo>
                  <a:cubicBezTo>
                    <a:pt x="5561" y="9529"/>
                    <a:pt x="6244" y="7968"/>
                    <a:pt x="6244" y="6244"/>
                  </a:cubicBezTo>
                  <a:cubicBezTo>
                    <a:pt x="6244" y="2797"/>
                    <a:pt x="3448"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3"/>
            <p:cNvSpPr/>
            <p:nvPr/>
          </p:nvSpPr>
          <p:spPr>
            <a:xfrm>
              <a:off x="7455597" y="1934525"/>
              <a:ext cx="233782" cy="110879"/>
            </a:xfrm>
            <a:custGeom>
              <a:rect b="b" l="l" r="r" t="t"/>
              <a:pathLst>
                <a:path extrusionOk="0" h="4196" w="8847">
                  <a:moveTo>
                    <a:pt x="2375" y="0"/>
                  </a:moveTo>
                  <a:lnTo>
                    <a:pt x="1" y="2374"/>
                  </a:lnTo>
                  <a:cubicBezTo>
                    <a:pt x="1139" y="3512"/>
                    <a:pt x="2700" y="4195"/>
                    <a:pt x="4424" y="4195"/>
                  </a:cubicBezTo>
                  <a:cubicBezTo>
                    <a:pt x="6147" y="4195"/>
                    <a:pt x="7708" y="3512"/>
                    <a:pt x="8846" y="2374"/>
                  </a:cubicBezTo>
                  <a:lnTo>
                    <a:pt x="6472" y="0"/>
                  </a:lnTo>
                  <a:cubicBezTo>
                    <a:pt x="5952" y="521"/>
                    <a:pt x="5237" y="878"/>
                    <a:pt x="4424" y="878"/>
                  </a:cubicBezTo>
                  <a:cubicBezTo>
                    <a:pt x="3611" y="878"/>
                    <a:pt x="2895" y="521"/>
                    <a:pt x="2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3"/>
            <p:cNvSpPr/>
            <p:nvPr/>
          </p:nvSpPr>
          <p:spPr>
            <a:xfrm>
              <a:off x="7407475" y="1715374"/>
              <a:ext cx="165024" cy="281902"/>
            </a:xfrm>
            <a:custGeom>
              <a:rect b="b" l="l" r="r" t="t"/>
              <a:pathLst>
                <a:path extrusionOk="0" h="10668" w="6245">
                  <a:moveTo>
                    <a:pt x="6245" y="1"/>
                  </a:moveTo>
                  <a:cubicBezTo>
                    <a:pt x="2798" y="1"/>
                    <a:pt x="1" y="2797"/>
                    <a:pt x="1" y="6244"/>
                  </a:cubicBezTo>
                  <a:cubicBezTo>
                    <a:pt x="1" y="7968"/>
                    <a:pt x="684" y="9529"/>
                    <a:pt x="1822" y="10667"/>
                  </a:cubicBezTo>
                  <a:lnTo>
                    <a:pt x="4196" y="8293"/>
                  </a:lnTo>
                  <a:cubicBezTo>
                    <a:pt x="3676" y="7773"/>
                    <a:pt x="3318" y="7057"/>
                    <a:pt x="3318" y="6244"/>
                  </a:cubicBezTo>
                  <a:cubicBezTo>
                    <a:pt x="3318" y="4651"/>
                    <a:pt x="4651" y="3318"/>
                    <a:pt x="6245" y="3318"/>
                  </a:cubicBezTo>
                  <a:lnTo>
                    <a:pt x="62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3"/>
            <p:cNvSpPr/>
            <p:nvPr/>
          </p:nvSpPr>
          <p:spPr>
            <a:xfrm>
              <a:off x="6689901" y="1196313"/>
              <a:ext cx="42148" cy="42993"/>
            </a:xfrm>
            <a:custGeom>
              <a:rect b="b" l="l" r="r" t="t"/>
              <a:pathLst>
                <a:path extrusionOk="0" h="1627" w="1595">
                  <a:moveTo>
                    <a:pt x="781" y="1"/>
                  </a:moveTo>
                  <a:cubicBezTo>
                    <a:pt x="359" y="1"/>
                    <a:pt x="1" y="359"/>
                    <a:pt x="1" y="814"/>
                  </a:cubicBezTo>
                  <a:cubicBezTo>
                    <a:pt x="1" y="1237"/>
                    <a:pt x="359" y="1627"/>
                    <a:pt x="781" y="1627"/>
                  </a:cubicBezTo>
                  <a:cubicBezTo>
                    <a:pt x="1237" y="1627"/>
                    <a:pt x="1594" y="1237"/>
                    <a:pt x="1594" y="814"/>
                  </a:cubicBezTo>
                  <a:cubicBezTo>
                    <a:pt x="1594" y="359"/>
                    <a:pt x="1237" y="1"/>
                    <a:pt x="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3"/>
            <p:cNvSpPr/>
            <p:nvPr/>
          </p:nvSpPr>
          <p:spPr>
            <a:xfrm>
              <a:off x="7120461" y="2103811"/>
              <a:ext cx="42121" cy="42148"/>
            </a:xfrm>
            <a:custGeom>
              <a:rect b="b" l="l" r="r" t="t"/>
              <a:pathLst>
                <a:path extrusionOk="0" h="1595" w="1594">
                  <a:moveTo>
                    <a:pt x="813" y="1"/>
                  </a:moveTo>
                  <a:cubicBezTo>
                    <a:pt x="358" y="1"/>
                    <a:pt x="0" y="358"/>
                    <a:pt x="0" y="814"/>
                  </a:cubicBezTo>
                  <a:cubicBezTo>
                    <a:pt x="0" y="1236"/>
                    <a:pt x="358" y="1594"/>
                    <a:pt x="813" y="1594"/>
                  </a:cubicBezTo>
                  <a:cubicBezTo>
                    <a:pt x="1236" y="1594"/>
                    <a:pt x="1594" y="1236"/>
                    <a:pt x="1594" y="814"/>
                  </a:cubicBezTo>
                  <a:cubicBezTo>
                    <a:pt x="1594" y="358"/>
                    <a:pt x="1236" y="1"/>
                    <a:pt x="8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3"/>
            <p:cNvSpPr/>
            <p:nvPr/>
          </p:nvSpPr>
          <p:spPr>
            <a:xfrm>
              <a:off x="7015602" y="2103811"/>
              <a:ext cx="42148" cy="42148"/>
            </a:xfrm>
            <a:custGeom>
              <a:rect b="b" l="l" r="r" t="t"/>
              <a:pathLst>
                <a:path extrusionOk="0" h="1595" w="1595">
                  <a:moveTo>
                    <a:pt x="814" y="1"/>
                  </a:moveTo>
                  <a:cubicBezTo>
                    <a:pt x="359" y="1"/>
                    <a:pt x="1" y="358"/>
                    <a:pt x="1" y="814"/>
                  </a:cubicBezTo>
                  <a:cubicBezTo>
                    <a:pt x="1" y="1236"/>
                    <a:pt x="359" y="1594"/>
                    <a:pt x="814" y="1594"/>
                  </a:cubicBezTo>
                  <a:cubicBezTo>
                    <a:pt x="1237" y="1594"/>
                    <a:pt x="1594" y="1236"/>
                    <a:pt x="1594" y="814"/>
                  </a:cubicBezTo>
                  <a:cubicBezTo>
                    <a:pt x="1594" y="358"/>
                    <a:pt x="1237" y="1"/>
                    <a:pt x="8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3"/>
            <p:cNvSpPr/>
            <p:nvPr/>
          </p:nvSpPr>
          <p:spPr>
            <a:xfrm>
              <a:off x="6689901" y="1297737"/>
              <a:ext cx="42148" cy="42121"/>
            </a:xfrm>
            <a:custGeom>
              <a:rect b="b" l="l" r="r" t="t"/>
              <a:pathLst>
                <a:path extrusionOk="0" h="1594" w="1595">
                  <a:moveTo>
                    <a:pt x="781" y="0"/>
                  </a:moveTo>
                  <a:cubicBezTo>
                    <a:pt x="359" y="0"/>
                    <a:pt x="1" y="358"/>
                    <a:pt x="1" y="781"/>
                  </a:cubicBezTo>
                  <a:cubicBezTo>
                    <a:pt x="1" y="1236"/>
                    <a:pt x="359" y="1594"/>
                    <a:pt x="781" y="1594"/>
                  </a:cubicBezTo>
                  <a:cubicBezTo>
                    <a:pt x="1237" y="1594"/>
                    <a:pt x="1594" y="1236"/>
                    <a:pt x="1594" y="781"/>
                  </a:cubicBezTo>
                  <a:cubicBezTo>
                    <a:pt x="1594" y="358"/>
                    <a:pt x="1237"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3"/>
            <p:cNvSpPr/>
            <p:nvPr/>
          </p:nvSpPr>
          <p:spPr>
            <a:xfrm>
              <a:off x="6689901" y="1398288"/>
              <a:ext cx="42148" cy="42121"/>
            </a:xfrm>
            <a:custGeom>
              <a:rect b="b" l="l" r="r" t="t"/>
              <a:pathLst>
                <a:path extrusionOk="0" h="1594" w="1595">
                  <a:moveTo>
                    <a:pt x="781" y="0"/>
                  </a:moveTo>
                  <a:cubicBezTo>
                    <a:pt x="359" y="0"/>
                    <a:pt x="1" y="358"/>
                    <a:pt x="1" y="813"/>
                  </a:cubicBezTo>
                  <a:cubicBezTo>
                    <a:pt x="1" y="1236"/>
                    <a:pt x="359" y="1593"/>
                    <a:pt x="781" y="1593"/>
                  </a:cubicBezTo>
                  <a:cubicBezTo>
                    <a:pt x="1237" y="1593"/>
                    <a:pt x="1594" y="1236"/>
                    <a:pt x="1594" y="813"/>
                  </a:cubicBezTo>
                  <a:cubicBezTo>
                    <a:pt x="1594" y="358"/>
                    <a:pt x="1237"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3"/>
            <p:cNvSpPr/>
            <p:nvPr/>
          </p:nvSpPr>
          <p:spPr>
            <a:xfrm>
              <a:off x="7141946" y="2014438"/>
              <a:ext cx="430543" cy="110879"/>
            </a:xfrm>
            <a:custGeom>
              <a:rect b="b" l="l" r="r" t="t"/>
              <a:pathLst>
                <a:path extrusionOk="0" fill="none" h="4196" w="16293">
                  <a:moveTo>
                    <a:pt x="16293" y="1"/>
                  </a:moveTo>
                  <a:lnTo>
                    <a:pt x="16293" y="4196"/>
                  </a:lnTo>
                  <a:lnTo>
                    <a:pt x="0" y="4196"/>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3"/>
            <p:cNvSpPr/>
            <p:nvPr/>
          </p:nvSpPr>
          <p:spPr>
            <a:xfrm>
              <a:off x="7197810" y="2360751"/>
              <a:ext cx="213118" cy="333457"/>
            </a:xfrm>
            <a:custGeom>
              <a:rect b="b" l="l" r="r" t="t"/>
              <a:pathLst>
                <a:path extrusionOk="0" h="12619" w="8065">
                  <a:moveTo>
                    <a:pt x="976" y="1"/>
                  </a:moveTo>
                  <a:cubicBezTo>
                    <a:pt x="976" y="1"/>
                    <a:pt x="130" y="651"/>
                    <a:pt x="130" y="2602"/>
                  </a:cubicBezTo>
                  <a:cubicBezTo>
                    <a:pt x="130" y="3481"/>
                    <a:pt x="0" y="12619"/>
                    <a:pt x="0" y="12619"/>
                  </a:cubicBezTo>
                  <a:lnTo>
                    <a:pt x="8065" y="12619"/>
                  </a:lnTo>
                  <a:lnTo>
                    <a:pt x="8065" y="3871"/>
                  </a:lnTo>
                  <a:lnTo>
                    <a:pt x="9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3"/>
            <p:cNvSpPr/>
            <p:nvPr/>
          </p:nvSpPr>
          <p:spPr>
            <a:xfrm>
              <a:off x="7208117" y="2510296"/>
              <a:ext cx="134926" cy="178765"/>
            </a:xfrm>
            <a:custGeom>
              <a:rect b="b" l="l" r="r" t="t"/>
              <a:pathLst>
                <a:path extrusionOk="0" h="6765" w="5106">
                  <a:moveTo>
                    <a:pt x="1366" y="0"/>
                  </a:moveTo>
                  <a:lnTo>
                    <a:pt x="0" y="6764"/>
                  </a:lnTo>
                  <a:lnTo>
                    <a:pt x="5106" y="6764"/>
                  </a:lnTo>
                  <a:lnTo>
                    <a:pt x="44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3"/>
            <p:cNvSpPr/>
            <p:nvPr/>
          </p:nvSpPr>
          <p:spPr>
            <a:xfrm>
              <a:off x="7192631" y="2334669"/>
              <a:ext cx="210132" cy="216949"/>
            </a:xfrm>
            <a:custGeom>
              <a:rect b="b" l="l" r="r" t="t"/>
              <a:pathLst>
                <a:path extrusionOk="0" h="8210" w="7952">
                  <a:moveTo>
                    <a:pt x="3806" y="1"/>
                  </a:moveTo>
                  <a:cubicBezTo>
                    <a:pt x="3681" y="1"/>
                    <a:pt x="3550" y="5"/>
                    <a:pt x="3415" y="12"/>
                  </a:cubicBezTo>
                  <a:cubicBezTo>
                    <a:pt x="3415" y="12"/>
                    <a:pt x="1237" y="338"/>
                    <a:pt x="716" y="2581"/>
                  </a:cubicBezTo>
                  <a:cubicBezTo>
                    <a:pt x="229" y="4825"/>
                    <a:pt x="1" y="7752"/>
                    <a:pt x="2863" y="8175"/>
                  </a:cubicBezTo>
                  <a:cubicBezTo>
                    <a:pt x="3021" y="8198"/>
                    <a:pt x="3174" y="8209"/>
                    <a:pt x="3322" y="8209"/>
                  </a:cubicBezTo>
                  <a:cubicBezTo>
                    <a:pt x="5418" y="8209"/>
                    <a:pt x="6440" y="5996"/>
                    <a:pt x="6440" y="5996"/>
                  </a:cubicBezTo>
                  <a:cubicBezTo>
                    <a:pt x="6440" y="5996"/>
                    <a:pt x="6513" y="6011"/>
                    <a:pt x="6625" y="6011"/>
                  </a:cubicBezTo>
                  <a:cubicBezTo>
                    <a:pt x="6913" y="6011"/>
                    <a:pt x="7455" y="5910"/>
                    <a:pt x="7643" y="5183"/>
                  </a:cubicBezTo>
                  <a:cubicBezTo>
                    <a:pt x="7871" y="4142"/>
                    <a:pt x="7155" y="4045"/>
                    <a:pt x="7155" y="4045"/>
                  </a:cubicBezTo>
                  <a:cubicBezTo>
                    <a:pt x="7155" y="4045"/>
                    <a:pt x="7952" y="1"/>
                    <a:pt x="3806" y="1"/>
                  </a:cubicBez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3"/>
            <p:cNvSpPr/>
            <p:nvPr/>
          </p:nvSpPr>
          <p:spPr>
            <a:xfrm>
              <a:off x="7220140" y="2306551"/>
              <a:ext cx="196813" cy="156489"/>
            </a:xfrm>
            <a:custGeom>
              <a:rect b="b" l="l" r="r" t="t"/>
              <a:pathLst>
                <a:path extrusionOk="0" h="5922" w="7448">
                  <a:moveTo>
                    <a:pt x="3587" y="1"/>
                  </a:moveTo>
                  <a:cubicBezTo>
                    <a:pt x="95" y="1"/>
                    <a:pt x="1" y="2702"/>
                    <a:pt x="1" y="2702"/>
                  </a:cubicBezTo>
                  <a:cubicBezTo>
                    <a:pt x="1" y="2702"/>
                    <a:pt x="1045" y="5524"/>
                    <a:pt x="4072" y="5524"/>
                  </a:cubicBezTo>
                  <a:cubicBezTo>
                    <a:pt x="4422" y="5524"/>
                    <a:pt x="4799" y="5486"/>
                    <a:pt x="5204" y="5401"/>
                  </a:cubicBezTo>
                  <a:lnTo>
                    <a:pt x="6017" y="5141"/>
                  </a:lnTo>
                  <a:cubicBezTo>
                    <a:pt x="6017" y="5141"/>
                    <a:pt x="6504" y="5174"/>
                    <a:pt x="6570" y="5922"/>
                  </a:cubicBezTo>
                  <a:lnTo>
                    <a:pt x="7220" y="5922"/>
                  </a:lnTo>
                  <a:cubicBezTo>
                    <a:pt x="7220" y="5922"/>
                    <a:pt x="7448" y="68"/>
                    <a:pt x="3773" y="3"/>
                  </a:cubicBezTo>
                  <a:cubicBezTo>
                    <a:pt x="3710" y="2"/>
                    <a:pt x="3648" y="1"/>
                    <a:pt x="3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3"/>
            <p:cNvSpPr/>
            <p:nvPr/>
          </p:nvSpPr>
          <p:spPr>
            <a:xfrm>
              <a:off x="7123024" y="3014743"/>
              <a:ext cx="399625" cy="1264965"/>
            </a:xfrm>
            <a:custGeom>
              <a:rect b="b" l="l" r="r" t="t"/>
              <a:pathLst>
                <a:path extrusionOk="0" h="47870" w="15123">
                  <a:moveTo>
                    <a:pt x="2830" y="0"/>
                  </a:moveTo>
                  <a:cubicBezTo>
                    <a:pt x="2830" y="0"/>
                    <a:pt x="1985" y="3740"/>
                    <a:pt x="1594" y="7740"/>
                  </a:cubicBezTo>
                  <a:cubicBezTo>
                    <a:pt x="1204" y="11740"/>
                    <a:pt x="1" y="47869"/>
                    <a:pt x="1" y="47869"/>
                  </a:cubicBezTo>
                  <a:lnTo>
                    <a:pt x="3545" y="47869"/>
                  </a:lnTo>
                  <a:lnTo>
                    <a:pt x="7350" y="15024"/>
                  </a:lnTo>
                  <a:lnTo>
                    <a:pt x="11936" y="47869"/>
                  </a:lnTo>
                  <a:lnTo>
                    <a:pt x="15122" y="47869"/>
                  </a:lnTo>
                  <a:cubicBezTo>
                    <a:pt x="15122" y="47869"/>
                    <a:pt x="14440" y="8911"/>
                    <a:pt x="11968" y="0"/>
                  </a:cubicBezTo>
                  <a:close/>
                </a:path>
              </a:pathLst>
            </a:custGeom>
            <a:solidFill>
              <a:schemeClr val="accent3"/>
            </a:solidFill>
            <a:ln cap="flat" cmpd="sng" w="89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3"/>
            <p:cNvSpPr/>
            <p:nvPr/>
          </p:nvSpPr>
          <p:spPr>
            <a:xfrm>
              <a:off x="7216705" y="3269966"/>
              <a:ext cx="105726" cy="1009752"/>
            </a:xfrm>
            <a:custGeom>
              <a:rect b="b" l="l" r="r" t="t"/>
              <a:pathLst>
                <a:path extrusionOk="0" h="38212" w="4001">
                  <a:moveTo>
                    <a:pt x="3187" y="1"/>
                  </a:moveTo>
                  <a:lnTo>
                    <a:pt x="0" y="38211"/>
                  </a:lnTo>
                  <a:lnTo>
                    <a:pt x="4000" y="5399"/>
                  </a:lnTo>
                  <a:lnTo>
                    <a:pt x="3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7053418" y="4279732"/>
              <a:ext cx="155564" cy="78218"/>
            </a:xfrm>
            <a:custGeom>
              <a:rect b="b" l="l" r="r" t="t"/>
              <a:pathLst>
                <a:path extrusionOk="0" h="2960" w="5887">
                  <a:moveTo>
                    <a:pt x="2928" y="0"/>
                  </a:moveTo>
                  <a:lnTo>
                    <a:pt x="2765" y="1496"/>
                  </a:lnTo>
                  <a:lnTo>
                    <a:pt x="1" y="2959"/>
                  </a:lnTo>
                  <a:lnTo>
                    <a:pt x="5432" y="2959"/>
                  </a:lnTo>
                  <a:lnTo>
                    <a:pt x="5887" y="0"/>
                  </a:ln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7382555" y="4279732"/>
              <a:ext cx="143541" cy="78218"/>
            </a:xfrm>
            <a:custGeom>
              <a:rect b="b" l="l" r="r" t="t"/>
              <a:pathLst>
                <a:path extrusionOk="0" h="2960" w="5432">
                  <a:moveTo>
                    <a:pt x="2310" y="0"/>
                  </a:moveTo>
                  <a:lnTo>
                    <a:pt x="2765" y="1496"/>
                  </a:lnTo>
                  <a:lnTo>
                    <a:pt x="1" y="2959"/>
                  </a:lnTo>
                  <a:lnTo>
                    <a:pt x="5432" y="2959"/>
                  </a:lnTo>
                  <a:lnTo>
                    <a:pt x="5204" y="0"/>
                  </a:ln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6960610" y="4333007"/>
              <a:ext cx="244088" cy="62759"/>
            </a:xfrm>
            <a:custGeom>
              <a:rect b="b" l="l" r="r" t="t"/>
              <a:pathLst>
                <a:path extrusionOk="0" h="2375" w="9237">
                  <a:moveTo>
                    <a:pt x="9236" y="0"/>
                  </a:moveTo>
                  <a:cubicBezTo>
                    <a:pt x="8515" y="521"/>
                    <a:pt x="7592" y="674"/>
                    <a:pt x="6753" y="674"/>
                  </a:cubicBezTo>
                  <a:cubicBezTo>
                    <a:pt x="5549" y="674"/>
                    <a:pt x="4521" y="358"/>
                    <a:pt x="4521" y="358"/>
                  </a:cubicBezTo>
                  <a:lnTo>
                    <a:pt x="1" y="2374"/>
                  </a:lnTo>
                  <a:lnTo>
                    <a:pt x="6472" y="2374"/>
                  </a:lnTo>
                  <a:lnTo>
                    <a:pt x="7220" y="1886"/>
                  </a:lnTo>
                  <a:lnTo>
                    <a:pt x="7415" y="2374"/>
                  </a:lnTo>
                  <a:lnTo>
                    <a:pt x="9236" y="2374"/>
                  </a:lnTo>
                  <a:lnTo>
                    <a:pt x="9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3"/>
            <p:cNvSpPr/>
            <p:nvPr/>
          </p:nvSpPr>
          <p:spPr>
            <a:xfrm>
              <a:off x="7284594" y="4333007"/>
              <a:ext cx="250086" cy="62759"/>
            </a:xfrm>
            <a:custGeom>
              <a:rect b="b" l="l" r="r" t="t"/>
              <a:pathLst>
                <a:path extrusionOk="0" h="2375" w="9464">
                  <a:moveTo>
                    <a:pt x="9236" y="0"/>
                  </a:moveTo>
                  <a:cubicBezTo>
                    <a:pt x="8515" y="521"/>
                    <a:pt x="7591" y="674"/>
                    <a:pt x="6753" y="674"/>
                  </a:cubicBezTo>
                  <a:cubicBezTo>
                    <a:pt x="5549" y="674"/>
                    <a:pt x="4521" y="358"/>
                    <a:pt x="4521" y="358"/>
                  </a:cubicBezTo>
                  <a:lnTo>
                    <a:pt x="1" y="2374"/>
                  </a:lnTo>
                  <a:lnTo>
                    <a:pt x="6472" y="2374"/>
                  </a:lnTo>
                  <a:lnTo>
                    <a:pt x="7220" y="1886"/>
                  </a:lnTo>
                  <a:lnTo>
                    <a:pt x="7415" y="2374"/>
                  </a:lnTo>
                  <a:lnTo>
                    <a:pt x="9464" y="2374"/>
                  </a:lnTo>
                  <a:lnTo>
                    <a:pt x="9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3"/>
            <p:cNvSpPr/>
            <p:nvPr/>
          </p:nvSpPr>
          <p:spPr>
            <a:xfrm>
              <a:off x="6991555" y="3084349"/>
              <a:ext cx="282748" cy="308512"/>
            </a:xfrm>
            <a:custGeom>
              <a:rect b="b" l="l" r="r" t="t"/>
              <a:pathLst>
                <a:path extrusionOk="0" h="11675" w="10700">
                  <a:moveTo>
                    <a:pt x="5561" y="0"/>
                  </a:moveTo>
                  <a:lnTo>
                    <a:pt x="0" y="3513"/>
                  </a:lnTo>
                  <a:lnTo>
                    <a:pt x="5138" y="11675"/>
                  </a:lnTo>
                  <a:lnTo>
                    <a:pt x="10699" y="8195"/>
                  </a:lnTo>
                  <a:lnTo>
                    <a:pt x="5561" y="0"/>
                  </a:lnTo>
                  <a:close/>
                </a:path>
              </a:pathLst>
            </a:custGeom>
            <a:solidFill>
              <a:schemeClr val="lt1"/>
            </a:solidFill>
            <a:ln cap="flat" cmpd="sng" w="1137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3"/>
            <p:cNvSpPr/>
            <p:nvPr/>
          </p:nvSpPr>
          <p:spPr>
            <a:xfrm>
              <a:off x="7149662" y="3161699"/>
              <a:ext cx="139260" cy="123378"/>
            </a:xfrm>
            <a:custGeom>
              <a:rect b="b" l="l" r="r" t="t"/>
              <a:pathLst>
                <a:path extrusionOk="0" h="4669" w="5270">
                  <a:moveTo>
                    <a:pt x="3838" y="0"/>
                  </a:moveTo>
                  <a:cubicBezTo>
                    <a:pt x="3838" y="0"/>
                    <a:pt x="1529" y="651"/>
                    <a:pt x="1464" y="1106"/>
                  </a:cubicBezTo>
                  <a:cubicBezTo>
                    <a:pt x="1449" y="1318"/>
                    <a:pt x="1710" y="1375"/>
                    <a:pt x="1993" y="1375"/>
                  </a:cubicBezTo>
                  <a:cubicBezTo>
                    <a:pt x="2316" y="1375"/>
                    <a:pt x="2667" y="1301"/>
                    <a:pt x="2668" y="1301"/>
                  </a:cubicBezTo>
                  <a:lnTo>
                    <a:pt x="2668" y="1301"/>
                  </a:lnTo>
                  <a:cubicBezTo>
                    <a:pt x="2667" y="1301"/>
                    <a:pt x="1" y="3675"/>
                    <a:pt x="716" y="4293"/>
                  </a:cubicBezTo>
                  <a:cubicBezTo>
                    <a:pt x="955" y="4499"/>
                    <a:pt x="1276" y="4669"/>
                    <a:pt x="1687" y="4669"/>
                  </a:cubicBezTo>
                  <a:cubicBezTo>
                    <a:pt x="2509" y="4669"/>
                    <a:pt x="3686" y="3989"/>
                    <a:pt x="5269" y="1561"/>
                  </a:cubicBezTo>
                  <a:lnTo>
                    <a:pt x="3838" y="0"/>
                  </a:lnTo>
                  <a:close/>
                </a:path>
              </a:pathLst>
            </a:custGeom>
            <a:solidFill>
              <a:schemeClr val="lt1"/>
            </a:solidFill>
            <a:ln cap="flat" cmpd="sng" w="1137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3"/>
            <p:cNvSpPr/>
            <p:nvPr/>
          </p:nvSpPr>
          <p:spPr>
            <a:xfrm>
              <a:off x="6740612" y="2308084"/>
              <a:ext cx="116032" cy="182465"/>
            </a:xfrm>
            <a:custGeom>
              <a:rect b="b" l="l" r="r" t="t"/>
              <a:pathLst>
                <a:path extrusionOk="0" h="6905" w="4391">
                  <a:moveTo>
                    <a:pt x="1594" y="1"/>
                  </a:moveTo>
                  <a:cubicBezTo>
                    <a:pt x="1582" y="1"/>
                    <a:pt x="1571" y="4"/>
                    <a:pt x="1562" y="10"/>
                  </a:cubicBezTo>
                  <a:cubicBezTo>
                    <a:pt x="1301" y="205"/>
                    <a:pt x="2147" y="2612"/>
                    <a:pt x="2147" y="2612"/>
                  </a:cubicBezTo>
                  <a:cubicBezTo>
                    <a:pt x="2147" y="2612"/>
                    <a:pt x="2125" y="2609"/>
                    <a:pt x="2090" y="2609"/>
                  </a:cubicBezTo>
                  <a:cubicBezTo>
                    <a:pt x="1952" y="2609"/>
                    <a:pt x="1614" y="2651"/>
                    <a:pt x="1692" y="3067"/>
                  </a:cubicBezTo>
                  <a:cubicBezTo>
                    <a:pt x="1692" y="3067"/>
                    <a:pt x="1610" y="3043"/>
                    <a:pt x="1513" y="3043"/>
                  </a:cubicBezTo>
                  <a:cubicBezTo>
                    <a:pt x="1358" y="3043"/>
                    <a:pt x="1164" y="3105"/>
                    <a:pt x="1204" y="3425"/>
                  </a:cubicBezTo>
                  <a:cubicBezTo>
                    <a:pt x="1204" y="3425"/>
                    <a:pt x="749" y="3490"/>
                    <a:pt x="976" y="3913"/>
                  </a:cubicBezTo>
                  <a:cubicBezTo>
                    <a:pt x="976" y="3913"/>
                    <a:pt x="1" y="4270"/>
                    <a:pt x="3155" y="6904"/>
                  </a:cubicBezTo>
                  <a:lnTo>
                    <a:pt x="4391" y="5929"/>
                  </a:lnTo>
                  <a:cubicBezTo>
                    <a:pt x="4391" y="5929"/>
                    <a:pt x="4293" y="3978"/>
                    <a:pt x="3903" y="3360"/>
                  </a:cubicBezTo>
                  <a:cubicBezTo>
                    <a:pt x="3557" y="2730"/>
                    <a:pt x="1963" y="1"/>
                    <a:pt x="1594" y="1"/>
                  </a:cubicBez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3"/>
            <p:cNvSpPr/>
            <p:nvPr/>
          </p:nvSpPr>
          <p:spPr>
            <a:xfrm>
              <a:off x="6806783" y="2438682"/>
              <a:ext cx="722882" cy="767488"/>
            </a:xfrm>
            <a:custGeom>
              <a:rect b="b" l="l" r="r" t="t"/>
              <a:pathLst>
                <a:path extrusionOk="0" h="29044" w="27356">
                  <a:moveTo>
                    <a:pt x="1567" y="1"/>
                  </a:moveTo>
                  <a:cubicBezTo>
                    <a:pt x="1542" y="1"/>
                    <a:pt x="1518" y="4"/>
                    <a:pt x="1497" y="11"/>
                  </a:cubicBezTo>
                  <a:cubicBezTo>
                    <a:pt x="423" y="336"/>
                    <a:pt x="1" y="1507"/>
                    <a:pt x="163" y="2255"/>
                  </a:cubicBezTo>
                  <a:cubicBezTo>
                    <a:pt x="325" y="2968"/>
                    <a:pt x="5627" y="13637"/>
                    <a:pt x="7109" y="13637"/>
                  </a:cubicBezTo>
                  <a:cubicBezTo>
                    <a:pt x="7114" y="13637"/>
                    <a:pt x="7118" y="13637"/>
                    <a:pt x="7122" y="13637"/>
                  </a:cubicBezTo>
                  <a:cubicBezTo>
                    <a:pt x="8586" y="13604"/>
                    <a:pt x="13659" y="12531"/>
                    <a:pt x="13659" y="12531"/>
                  </a:cubicBezTo>
                  <a:lnTo>
                    <a:pt x="13659" y="12531"/>
                  </a:lnTo>
                  <a:cubicBezTo>
                    <a:pt x="13659" y="12531"/>
                    <a:pt x="12521" y="14873"/>
                    <a:pt x="14114" y="15751"/>
                  </a:cubicBezTo>
                  <a:lnTo>
                    <a:pt x="14472" y="22320"/>
                  </a:lnTo>
                  <a:lnTo>
                    <a:pt x="19740" y="22320"/>
                  </a:lnTo>
                  <a:cubicBezTo>
                    <a:pt x="19740" y="22320"/>
                    <a:pt x="16325" y="27133"/>
                    <a:pt x="16618" y="27815"/>
                  </a:cubicBezTo>
                  <a:cubicBezTo>
                    <a:pt x="16882" y="28344"/>
                    <a:pt x="17211" y="29044"/>
                    <a:pt x="17883" y="29044"/>
                  </a:cubicBezTo>
                  <a:cubicBezTo>
                    <a:pt x="18038" y="29044"/>
                    <a:pt x="18211" y="29007"/>
                    <a:pt x="18407" y="28921"/>
                  </a:cubicBezTo>
                  <a:cubicBezTo>
                    <a:pt x="19480" y="28433"/>
                    <a:pt x="25724" y="20401"/>
                    <a:pt x="25821" y="19881"/>
                  </a:cubicBezTo>
                  <a:cubicBezTo>
                    <a:pt x="25949" y="19371"/>
                    <a:pt x="27355" y="6693"/>
                    <a:pt x="20476" y="6693"/>
                  </a:cubicBezTo>
                  <a:cubicBezTo>
                    <a:pt x="20332" y="6693"/>
                    <a:pt x="20184" y="6699"/>
                    <a:pt x="20033" y="6710"/>
                  </a:cubicBezTo>
                  <a:cubicBezTo>
                    <a:pt x="20033" y="6710"/>
                    <a:pt x="19512" y="8564"/>
                    <a:pt x="17756" y="8564"/>
                  </a:cubicBezTo>
                  <a:cubicBezTo>
                    <a:pt x="15968" y="8564"/>
                    <a:pt x="15740" y="6678"/>
                    <a:pt x="15740" y="6678"/>
                  </a:cubicBezTo>
                  <a:cubicBezTo>
                    <a:pt x="15740" y="6678"/>
                    <a:pt x="15547" y="6630"/>
                    <a:pt x="15123" y="6630"/>
                  </a:cubicBezTo>
                  <a:cubicBezTo>
                    <a:pt x="14141" y="6630"/>
                    <a:pt x="11918" y="6884"/>
                    <a:pt x="7968" y="8564"/>
                  </a:cubicBezTo>
                  <a:cubicBezTo>
                    <a:pt x="7968" y="8564"/>
                    <a:pt x="2811" y="1"/>
                    <a:pt x="15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3"/>
            <p:cNvSpPr/>
            <p:nvPr/>
          </p:nvSpPr>
          <p:spPr>
            <a:xfrm>
              <a:off x="7282876" y="2798182"/>
              <a:ext cx="101419" cy="294771"/>
            </a:xfrm>
            <a:custGeom>
              <a:rect b="b" l="l" r="r" t="t"/>
              <a:pathLst>
                <a:path extrusionOk="0" fill="none" h="11155" w="3838">
                  <a:moveTo>
                    <a:pt x="0" y="11155"/>
                  </a:moveTo>
                  <a:lnTo>
                    <a:pt x="3838" y="5854"/>
                  </a:lnTo>
                  <a:cubicBezTo>
                    <a:pt x="3838" y="5854"/>
                    <a:pt x="3740" y="2309"/>
                    <a:pt x="3480" y="0"/>
                  </a:cubicBez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3"/>
            <p:cNvSpPr/>
            <p:nvPr/>
          </p:nvSpPr>
          <p:spPr>
            <a:xfrm>
              <a:off x="7206399" y="2609975"/>
              <a:ext cx="146976" cy="69630"/>
            </a:xfrm>
            <a:custGeom>
              <a:rect b="b" l="l" r="r" t="t"/>
              <a:pathLst>
                <a:path extrusionOk="0" fill="none" h="2635" w="5562">
                  <a:moveTo>
                    <a:pt x="0" y="1"/>
                  </a:moveTo>
                  <a:cubicBezTo>
                    <a:pt x="0" y="1"/>
                    <a:pt x="130" y="2635"/>
                    <a:pt x="2602" y="2635"/>
                  </a:cubicBezTo>
                  <a:cubicBezTo>
                    <a:pt x="5106" y="2635"/>
                    <a:pt x="5561" y="66"/>
                    <a:pt x="5561" y="66"/>
                  </a:cubicBez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3"/>
            <p:cNvSpPr/>
            <p:nvPr/>
          </p:nvSpPr>
          <p:spPr>
            <a:xfrm>
              <a:off x="7129050" y="2753495"/>
              <a:ext cx="60170" cy="275005"/>
            </a:xfrm>
            <a:custGeom>
              <a:rect b="b" l="l" r="r" t="t"/>
              <a:pathLst>
                <a:path extrusionOk="0" fill="none" h="10407" w="2277">
                  <a:moveTo>
                    <a:pt x="1626" y="0"/>
                  </a:moveTo>
                  <a:cubicBezTo>
                    <a:pt x="1626" y="0"/>
                    <a:pt x="0" y="3025"/>
                    <a:pt x="1919" y="3838"/>
                  </a:cubicBezTo>
                  <a:lnTo>
                    <a:pt x="2277" y="10407"/>
                  </a:ln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3"/>
            <p:cNvSpPr/>
            <p:nvPr/>
          </p:nvSpPr>
          <p:spPr>
            <a:xfrm>
              <a:off x="7181479" y="3025921"/>
              <a:ext cx="146976" cy="12895"/>
            </a:xfrm>
            <a:custGeom>
              <a:rect b="b" l="l" r="r" t="t"/>
              <a:pathLst>
                <a:path extrusionOk="0" fill="none" h="488" w="5562">
                  <a:moveTo>
                    <a:pt x="0" y="0"/>
                  </a:moveTo>
                  <a:cubicBezTo>
                    <a:pt x="0" y="0"/>
                    <a:pt x="3382" y="488"/>
                    <a:pt x="5561" y="98"/>
                  </a:cubicBezTo>
                </a:path>
              </a:pathLst>
            </a:custGeom>
            <a:noFill/>
            <a:ln cap="flat" cmpd="sng" w="8950">
              <a:solidFill>
                <a:srgbClr val="22222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3"/>
            <p:cNvSpPr/>
            <p:nvPr/>
          </p:nvSpPr>
          <p:spPr>
            <a:xfrm>
              <a:off x="7856930" y="3085195"/>
              <a:ext cx="79936" cy="138573"/>
            </a:xfrm>
            <a:custGeom>
              <a:rect b="b" l="l" r="r" t="t"/>
              <a:pathLst>
                <a:path extrusionOk="0" h="5244" w="3025">
                  <a:moveTo>
                    <a:pt x="2570" y="1"/>
                  </a:moveTo>
                  <a:lnTo>
                    <a:pt x="944" y="456"/>
                  </a:lnTo>
                  <a:cubicBezTo>
                    <a:pt x="944" y="456"/>
                    <a:pt x="781" y="1139"/>
                    <a:pt x="618" y="1855"/>
                  </a:cubicBezTo>
                  <a:cubicBezTo>
                    <a:pt x="440" y="2510"/>
                    <a:pt x="780" y="2538"/>
                    <a:pt x="838" y="2538"/>
                  </a:cubicBezTo>
                  <a:cubicBezTo>
                    <a:pt x="843" y="2538"/>
                    <a:pt x="846" y="2537"/>
                    <a:pt x="846" y="2537"/>
                  </a:cubicBezTo>
                  <a:lnTo>
                    <a:pt x="846" y="2537"/>
                  </a:lnTo>
                  <a:cubicBezTo>
                    <a:pt x="846" y="2538"/>
                    <a:pt x="1" y="5074"/>
                    <a:pt x="716" y="5237"/>
                  </a:cubicBezTo>
                  <a:cubicBezTo>
                    <a:pt x="741" y="5241"/>
                    <a:pt x="767" y="5243"/>
                    <a:pt x="793" y="5243"/>
                  </a:cubicBezTo>
                  <a:cubicBezTo>
                    <a:pt x="1506" y="5243"/>
                    <a:pt x="2514" y="3569"/>
                    <a:pt x="2765" y="2440"/>
                  </a:cubicBezTo>
                  <a:cubicBezTo>
                    <a:pt x="3025" y="1269"/>
                    <a:pt x="2570" y="1"/>
                    <a:pt x="2570" y="1"/>
                  </a:cubicBez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3"/>
            <p:cNvSpPr/>
            <p:nvPr/>
          </p:nvSpPr>
          <p:spPr>
            <a:xfrm>
              <a:off x="7836318" y="3085195"/>
              <a:ext cx="408187" cy="1246916"/>
            </a:xfrm>
            <a:custGeom>
              <a:rect b="b" l="l" r="r" t="t"/>
              <a:pathLst>
                <a:path extrusionOk="0" h="47187" w="15447">
                  <a:moveTo>
                    <a:pt x="12748" y="1"/>
                  </a:moveTo>
                  <a:lnTo>
                    <a:pt x="2699" y="33"/>
                  </a:lnTo>
                  <a:lnTo>
                    <a:pt x="0" y="47187"/>
                  </a:lnTo>
                  <a:lnTo>
                    <a:pt x="4228" y="47187"/>
                  </a:lnTo>
                  <a:lnTo>
                    <a:pt x="7545" y="10407"/>
                  </a:lnTo>
                  <a:lnTo>
                    <a:pt x="11675" y="47187"/>
                  </a:lnTo>
                  <a:lnTo>
                    <a:pt x="15447" y="47187"/>
                  </a:lnTo>
                  <a:lnTo>
                    <a:pt x="12748" y="1"/>
                  </a:lnTo>
                  <a:close/>
                </a:path>
              </a:pathLst>
            </a:custGeom>
            <a:solidFill>
              <a:schemeClr val="lt2"/>
            </a:solidFill>
            <a:ln cap="flat" cmpd="sng" w="89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3"/>
            <p:cNvSpPr/>
            <p:nvPr/>
          </p:nvSpPr>
          <p:spPr>
            <a:xfrm>
              <a:off x="7724588" y="4332135"/>
              <a:ext cx="235473" cy="61914"/>
            </a:xfrm>
            <a:custGeom>
              <a:rect b="b" l="l" r="r" t="t"/>
              <a:pathLst>
                <a:path extrusionOk="0" h="2343" w="8911">
                  <a:moveTo>
                    <a:pt x="4813" y="1"/>
                  </a:moveTo>
                  <a:lnTo>
                    <a:pt x="1" y="2342"/>
                  </a:lnTo>
                  <a:lnTo>
                    <a:pt x="8911" y="2342"/>
                  </a:lnTo>
                  <a:lnTo>
                    <a:pt x="83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3"/>
            <p:cNvSpPr/>
            <p:nvPr/>
          </p:nvSpPr>
          <p:spPr>
            <a:xfrm>
              <a:off x="8027934" y="4333853"/>
              <a:ext cx="231192" cy="62759"/>
            </a:xfrm>
            <a:custGeom>
              <a:rect b="b" l="l" r="r" t="t"/>
              <a:pathLst>
                <a:path extrusionOk="0" h="2375" w="8749">
                  <a:moveTo>
                    <a:pt x="4846" y="1"/>
                  </a:moveTo>
                  <a:lnTo>
                    <a:pt x="1" y="2375"/>
                  </a:lnTo>
                  <a:lnTo>
                    <a:pt x="8749" y="2375"/>
                  </a:lnTo>
                  <a:lnTo>
                    <a:pt x="8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3"/>
            <p:cNvSpPr/>
            <p:nvPr/>
          </p:nvSpPr>
          <p:spPr>
            <a:xfrm>
              <a:off x="7948021" y="3255352"/>
              <a:ext cx="87678" cy="1076766"/>
            </a:xfrm>
            <a:custGeom>
              <a:rect b="b" l="l" r="r" t="t"/>
              <a:pathLst>
                <a:path extrusionOk="0" h="40748" w="3318">
                  <a:moveTo>
                    <a:pt x="2440" y="1"/>
                  </a:moveTo>
                  <a:lnTo>
                    <a:pt x="1" y="40748"/>
                  </a:lnTo>
                  <a:lnTo>
                    <a:pt x="3318" y="2505"/>
                  </a:lnTo>
                  <a:lnTo>
                    <a:pt x="2927" y="554"/>
                  </a:lnTo>
                  <a:lnTo>
                    <a:pt x="24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3"/>
            <p:cNvSpPr/>
            <p:nvPr/>
          </p:nvSpPr>
          <p:spPr>
            <a:xfrm>
              <a:off x="8026216" y="3129036"/>
              <a:ext cx="281902" cy="216579"/>
            </a:xfrm>
            <a:custGeom>
              <a:rect b="b" l="l" r="r" t="t"/>
              <a:pathLst>
                <a:path extrusionOk="0" h="8196" w="10668">
                  <a:moveTo>
                    <a:pt x="1172" y="0"/>
                  </a:moveTo>
                  <a:lnTo>
                    <a:pt x="1" y="6472"/>
                  </a:lnTo>
                  <a:lnTo>
                    <a:pt x="9497" y="8195"/>
                  </a:lnTo>
                  <a:lnTo>
                    <a:pt x="10667" y="1724"/>
                  </a:lnTo>
                  <a:lnTo>
                    <a:pt x="1172" y="0"/>
                  </a:lnTo>
                  <a:close/>
                </a:path>
              </a:pathLst>
            </a:custGeom>
            <a:solidFill>
              <a:schemeClr val="lt1"/>
            </a:solidFill>
            <a:ln cap="flat" cmpd="sng" w="1137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3"/>
            <p:cNvSpPr/>
            <p:nvPr/>
          </p:nvSpPr>
          <p:spPr>
            <a:xfrm>
              <a:off x="7967788" y="2510296"/>
              <a:ext cx="135798" cy="243216"/>
            </a:xfrm>
            <a:custGeom>
              <a:rect b="b" l="l" r="r" t="t"/>
              <a:pathLst>
                <a:path extrusionOk="0" h="9204" w="5139">
                  <a:moveTo>
                    <a:pt x="1366" y="0"/>
                  </a:moveTo>
                  <a:lnTo>
                    <a:pt x="1" y="9203"/>
                  </a:lnTo>
                  <a:lnTo>
                    <a:pt x="5139" y="9203"/>
                  </a:lnTo>
                  <a:lnTo>
                    <a:pt x="4456" y="0"/>
                  </a:ln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3"/>
            <p:cNvSpPr/>
            <p:nvPr/>
          </p:nvSpPr>
          <p:spPr>
            <a:xfrm>
              <a:off x="8141381" y="3088630"/>
              <a:ext cx="78218" cy="138652"/>
            </a:xfrm>
            <a:custGeom>
              <a:rect b="b" l="l" r="r" t="t"/>
              <a:pathLst>
                <a:path extrusionOk="0" h="5247" w="2960">
                  <a:moveTo>
                    <a:pt x="488" y="1"/>
                  </a:moveTo>
                  <a:cubicBezTo>
                    <a:pt x="488" y="1"/>
                    <a:pt x="1" y="1237"/>
                    <a:pt x="228" y="2407"/>
                  </a:cubicBezTo>
                  <a:cubicBezTo>
                    <a:pt x="477" y="3529"/>
                    <a:pt x="1443" y="5247"/>
                    <a:pt x="2152" y="5247"/>
                  </a:cubicBezTo>
                  <a:cubicBezTo>
                    <a:pt x="2184" y="5247"/>
                    <a:pt x="2214" y="5243"/>
                    <a:pt x="2244" y="5237"/>
                  </a:cubicBezTo>
                  <a:cubicBezTo>
                    <a:pt x="2960" y="5107"/>
                    <a:pt x="2147" y="2570"/>
                    <a:pt x="2147" y="2570"/>
                  </a:cubicBezTo>
                  <a:lnTo>
                    <a:pt x="2147" y="2570"/>
                  </a:lnTo>
                  <a:cubicBezTo>
                    <a:pt x="2147" y="2570"/>
                    <a:pt x="2150" y="2570"/>
                    <a:pt x="2155" y="2570"/>
                  </a:cubicBezTo>
                  <a:cubicBezTo>
                    <a:pt x="2213" y="2570"/>
                    <a:pt x="2556" y="2543"/>
                    <a:pt x="2407" y="1887"/>
                  </a:cubicBezTo>
                  <a:cubicBezTo>
                    <a:pt x="2244" y="1172"/>
                    <a:pt x="2114" y="489"/>
                    <a:pt x="2114" y="489"/>
                  </a:cubicBezTo>
                  <a:lnTo>
                    <a:pt x="488" y="1"/>
                  </a:ln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3"/>
            <p:cNvSpPr/>
            <p:nvPr/>
          </p:nvSpPr>
          <p:spPr>
            <a:xfrm>
              <a:off x="7784734" y="2632332"/>
              <a:ext cx="521656" cy="480724"/>
            </a:xfrm>
            <a:custGeom>
              <a:rect b="b" l="l" r="r" t="t"/>
              <a:pathLst>
                <a:path extrusionOk="0" h="18192" w="19741">
                  <a:moveTo>
                    <a:pt x="13627" y="7447"/>
                  </a:moveTo>
                  <a:cubicBezTo>
                    <a:pt x="13627" y="7447"/>
                    <a:pt x="15578" y="9366"/>
                    <a:pt x="15740" y="9886"/>
                  </a:cubicBezTo>
                  <a:cubicBezTo>
                    <a:pt x="15903" y="10439"/>
                    <a:pt x="14049" y="13593"/>
                    <a:pt x="14049" y="13593"/>
                  </a:cubicBezTo>
                  <a:lnTo>
                    <a:pt x="13627" y="7447"/>
                  </a:lnTo>
                  <a:close/>
                  <a:moveTo>
                    <a:pt x="4228" y="7772"/>
                  </a:moveTo>
                  <a:lnTo>
                    <a:pt x="4228" y="13886"/>
                  </a:lnTo>
                  <a:cubicBezTo>
                    <a:pt x="4228" y="13886"/>
                    <a:pt x="3448" y="10894"/>
                    <a:pt x="3285" y="10601"/>
                  </a:cubicBezTo>
                  <a:cubicBezTo>
                    <a:pt x="3123" y="10276"/>
                    <a:pt x="4228" y="7772"/>
                    <a:pt x="4228" y="7772"/>
                  </a:cubicBezTo>
                  <a:close/>
                  <a:moveTo>
                    <a:pt x="7611" y="0"/>
                  </a:moveTo>
                  <a:cubicBezTo>
                    <a:pt x="6017" y="325"/>
                    <a:pt x="3611" y="1268"/>
                    <a:pt x="3058" y="1789"/>
                  </a:cubicBezTo>
                  <a:cubicBezTo>
                    <a:pt x="2505" y="2276"/>
                    <a:pt x="326" y="8000"/>
                    <a:pt x="164" y="9984"/>
                  </a:cubicBezTo>
                  <a:cubicBezTo>
                    <a:pt x="1" y="11935"/>
                    <a:pt x="2570" y="18016"/>
                    <a:pt x="3350" y="18179"/>
                  </a:cubicBezTo>
                  <a:cubicBezTo>
                    <a:pt x="3404" y="18188"/>
                    <a:pt x="3457" y="18192"/>
                    <a:pt x="3510" y="18192"/>
                  </a:cubicBezTo>
                  <a:cubicBezTo>
                    <a:pt x="4218" y="18192"/>
                    <a:pt x="4781" y="17431"/>
                    <a:pt x="4781" y="17431"/>
                  </a:cubicBezTo>
                  <a:lnTo>
                    <a:pt x="14049" y="17431"/>
                  </a:lnTo>
                  <a:cubicBezTo>
                    <a:pt x="14049" y="17431"/>
                    <a:pt x="14732" y="18048"/>
                    <a:pt x="15740" y="18048"/>
                  </a:cubicBezTo>
                  <a:cubicBezTo>
                    <a:pt x="16749" y="18048"/>
                    <a:pt x="19415" y="11284"/>
                    <a:pt x="19578" y="10049"/>
                  </a:cubicBezTo>
                  <a:cubicBezTo>
                    <a:pt x="19740" y="8813"/>
                    <a:pt x="17269" y="4000"/>
                    <a:pt x="15708" y="2179"/>
                  </a:cubicBezTo>
                  <a:cubicBezTo>
                    <a:pt x="14147" y="325"/>
                    <a:pt x="11708" y="0"/>
                    <a:pt x="11708" y="0"/>
                  </a:cubicBezTo>
                  <a:lnTo>
                    <a:pt x="8619" y="4585"/>
                  </a:lnTo>
                  <a:lnTo>
                    <a:pt x="76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3"/>
            <p:cNvSpPr/>
            <p:nvPr/>
          </p:nvSpPr>
          <p:spPr>
            <a:xfrm>
              <a:off x="7890439" y="2798182"/>
              <a:ext cx="264699" cy="301641"/>
            </a:xfrm>
            <a:custGeom>
              <a:rect b="b" l="l" r="r" t="t"/>
              <a:pathLst>
                <a:path extrusionOk="0" fill="none" h="11415" w="10017">
                  <a:moveTo>
                    <a:pt x="228" y="0"/>
                  </a:moveTo>
                  <a:cubicBezTo>
                    <a:pt x="228" y="0"/>
                    <a:pt x="1" y="8293"/>
                    <a:pt x="781" y="11187"/>
                  </a:cubicBezTo>
                  <a:lnTo>
                    <a:pt x="1074" y="11220"/>
                  </a:lnTo>
                  <a:cubicBezTo>
                    <a:pt x="3871" y="11415"/>
                    <a:pt x="6667" y="11382"/>
                    <a:pt x="9464" y="11155"/>
                  </a:cubicBezTo>
                  <a:lnTo>
                    <a:pt x="10017" y="11090"/>
                  </a:ln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3"/>
            <p:cNvSpPr/>
            <p:nvPr/>
          </p:nvSpPr>
          <p:spPr>
            <a:xfrm>
              <a:off x="8124204" y="2829127"/>
              <a:ext cx="76500" cy="265545"/>
            </a:xfrm>
            <a:custGeom>
              <a:rect b="b" l="l" r="r" t="t"/>
              <a:pathLst>
                <a:path extrusionOk="0" fill="none" h="10049" w="2895">
                  <a:moveTo>
                    <a:pt x="1171" y="10049"/>
                  </a:moveTo>
                  <a:cubicBezTo>
                    <a:pt x="0" y="8325"/>
                    <a:pt x="2894" y="2472"/>
                    <a:pt x="2894" y="2472"/>
                  </a:cubicBezTo>
                  <a:lnTo>
                    <a:pt x="781" y="0"/>
                  </a:ln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3"/>
            <p:cNvSpPr/>
            <p:nvPr/>
          </p:nvSpPr>
          <p:spPr>
            <a:xfrm>
              <a:off x="7948021" y="2632332"/>
              <a:ext cx="64477" cy="460614"/>
            </a:xfrm>
            <a:custGeom>
              <a:rect b="b" l="l" r="r" t="t"/>
              <a:pathLst>
                <a:path extrusionOk="0" fill="none" h="17431" w="2440">
                  <a:moveTo>
                    <a:pt x="2440" y="17431"/>
                  </a:moveTo>
                  <a:cubicBezTo>
                    <a:pt x="2017" y="13756"/>
                    <a:pt x="2440" y="4585"/>
                    <a:pt x="2440" y="4585"/>
                  </a:cubicBezTo>
                  <a:lnTo>
                    <a:pt x="1432" y="0"/>
                  </a:lnTo>
                  <a:lnTo>
                    <a:pt x="1" y="520"/>
                  </a:lnTo>
                  <a:lnTo>
                    <a:pt x="749" y="1171"/>
                  </a:lnTo>
                  <a:lnTo>
                    <a:pt x="488" y="2797"/>
                  </a:lnTo>
                  <a:lnTo>
                    <a:pt x="2440" y="4585"/>
                  </a:ln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3"/>
            <p:cNvSpPr/>
            <p:nvPr/>
          </p:nvSpPr>
          <p:spPr>
            <a:xfrm>
              <a:off x="8012474" y="2632332"/>
              <a:ext cx="115187" cy="121185"/>
            </a:xfrm>
            <a:custGeom>
              <a:rect b="b" l="l" r="r" t="t"/>
              <a:pathLst>
                <a:path extrusionOk="0" fill="none" h="4586" w="4359">
                  <a:moveTo>
                    <a:pt x="1" y="4585"/>
                  </a:moveTo>
                  <a:lnTo>
                    <a:pt x="3090" y="0"/>
                  </a:lnTo>
                  <a:lnTo>
                    <a:pt x="4358" y="488"/>
                  </a:lnTo>
                  <a:lnTo>
                    <a:pt x="3123" y="1463"/>
                  </a:lnTo>
                  <a:lnTo>
                    <a:pt x="2667" y="3252"/>
                  </a:lnTo>
                  <a:lnTo>
                    <a:pt x="1" y="4585"/>
                  </a:lnTo>
                  <a:close/>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3"/>
            <p:cNvSpPr/>
            <p:nvPr/>
          </p:nvSpPr>
          <p:spPr>
            <a:xfrm>
              <a:off x="7950611" y="2360434"/>
              <a:ext cx="66195" cy="118410"/>
            </a:xfrm>
            <a:custGeom>
              <a:rect b="b" l="l" r="r" t="t"/>
              <a:pathLst>
                <a:path extrusionOk="0" h="4481" w="2505">
                  <a:moveTo>
                    <a:pt x="1690" y="0"/>
                  </a:moveTo>
                  <a:cubicBezTo>
                    <a:pt x="1213" y="0"/>
                    <a:pt x="597" y="842"/>
                    <a:pt x="293" y="1997"/>
                  </a:cubicBezTo>
                  <a:cubicBezTo>
                    <a:pt x="0" y="3232"/>
                    <a:pt x="163" y="4306"/>
                    <a:pt x="683" y="4468"/>
                  </a:cubicBezTo>
                  <a:cubicBezTo>
                    <a:pt x="716" y="4476"/>
                    <a:pt x="750" y="4480"/>
                    <a:pt x="784" y="4480"/>
                  </a:cubicBezTo>
                  <a:cubicBezTo>
                    <a:pt x="1285" y="4480"/>
                    <a:pt x="1875" y="3611"/>
                    <a:pt x="2179" y="2484"/>
                  </a:cubicBezTo>
                  <a:cubicBezTo>
                    <a:pt x="2504" y="1249"/>
                    <a:pt x="2342" y="143"/>
                    <a:pt x="1789" y="13"/>
                  </a:cubicBezTo>
                  <a:cubicBezTo>
                    <a:pt x="1757" y="4"/>
                    <a:pt x="1724" y="0"/>
                    <a:pt x="1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3"/>
            <p:cNvSpPr/>
            <p:nvPr/>
          </p:nvSpPr>
          <p:spPr>
            <a:xfrm>
              <a:off x="8090669" y="2441906"/>
              <a:ext cx="79090" cy="111038"/>
            </a:xfrm>
            <a:custGeom>
              <a:rect b="b" l="l" r="r" t="t"/>
              <a:pathLst>
                <a:path extrusionOk="0" h="4202" w="2993">
                  <a:moveTo>
                    <a:pt x="2302" y="0"/>
                  </a:moveTo>
                  <a:cubicBezTo>
                    <a:pt x="1827" y="0"/>
                    <a:pt x="1125" y="693"/>
                    <a:pt x="619" y="1678"/>
                  </a:cubicBezTo>
                  <a:cubicBezTo>
                    <a:pt x="66" y="2816"/>
                    <a:pt x="1" y="3922"/>
                    <a:pt x="456" y="4149"/>
                  </a:cubicBezTo>
                  <a:cubicBezTo>
                    <a:pt x="522" y="4184"/>
                    <a:pt x="594" y="4201"/>
                    <a:pt x="671" y="4201"/>
                  </a:cubicBezTo>
                  <a:cubicBezTo>
                    <a:pt x="1167" y="4201"/>
                    <a:pt x="1868" y="3508"/>
                    <a:pt x="2375" y="2523"/>
                  </a:cubicBezTo>
                  <a:cubicBezTo>
                    <a:pt x="2928" y="1385"/>
                    <a:pt x="2993" y="279"/>
                    <a:pt x="2505" y="52"/>
                  </a:cubicBezTo>
                  <a:cubicBezTo>
                    <a:pt x="2444" y="17"/>
                    <a:pt x="2375" y="0"/>
                    <a:pt x="2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3"/>
            <p:cNvSpPr/>
            <p:nvPr/>
          </p:nvSpPr>
          <p:spPr>
            <a:xfrm>
              <a:off x="7931690" y="2357871"/>
              <a:ext cx="231562" cy="226911"/>
            </a:xfrm>
            <a:custGeom>
              <a:rect b="b" l="l" r="r" t="t"/>
              <a:pathLst>
                <a:path extrusionOk="0" h="8587" w="8763">
                  <a:moveTo>
                    <a:pt x="4589" y="1"/>
                  </a:moveTo>
                  <a:cubicBezTo>
                    <a:pt x="4463" y="1"/>
                    <a:pt x="4332" y="5"/>
                    <a:pt x="4196" y="12"/>
                  </a:cubicBezTo>
                  <a:cubicBezTo>
                    <a:pt x="4196" y="12"/>
                    <a:pt x="2017" y="370"/>
                    <a:pt x="1529" y="2581"/>
                  </a:cubicBezTo>
                  <a:cubicBezTo>
                    <a:pt x="1009" y="4825"/>
                    <a:pt x="1" y="8012"/>
                    <a:pt x="3545" y="8532"/>
                  </a:cubicBezTo>
                  <a:cubicBezTo>
                    <a:pt x="3786" y="8569"/>
                    <a:pt x="4011" y="8586"/>
                    <a:pt x="4222" y="8586"/>
                  </a:cubicBezTo>
                  <a:cubicBezTo>
                    <a:pt x="6808" y="8586"/>
                    <a:pt x="7253" y="6028"/>
                    <a:pt x="7253" y="6028"/>
                  </a:cubicBezTo>
                  <a:cubicBezTo>
                    <a:pt x="7253" y="6028"/>
                    <a:pt x="7323" y="6043"/>
                    <a:pt x="7429" y="6043"/>
                  </a:cubicBezTo>
                  <a:cubicBezTo>
                    <a:pt x="7714" y="6043"/>
                    <a:pt x="8258" y="5940"/>
                    <a:pt x="8423" y="5183"/>
                  </a:cubicBezTo>
                  <a:cubicBezTo>
                    <a:pt x="8684" y="4175"/>
                    <a:pt x="7936" y="4045"/>
                    <a:pt x="7936" y="4045"/>
                  </a:cubicBezTo>
                  <a:cubicBezTo>
                    <a:pt x="7936" y="4045"/>
                    <a:pt x="8763" y="1"/>
                    <a:pt x="4589" y="1"/>
                  </a:cubicBez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3"/>
            <p:cNvSpPr/>
            <p:nvPr/>
          </p:nvSpPr>
          <p:spPr>
            <a:xfrm>
              <a:off x="7960045" y="2324680"/>
              <a:ext cx="226039" cy="168433"/>
            </a:xfrm>
            <a:custGeom>
              <a:rect b="b" l="l" r="r" t="t"/>
              <a:pathLst>
                <a:path extrusionOk="0" h="6374" w="8554">
                  <a:moveTo>
                    <a:pt x="1009" y="0"/>
                  </a:moveTo>
                  <a:lnTo>
                    <a:pt x="1074" y="683"/>
                  </a:lnTo>
                  <a:lnTo>
                    <a:pt x="1" y="683"/>
                  </a:lnTo>
                  <a:lnTo>
                    <a:pt x="294" y="1626"/>
                  </a:lnTo>
                  <a:cubicBezTo>
                    <a:pt x="294" y="1626"/>
                    <a:pt x="1204" y="3935"/>
                    <a:pt x="3318" y="4228"/>
                  </a:cubicBezTo>
                  <a:cubicBezTo>
                    <a:pt x="4023" y="4336"/>
                    <a:pt x="4561" y="4372"/>
                    <a:pt x="4966" y="4372"/>
                  </a:cubicBezTo>
                  <a:cubicBezTo>
                    <a:pt x="5775" y="4372"/>
                    <a:pt x="6050" y="4228"/>
                    <a:pt x="6050" y="4228"/>
                  </a:cubicBezTo>
                  <a:lnTo>
                    <a:pt x="6050" y="4228"/>
                  </a:lnTo>
                  <a:lnTo>
                    <a:pt x="5822" y="6374"/>
                  </a:lnTo>
                  <a:lnTo>
                    <a:pt x="6050" y="6374"/>
                  </a:lnTo>
                  <a:lnTo>
                    <a:pt x="6863" y="5301"/>
                  </a:lnTo>
                  <a:lnTo>
                    <a:pt x="7383" y="5789"/>
                  </a:lnTo>
                  <a:lnTo>
                    <a:pt x="7676" y="5789"/>
                  </a:lnTo>
                  <a:cubicBezTo>
                    <a:pt x="7676" y="5789"/>
                    <a:pt x="8554" y="3089"/>
                    <a:pt x="7415" y="2699"/>
                  </a:cubicBezTo>
                  <a:cubicBezTo>
                    <a:pt x="7415" y="2699"/>
                    <a:pt x="6440" y="976"/>
                    <a:pt x="4879" y="716"/>
                  </a:cubicBezTo>
                  <a:cubicBezTo>
                    <a:pt x="3318" y="455"/>
                    <a:pt x="2375" y="0"/>
                    <a:pt x="2375" y="0"/>
                  </a:cubicBezTo>
                  <a:lnTo>
                    <a:pt x="2375" y="0"/>
                  </a:lnTo>
                  <a:lnTo>
                    <a:pt x="2407" y="553"/>
                  </a:lnTo>
                  <a:lnTo>
                    <a:pt x="2407" y="553"/>
                  </a:lnTo>
                  <a:lnTo>
                    <a:pt x="10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3"/>
            <p:cNvSpPr/>
            <p:nvPr/>
          </p:nvSpPr>
          <p:spPr>
            <a:xfrm>
              <a:off x="4928204" y="2556700"/>
              <a:ext cx="259546" cy="852470"/>
            </a:xfrm>
            <a:custGeom>
              <a:rect b="b" l="l" r="r" t="t"/>
              <a:pathLst>
                <a:path extrusionOk="0" h="32260" w="9822">
                  <a:moveTo>
                    <a:pt x="6212" y="0"/>
                  </a:moveTo>
                  <a:lnTo>
                    <a:pt x="1" y="65"/>
                  </a:lnTo>
                  <a:lnTo>
                    <a:pt x="1594" y="8716"/>
                  </a:lnTo>
                  <a:cubicBezTo>
                    <a:pt x="1594" y="8716"/>
                    <a:pt x="1367" y="14927"/>
                    <a:pt x="4098" y="30276"/>
                  </a:cubicBezTo>
                  <a:lnTo>
                    <a:pt x="4423" y="32260"/>
                  </a:lnTo>
                  <a:lnTo>
                    <a:pt x="9822" y="32260"/>
                  </a:lnTo>
                  <a:lnTo>
                    <a:pt x="7090" y="30796"/>
                  </a:lnTo>
                  <a:lnTo>
                    <a:pt x="6992" y="29301"/>
                  </a:lnTo>
                  <a:lnTo>
                    <a:pt x="6212" y="0"/>
                  </a:ln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3"/>
            <p:cNvSpPr/>
            <p:nvPr/>
          </p:nvSpPr>
          <p:spPr>
            <a:xfrm>
              <a:off x="4715950" y="2556700"/>
              <a:ext cx="194224" cy="852470"/>
            </a:xfrm>
            <a:custGeom>
              <a:rect b="b" l="l" r="r" t="t"/>
              <a:pathLst>
                <a:path extrusionOk="0" h="32260" w="7350">
                  <a:moveTo>
                    <a:pt x="1626" y="0"/>
                  </a:moveTo>
                  <a:lnTo>
                    <a:pt x="1106" y="8781"/>
                  </a:lnTo>
                  <a:cubicBezTo>
                    <a:pt x="423" y="13561"/>
                    <a:pt x="228" y="29301"/>
                    <a:pt x="228" y="29301"/>
                  </a:cubicBezTo>
                  <a:lnTo>
                    <a:pt x="0" y="32260"/>
                  </a:lnTo>
                  <a:lnTo>
                    <a:pt x="5399" y="32260"/>
                  </a:lnTo>
                  <a:lnTo>
                    <a:pt x="2634" y="30796"/>
                  </a:lnTo>
                  <a:lnTo>
                    <a:pt x="2895" y="29301"/>
                  </a:lnTo>
                  <a:lnTo>
                    <a:pt x="7350" y="878"/>
                  </a:lnTo>
                  <a:lnTo>
                    <a:pt x="1626" y="0"/>
                  </a:ln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3"/>
            <p:cNvSpPr/>
            <p:nvPr/>
          </p:nvSpPr>
          <p:spPr>
            <a:xfrm>
              <a:off x="5036498" y="3384259"/>
              <a:ext cx="244061" cy="62759"/>
            </a:xfrm>
            <a:custGeom>
              <a:rect b="b" l="l" r="r" t="t"/>
              <a:pathLst>
                <a:path extrusionOk="0" h="2375" w="9236">
                  <a:moveTo>
                    <a:pt x="0" y="1"/>
                  </a:moveTo>
                  <a:lnTo>
                    <a:pt x="0" y="2375"/>
                  </a:lnTo>
                  <a:lnTo>
                    <a:pt x="1854" y="2375"/>
                  </a:lnTo>
                  <a:lnTo>
                    <a:pt x="2049" y="1887"/>
                  </a:lnTo>
                  <a:lnTo>
                    <a:pt x="2797" y="2375"/>
                  </a:lnTo>
                  <a:lnTo>
                    <a:pt x="9236" y="2375"/>
                  </a:lnTo>
                  <a:lnTo>
                    <a:pt x="4748" y="358"/>
                  </a:lnTo>
                  <a:cubicBezTo>
                    <a:pt x="4748" y="358"/>
                    <a:pt x="3720" y="675"/>
                    <a:pt x="2509" y="675"/>
                  </a:cubicBezTo>
                  <a:cubicBezTo>
                    <a:pt x="1666" y="675"/>
                    <a:pt x="734" y="52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3"/>
            <p:cNvSpPr/>
            <p:nvPr/>
          </p:nvSpPr>
          <p:spPr>
            <a:xfrm>
              <a:off x="4706489" y="3384259"/>
              <a:ext cx="250086" cy="62759"/>
            </a:xfrm>
            <a:custGeom>
              <a:rect b="b" l="l" r="r" t="t"/>
              <a:pathLst>
                <a:path extrusionOk="0" h="2375" w="9464">
                  <a:moveTo>
                    <a:pt x="261" y="1"/>
                  </a:moveTo>
                  <a:lnTo>
                    <a:pt x="1" y="2375"/>
                  </a:lnTo>
                  <a:lnTo>
                    <a:pt x="2082" y="2375"/>
                  </a:lnTo>
                  <a:lnTo>
                    <a:pt x="2244" y="1887"/>
                  </a:lnTo>
                  <a:lnTo>
                    <a:pt x="3025" y="2375"/>
                  </a:lnTo>
                  <a:lnTo>
                    <a:pt x="9464" y="2375"/>
                  </a:lnTo>
                  <a:lnTo>
                    <a:pt x="4976" y="358"/>
                  </a:lnTo>
                  <a:cubicBezTo>
                    <a:pt x="4976" y="358"/>
                    <a:pt x="3948" y="675"/>
                    <a:pt x="2744" y="675"/>
                  </a:cubicBezTo>
                  <a:cubicBezTo>
                    <a:pt x="1905" y="675"/>
                    <a:pt x="982" y="521"/>
                    <a:pt x="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3"/>
            <p:cNvSpPr/>
            <p:nvPr/>
          </p:nvSpPr>
          <p:spPr>
            <a:xfrm>
              <a:off x="4730563" y="2056534"/>
              <a:ext cx="361785" cy="559629"/>
            </a:xfrm>
            <a:custGeom>
              <a:rect b="b" l="l" r="r" t="t"/>
              <a:pathLst>
                <a:path extrusionOk="0" h="21178" w="13691">
                  <a:moveTo>
                    <a:pt x="1951" y="1"/>
                  </a:moveTo>
                  <a:cubicBezTo>
                    <a:pt x="0" y="7578"/>
                    <a:pt x="586" y="20358"/>
                    <a:pt x="586" y="20358"/>
                  </a:cubicBezTo>
                  <a:cubicBezTo>
                    <a:pt x="2582" y="20965"/>
                    <a:pt x="4564" y="21177"/>
                    <a:pt x="6359" y="21177"/>
                  </a:cubicBezTo>
                  <a:cubicBezTo>
                    <a:pt x="10529" y="21177"/>
                    <a:pt x="13691" y="20033"/>
                    <a:pt x="13691" y="20033"/>
                  </a:cubicBezTo>
                  <a:cubicBezTo>
                    <a:pt x="13593" y="7123"/>
                    <a:pt x="11512" y="1"/>
                    <a:pt x="11512" y="1"/>
                  </a:cubicBezTo>
                  <a:close/>
                </a:path>
              </a:pathLst>
            </a:custGeom>
            <a:solidFill>
              <a:schemeClr val="accent3"/>
            </a:solidFill>
            <a:ln cap="flat" cmpd="sng" w="89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3"/>
            <p:cNvSpPr/>
            <p:nvPr/>
          </p:nvSpPr>
          <p:spPr>
            <a:xfrm>
              <a:off x="4792427" y="1439512"/>
              <a:ext cx="283620" cy="241498"/>
            </a:xfrm>
            <a:custGeom>
              <a:rect b="b" l="l" r="r" t="t"/>
              <a:pathLst>
                <a:path extrusionOk="0" h="9139" w="10733">
                  <a:moveTo>
                    <a:pt x="2895" y="1"/>
                  </a:moveTo>
                  <a:lnTo>
                    <a:pt x="2375" y="1107"/>
                  </a:lnTo>
                  <a:cubicBezTo>
                    <a:pt x="2375" y="1107"/>
                    <a:pt x="1" y="7318"/>
                    <a:pt x="2862" y="9139"/>
                  </a:cubicBezTo>
                  <a:lnTo>
                    <a:pt x="10732" y="9139"/>
                  </a:lnTo>
                  <a:cubicBezTo>
                    <a:pt x="10732" y="9139"/>
                    <a:pt x="10277" y="4326"/>
                    <a:pt x="10667" y="781"/>
                  </a:cubicBezTo>
                  <a:lnTo>
                    <a:pt x="28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3"/>
            <p:cNvSpPr/>
            <p:nvPr/>
          </p:nvSpPr>
          <p:spPr>
            <a:xfrm>
              <a:off x="4898131" y="1561548"/>
              <a:ext cx="135798" cy="178765"/>
            </a:xfrm>
            <a:custGeom>
              <a:rect b="b" l="l" r="r" t="t"/>
              <a:pathLst>
                <a:path extrusionOk="0" h="6765" w="5139">
                  <a:moveTo>
                    <a:pt x="683" y="1"/>
                  </a:moveTo>
                  <a:lnTo>
                    <a:pt x="0" y="6765"/>
                  </a:lnTo>
                  <a:lnTo>
                    <a:pt x="5139" y="6765"/>
                  </a:lnTo>
                  <a:lnTo>
                    <a:pt x="3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3"/>
            <p:cNvSpPr/>
            <p:nvPr/>
          </p:nvSpPr>
          <p:spPr>
            <a:xfrm>
              <a:off x="4866341" y="1374927"/>
              <a:ext cx="201094" cy="225643"/>
            </a:xfrm>
            <a:custGeom>
              <a:rect b="b" l="l" r="r" t="t"/>
              <a:pathLst>
                <a:path extrusionOk="0" h="8539" w="7610">
                  <a:moveTo>
                    <a:pt x="3892" y="0"/>
                  </a:moveTo>
                  <a:cubicBezTo>
                    <a:pt x="1202" y="0"/>
                    <a:pt x="878" y="3095"/>
                    <a:pt x="878" y="3095"/>
                  </a:cubicBezTo>
                  <a:cubicBezTo>
                    <a:pt x="878" y="3095"/>
                    <a:pt x="860" y="3093"/>
                    <a:pt x="830" y="3093"/>
                  </a:cubicBezTo>
                  <a:cubicBezTo>
                    <a:pt x="669" y="3093"/>
                    <a:pt x="153" y="3162"/>
                    <a:pt x="98" y="4038"/>
                  </a:cubicBezTo>
                  <a:cubicBezTo>
                    <a:pt x="0" y="5112"/>
                    <a:pt x="976" y="5177"/>
                    <a:pt x="976" y="5177"/>
                  </a:cubicBezTo>
                  <a:cubicBezTo>
                    <a:pt x="976" y="5177"/>
                    <a:pt x="1366" y="7908"/>
                    <a:pt x="3740" y="8461"/>
                  </a:cubicBezTo>
                  <a:cubicBezTo>
                    <a:pt x="3966" y="8514"/>
                    <a:pt x="4181" y="8539"/>
                    <a:pt x="4385" y="8539"/>
                  </a:cubicBezTo>
                  <a:cubicBezTo>
                    <a:pt x="6322" y="8539"/>
                    <a:pt x="7271" y="6264"/>
                    <a:pt x="7447" y="3616"/>
                  </a:cubicBezTo>
                  <a:cubicBezTo>
                    <a:pt x="7610" y="1339"/>
                    <a:pt x="5659" y="364"/>
                    <a:pt x="5659" y="364"/>
                  </a:cubicBezTo>
                  <a:cubicBezTo>
                    <a:pt x="4979" y="108"/>
                    <a:pt x="4394" y="0"/>
                    <a:pt x="3892" y="0"/>
                  </a:cubicBezTo>
                  <a:close/>
                </a:path>
              </a:pathLst>
            </a:custGeom>
            <a:solidFill>
              <a:schemeClr val="lt1"/>
            </a:solid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3"/>
            <p:cNvSpPr/>
            <p:nvPr/>
          </p:nvSpPr>
          <p:spPr>
            <a:xfrm>
              <a:off x="4855162" y="1345621"/>
              <a:ext cx="241234" cy="128293"/>
            </a:xfrm>
            <a:custGeom>
              <a:rect b="b" l="l" r="r" t="t"/>
              <a:pathLst>
                <a:path extrusionOk="0" h="4855" w="9129">
                  <a:moveTo>
                    <a:pt x="4108" y="1"/>
                  </a:moveTo>
                  <a:cubicBezTo>
                    <a:pt x="2196" y="1"/>
                    <a:pt x="582" y="1169"/>
                    <a:pt x="1" y="4660"/>
                  </a:cubicBezTo>
                  <a:lnTo>
                    <a:pt x="618" y="4855"/>
                  </a:lnTo>
                  <a:cubicBezTo>
                    <a:pt x="618" y="4855"/>
                    <a:pt x="744" y="4229"/>
                    <a:pt x="1191" y="4229"/>
                  </a:cubicBezTo>
                  <a:cubicBezTo>
                    <a:pt x="1254" y="4229"/>
                    <a:pt x="1323" y="4241"/>
                    <a:pt x="1399" y="4269"/>
                  </a:cubicBezTo>
                  <a:cubicBezTo>
                    <a:pt x="1399" y="4269"/>
                    <a:pt x="1630" y="4486"/>
                    <a:pt x="2141" y="4486"/>
                  </a:cubicBezTo>
                  <a:cubicBezTo>
                    <a:pt x="2396" y="4486"/>
                    <a:pt x="2721" y="4432"/>
                    <a:pt x="3122" y="4269"/>
                  </a:cubicBezTo>
                  <a:cubicBezTo>
                    <a:pt x="3122" y="4269"/>
                    <a:pt x="3560" y="4795"/>
                    <a:pt x="4270" y="4795"/>
                  </a:cubicBezTo>
                  <a:cubicBezTo>
                    <a:pt x="4309" y="4795"/>
                    <a:pt x="4350" y="4793"/>
                    <a:pt x="4391" y="4790"/>
                  </a:cubicBezTo>
                  <a:cubicBezTo>
                    <a:pt x="5171" y="4725"/>
                    <a:pt x="7415" y="3554"/>
                    <a:pt x="7415" y="3554"/>
                  </a:cubicBezTo>
                  <a:lnTo>
                    <a:pt x="7415" y="3554"/>
                  </a:lnTo>
                  <a:cubicBezTo>
                    <a:pt x="7415" y="3554"/>
                    <a:pt x="7317" y="4725"/>
                    <a:pt x="7870" y="4725"/>
                  </a:cubicBezTo>
                  <a:cubicBezTo>
                    <a:pt x="7875" y="4725"/>
                    <a:pt x="7880" y="4725"/>
                    <a:pt x="7885" y="4725"/>
                  </a:cubicBezTo>
                  <a:cubicBezTo>
                    <a:pt x="9129" y="4725"/>
                    <a:pt x="7925" y="723"/>
                    <a:pt x="5464" y="172"/>
                  </a:cubicBezTo>
                  <a:cubicBezTo>
                    <a:pt x="5002" y="63"/>
                    <a:pt x="4547" y="1"/>
                    <a:pt x="4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3"/>
            <p:cNvSpPr/>
            <p:nvPr/>
          </p:nvSpPr>
          <p:spPr>
            <a:xfrm>
              <a:off x="5432652" y="1778981"/>
              <a:ext cx="143541" cy="84428"/>
            </a:xfrm>
            <a:custGeom>
              <a:rect b="b" l="l" r="r" t="t"/>
              <a:pathLst>
                <a:path extrusionOk="0" h="3195" w="5432">
                  <a:moveTo>
                    <a:pt x="554" y="0"/>
                  </a:moveTo>
                  <a:lnTo>
                    <a:pt x="1" y="1724"/>
                  </a:lnTo>
                  <a:cubicBezTo>
                    <a:pt x="1" y="1724"/>
                    <a:pt x="1799" y="3195"/>
                    <a:pt x="2353" y="3195"/>
                  </a:cubicBezTo>
                  <a:cubicBezTo>
                    <a:pt x="2404" y="3195"/>
                    <a:pt x="2445" y="3182"/>
                    <a:pt x="2472" y="3155"/>
                  </a:cubicBezTo>
                  <a:cubicBezTo>
                    <a:pt x="3090" y="2634"/>
                    <a:pt x="1887" y="2049"/>
                    <a:pt x="1887" y="2049"/>
                  </a:cubicBezTo>
                  <a:lnTo>
                    <a:pt x="1887" y="2049"/>
                  </a:lnTo>
                  <a:cubicBezTo>
                    <a:pt x="1887" y="2049"/>
                    <a:pt x="3581" y="2682"/>
                    <a:pt x="4574" y="2682"/>
                  </a:cubicBezTo>
                  <a:cubicBezTo>
                    <a:pt x="4949" y="2682"/>
                    <a:pt x="5224" y="2592"/>
                    <a:pt x="5269" y="2342"/>
                  </a:cubicBezTo>
                  <a:cubicBezTo>
                    <a:pt x="5431" y="1399"/>
                    <a:pt x="4846" y="98"/>
                    <a:pt x="554" y="0"/>
                  </a:cubicBezTo>
                  <a:close/>
                </a:path>
              </a:pathLst>
            </a:custGeom>
            <a:solidFill>
              <a:schemeClr val="lt1"/>
            </a:solidFill>
            <a:ln cap="flat" cmpd="sng" w="1137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3"/>
            <p:cNvSpPr/>
            <p:nvPr/>
          </p:nvSpPr>
          <p:spPr>
            <a:xfrm>
              <a:off x="4579300" y="2275686"/>
              <a:ext cx="296489" cy="244088"/>
            </a:xfrm>
            <a:custGeom>
              <a:rect b="b" l="l" r="r" t="t"/>
              <a:pathLst>
                <a:path extrusionOk="0" h="9237" w="11220">
                  <a:moveTo>
                    <a:pt x="2049" y="0"/>
                  </a:moveTo>
                  <a:lnTo>
                    <a:pt x="1" y="6244"/>
                  </a:lnTo>
                  <a:lnTo>
                    <a:pt x="9204" y="9236"/>
                  </a:lnTo>
                  <a:lnTo>
                    <a:pt x="11220" y="2992"/>
                  </a:lnTo>
                  <a:lnTo>
                    <a:pt x="2049" y="0"/>
                  </a:lnTo>
                  <a:close/>
                </a:path>
              </a:pathLst>
            </a:custGeom>
            <a:solidFill>
              <a:schemeClr val="lt1"/>
            </a:solidFill>
            <a:ln cap="flat" cmpd="sng" w="1137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3"/>
            <p:cNvSpPr/>
            <p:nvPr/>
          </p:nvSpPr>
          <p:spPr>
            <a:xfrm>
              <a:off x="4660085" y="2248176"/>
              <a:ext cx="121185" cy="140555"/>
            </a:xfrm>
            <a:custGeom>
              <a:rect b="b" l="l" r="r" t="t"/>
              <a:pathLst>
                <a:path extrusionOk="0" h="5319" w="4586">
                  <a:moveTo>
                    <a:pt x="1854" y="1"/>
                  </a:moveTo>
                  <a:cubicBezTo>
                    <a:pt x="1" y="3903"/>
                    <a:pt x="1009" y="5041"/>
                    <a:pt x="1919" y="5302"/>
                  </a:cubicBezTo>
                  <a:cubicBezTo>
                    <a:pt x="1954" y="5313"/>
                    <a:pt x="1989" y="5319"/>
                    <a:pt x="2023" y="5319"/>
                  </a:cubicBezTo>
                  <a:cubicBezTo>
                    <a:pt x="2846" y="5319"/>
                    <a:pt x="3415" y="2082"/>
                    <a:pt x="3415" y="2082"/>
                  </a:cubicBezTo>
                  <a:cubicBezTo>
                    <a:pt x="3415" y="2082"/>
                    <a:pt x="3758" y="3030"/>
                    <a:pt x="4111" y="3030"/>
                  </a:cubicBezTo>
                  <a:cubicBezTo>
                    <a:pt x="4150" y="3030"/>
                    <a:pt x="4189" y="3019"/>
                    <a:pt x="4228" y="2993"/>
                  </a:cubicBezTo>
                  <a:cubicBezTo>
                    <a:pt x="4586" y="2700"/>
                    <a:pt x="3935" y="391"/>
                    <a:pt x="3935" y="391"/>
                  </a:cubicBezTo>
                  <a:lnTo>
                    <a:pt x="1854" y="1"/>
                  </a:lnTo>
                  <a:close/>
                </a:path>
              </a:pathLst>
            </a:custGeom>
            <a:solidFill>
              <a:schemeClr val="lt1"/>
            </a:solidFill>
            <a:ln cap="flat" cmpd="sng" w="11375">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3"/>
            <p:cNvSpPr/>
            <p:nvPr/>
          </p:nvSpPr>
          <p:spPr>
            <a:xfrm>
              <a:off x="4688440" y="1665138"/>
              <a:ext cx="771716" cy="600350"/>
            </a:xfrm>
            <a:custGeom>
              <a:rect b="b" l="l" r="r" t="t"/>
              <a:pathLst>
                <a:path extrusionOk="0" h="22719" w="29204">
                  <a:moveTo>
                    <a:pt x="13112" y="1"/>
                  </a:moveTo>
                  <a:cubicBezTo>
                    <a:pt x="12684" y="1"/>
                    <a:pt x="12488" y="48"/>
                    <a:pt x="12488" y="48"/>
                  </a:cubicBezTo>
                  <a:cubicBezTo>
                    <a:pt x="12488" y="48"/>
                    <a:pt x="12293" y="1934"/>
                    <a:pt x="10505" y="1934"/>
                  </a:cubicBezTo>
                  <a:cubicBezTo>
                    <a:pt x="8716" y="1934"/>
                    <a:pt x="8228" y="81"/>
                    <a:pt x="8228" y="81"/>
                  </a:cubicBezTo>
                  <a:cubicBezTo>
                    <a:pt x="8073" y="69"/>
                    <a:pt x="7921" y="63"/>
                    <a:pt x="7774" y="63"/>
                  </a:cubicBezTo>
                  <a:cubicBezTo>
                    <a:pt x="3503" y="63"/>
                    <a:pt x="2433" y="4960"/>
                    <a:pt x="2245" y="8763"/>
                  </a:cubicBezTo>
                  <a:cubicBezTo>
                    <a:pt x="2245" y="8763"/>
                    <a:pt x="1" y="21674"/>
                    <a:pt x="684" y="22259"/>
                  </a:cubicBezTo>
                  <a:cubicBezTo>
                    <a:pt x="984" y="22520"/>
                    <a:pt x="1668" y="22718"/>
                    <a:pt x="2186" y="22718"/>
                  </a:cubicBezTo>
                  <a:cubicBezTo>
                    <a:pt x="2509" y="22718"/>
                    <a:pt x="2768" y="22641"/>
                    <a:pt x="2830" y="22454"/>
                  </a:cubicBezTo>
                  <a:cubicBezTo>
                    <a:pt x="2927" y="22161"/>
                    <a:pt x="4488" y="17999"/>
                    <a:pt x="4911" y="15495"/>
                  </a:cubicBezTo>
                  <a:cubicBezTo>
                    <a:pt x="5984" y="15690"/>
                    <a:pt x="7350" y="15885"/>
                    <a:pt x="8683" y="15950"/>
                  </a:cubicBezTo>
                  <a:lnTo>
                    <a:pt x="13789" y="15690"/>
                  </a:lnTo>
                  <a:lnTo>
                    <a:pt x="14277" y="8178"/>
                  </a:lnTo>
                  <a:cubicBezTo>
                    <a:pt x="16391" y="7072"/>
                    <a:pt x="14765" y="4536"/>
                    <a:pt x="14765" y="4536"/>
                  </a:cubicBezTo>
                  <a:lnTo>
                    <a:pt x="14765" y="4536"/>
                  </a:lnTo>
                  <a:cubicBezTo>
                    <a:pt x="14765" y="4536"/>
                    <a:pt x="18895" y="5511"/>
                    <a:pt x="20358" y="5576"/>
                  </a:cubicBezTo>
                  <a:cubicBezTo>
                    <a:pt x="21427" y="5600"/>
                    <a:pt x="25360" y="6145"/>
                    <a:pt x="27465" y="6145"/>
                  </a:cubicBezTo>
                  <a:cubicBezTo>
                    <a:pt x="28242" y="6145"/>
                    <a:pt x="28769" y="6071"/>
                    <a:pt x="28813" y="5869"/>
                  </a:cubicBezTo>
                  <a:cubicBezTo>
                    <a:pt x="28976" y="5154"/>
                    <a:pt x="29203" y="4178"/>
                    <a:pt x="28130" y="3853"/>
                  </a:cubicBezTo>
                  <a:cubicBezTo>
                    <a:pt x="27025" y="3528"/>
                    <a:pt x="20260" y="1934"/>
                    <a:pt x="20260" y="1934"/>
                  </a:cubicBezTo>
                  <a:cubicBezTo>
                    <a:pt x="16333" y="254"/>
                    <a:pt x="14101" y="1"/>
                    <a:pt x="131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3"/>
            <p:cNvSpPr/>
            <p:nvPr/>
          </p:nvSpPr>
          <p:spPr>
            <a:xfrm>
              <a:off x="4818219" y="2074583"/>
              <a:ext cx="242344" cy="30970"/>
            </a:xfrm>
            <a:custGeom>
              <a:rect b="b" l="l" r="r" t="t"/>
              <a:pathLst>
                <a:path extrusionOk="0" fill="none" h="1172" w="9171">
                  <a:moveTo>
                    <a:pt x="9171" y="98"/>
                  </a:moveTo>
                  <a:cubicBezTo>
                    <a:pt x="9171" y="98"/>
                    <a:pt x="4585" y="1172"/>
                    <a:pt x="0" y="1"/>
                  </a:cubicBez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3"/>
            <p:cNvSpPr/>
            <p:nvPr/>
          </p:nvSpPr>
          <p:spPr>
            <a:xfrm>
              <a:off x="4774378" y="1803029"/>
              <a:ext cx="80808" cy="424544"/>
            </a:xfrm>
            <a:custGeom>
              <a:rect b="b" l="l" r="r" t="t"/>
              <a:pathLst>
                <a:path extrusionOk="0" fill="none" h="16066" w="3058">
                  <a:moveTo>
                    <a:pt x="1" y="16065"/>
                  </a:moveTo>
                  <a:cubicBezTo>
                    <a:pt x="1" y="16065"/>
                    <a:pt x="2862" y="8001"/>
                    <a:pt x="3058" y="1"/>
                  </a:cubicBez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3"/>
            <p:cNvSpPr/>
            <p:nvPr/>
          </p:nvSpPr>
          <p:spPr>
            <a:xfrm>
              <a:off x="4874057" y="1658664"/>
              <a:ext cx="183072" cy="110007"/>
            </a:xfrm>
            <a:custGeom>
              <a:rect b="b" l="l" r="r" t="t"/>
              <a:pathLst>
                <a:path extrusionOk="0" fill="none" h="4163" w="6928">
                  <a:moveTo>
                    <a:pt x="456" y="0"/>
                  </a:moveTo>
                  <a:cubicBezTo>
                    <a:pt x="456" y="0"/>
                    <a:pt x="1" y="3968"/>
                    <a:pt x="3481" y="2635"/>
                  </a:cubicBezTo>
                  <a:cubicBezTo>
                    <a:pt x="3481" y="2635"/>
                    <a:pt x="6928" y="4163"/>
                    <a:pt x="6050" y="0"/>
                  </a:cubicBez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3"/>
            <p:cNvSpPr/>
            <p:nvPr/>
          </p:nvSpPr>
          <p:spPr>
            <a:xfrm>
              <a:off x="4966020" y="1728270"/>
              <a:ext cx="12922" cy="355786"/>
            </a:xfrm>
            <a:custGeom>
              <a:rect b="b" l="l" r="r" t="t"/>
              <a:pathLst>
                <a:path extrusionOk="0" fill="none" h="13464" w="489">
                  <a:moveTo>
                    <a:pt x="1" y="1"/>
                  </a:moveTo>
                  <a:cubicBezTo>
                    <a:pt x="1" y="1"/>
                    <a:pt x="488" y="7317"/>
                    <a:pt x="1" y="13464"/>
                  </a:cubicBezTo>
                </a:path>
              </a:pathLst>
            </a:custGeom>
            <a:noFill/>
            <a:ln cap="flat" cmpd="sng" w="975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3"/>
            <p:cNvSpPr/>
            <p:nvPr/>
          </p:nvSpPr>
          <p:spPr>
            <a:xfrm>
              <a:off x="4608528" y="3446994"/>
              <a:ext cx="698651" cy="47301"/>
            </a:xfrm>
            <a:custGeom>
              <a:rect b="b" l="l" r="r" t="t"/>
              <a:pathLst>
                <a:path extrusionOk="0" h="1790" w="26439">
                  <a:moveTo>
                    <a:pt x="0" y="1"/>
                  </a:moveTo>
                  <a:lnTo>
                    <a:pt x="0" y="1789"/>
                  </a:lnTo>
                  <a:lnTo>
                    <a:pt x="26439" y="1789"/>
                  </a:lnTo>
                  <a:lnTo>
                    <a:pt x="264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3"/>
            <p:cNvSpPr/>
            <p:nvPr/>
          </p:nvSpPr>
          <p:spPr>
            <a:xfrm>
              <a:off x="4617988" y="3470196"/>
              <a:ext cx="114315" cy="929816"/>
            </a:xfrm>
            <a:custGeom>
              <a:rect b="b" l="l" r="r" t="t"/>
              <a:pathLst>
                <a:path extrusionOk="0" fill="none" h="35187" w="4326">
                  <a:moveTo>
                    <a:pt x="4325" y="1"/>
                  </a:moveTo>
                  <a:lnTo>
                    <a:pt x="0" y="35187"/>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3"/>
            <p:cNvSpPr/>
            <p:nvPr/>
          </p:nvSpPr>
          <p:spPr>
            <a:xfrm>
              <a:off x="4978044" y="3470196"/>
              <a:ext cx="114315" cy="929816"/>
            </a:xfrm>
            <a:custGeom>
              <a:rect b="b" l="l" r="r" t="t"/>
              <a:pathLst>
                <a:path extrusionOk="0" fill="none" h="35187" w="4326">
                  <a:moveTo>
                    <a:pt x="4326" y="1"/>
                  </a:moveTo>
                  <a:lnTo>
                    <a:pt x="1" y="35187"/>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3"/>
            <p:cNvSpPr/>
            <p:nvPr/>
          </p:nvSpPr>
          <p:spPr>
            <a:xfrm>
              <a:off x="5151637" y="3470196"/>
              <a:ext cx="114315" cy="929816"/>
            </a:xfrm>
            <a:custGeom>
              <a:rect b="b" l="l" r="r" t="t"/>
              <a:pathLst>
                <a:path extrusionOk="0" fill="none" h="35187" w="4326">
                  <a:moveTo>
                    <a:pt x="1" y="1"/>
                  </a:moveTo>
                  <a:lnTo>
                    <a:pt x="4326" y="35187"/>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3"/>
            <p:cNvSpPr/>
            <p:nvPr/>
          </p:nvSpPr>
          <p:spPr>
            <a:xfrm>
              <a:off x="4799298" y="3470196"/>
              <a:ext cx="114315" cy="929816"/>
            </a:xfrm>
            <a:custGeom>
              <a:rect b="b" l="l" r="r" t="t"/>
              <a:pathLst>
                <a:path extrusionOk="0" fill="none" h="35187" w="4326">
                  <a:moveTo>
                    <a:pt x="1" y="1"/>
                  </a:moveTo>
                  <a:lnTo>
                    <a:pt x="4326" y="35187"/>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3"/>
            <p:cNvSpPr/>
            <p:nvPr/>
          </p:nvSpPr>
          <p:spPr>
            <a:xfrm>
              <a:off x="4710797" y="3647224"/>
              <a:ext cx="359221" cy="26"/>
            </a:xfrm>
            <a:custGeom>
              <a:rect b="b" l="l" r="r" t="t"/>
              <a:pathLst>
                <a:path extrusionOk="0" fill="none" h="1" w="13594">
                  <a:moveTo>
                    <a:pt x="0" y="1"/>
                  </a:moveTo>
                  <a:lnTo>
                    <a:pt x="13593"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3"/>
            <p:cNvSpPr/>
            <p:nvPr/>
          </p:nvSpPr>
          <p:spPr>
            <a:xfrm>
              <a:off x="4687595" y="3829406"/>
              <a:ext cx="360067" cy="26"/>
            </a:xfrm>
            <a:custGeom>
              <a:rect b="b" l="l" r="r" t="t"/>
              <a:pathLst>
                <a:path extrusionOk="0" fill="none" h="1" w="13626">
                  <a:moveTo>
                    <a:pt x="0" y="1"/>
                  </a:moveTo>
                  <a:lnTo>
                    <a:pt x="13626"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3"/>
            <p:cNvSpPr/>
            <p:nvPr/>
          </p:nvSpPr>
          <p:spPr>
            <a:xfrm>
              <a:off x="4666956" y="4010741"/>
              <a:ext cx="360093" cy="26"/>
            </a:xfrm>
            <a:custGeom>
              <a:rect b="b" l="l" r="r" t="t"/>
              <a:pathLst>
                <a:path extrusionOk="0" fill="none" h="1" w="13627">
                  <a:moveTo>
                    <a:pt x="1" y="0"/>
                  </a:moveTo>
                  <a:lnTo>
                    <a:pt x="13626" y="0"/>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3"/>
            <p:cNvSpPr/>
            <p:nvPr/>
          </p:nvSpPr>
          <p:spPr>
            <a:xfrm>
              <a:off x="4641190" y="4192923"/>
              <a:ext cx="360067" cy="26"/>
            </a:xfrm>
            <a:custGeom>
              <a:rect b="b" l="l" r="r" t="t"/>
              <a:pathLst>
                <a:path extrusionOk="0" fill="none" h="1" w="13626">
                  <a:moveTo>
                    <a:pt x="0" y="1"/>
                  </a:moveTo>
                  <a:lnTo>
                    <a:pt x="13626"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3"/>
            <p:cNvSpPr/>
            <p:nvPr/>
          </p:nvSpPr>
          <p:spPr>
            <a:xfrm>
              <a:off x="4634293" y="4265964"/>
              <a:ext cx="615333" cy="26"/>
            </a:xfrm>
            <a:custGeom>
              <a:rect b="b" l="l" r="r" t="t"/>
              <a:pathLst>
                <a:path extrusionOk="0" fill="none" h="1" w="23286">
                  <a:moveTo>
                    <a:pt x="1" y="1"/>
                  </a:moveTo>
                  <a:lnTo>
                    <a:pt x="23285"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3"/>
            <p:cNvSpPr/>
            <p:nvPr/>
          </p:nvSpPr>
          <p:spPr>
            <a:xfrm>
              <a:off x="4489082" y="4400024"/>
              <a:ext cx="4122221" cy="26"/>
            </a:xfrm>
            <a:custGeom>
              <a:rect b="b" l="l" r="r" t="t"/>
              <a:pathLst>
                <a:path extrusionOk="0" fill="none" h="1" w="155997">
                  <a:moveTo>
                    <a:pt x="0" y="1"/>
                  </a:moveTo>
                  <a:lnTo>
                    <a:pt x="155997"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3"/>
            <p:cNvSpPr/>
            <p:nvPr/>
          </p:nvSpPr>
          <p:spPr>
            <a:xfrm>
              <a:off x="8663878" y="4400024"/>
              <a:ext cx="136670" cy="26"/>
            </a:xfrm>
            <a:custGeom>
              <a:rect b="b" l="l" r="r" t="t"/>
              <a:pathLst>
                <a:path extrusionOk="0" fill="none" h="1" w="5172">
                  <a:moveTo>
                    <a:pt x="1" y="1"/>
                  </a:moveTo>
                  <a:lnTo>
                    <a:pt x="5171"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3"/>
            <p:cNvSpPr/>
            <p:nvPr/>
          </p:nvSpPr>
          <p:spPr>
            <a:xfrm>
              <a:off x="4294850" y="4400024"/>
              <a:ext cx="153001" cy="26"/>
            </a:xfrm>
            <a:custGeom>
              <a:rect b="b" l="l" r="r" t="t"/>
              <a:pathLst>
                <a:path extrusionOk="0" fill="none" h="1" w="5790">
                  <a:moveTo>
                    <a:pt x="5789" y="1"/>
                  </a:moveTo>
                  <a:lnTo>
                    <a:pt x="1" y="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3"/>
            <p:cNvSpPr/>
            <p:nvPr/>
          </p:nvSpPr>
          <p:spPr>
            <a:xfrm>
              <a:off x="6192350" y="3625740"/>
              <a:ext cx="768254" cy="768280"/>
            </a:xfrm>
            <a:custGeom>
              <a:rect b="b" l="l" r="r" t="t"/>
              <a:pathLst>
                <a:path extrusionOk="0" h="29074" w="29073">
                  <a:moveTo>
                    <a:pt x="14536" y="1"/>
                  </a:moveTo>
                  <a:cubicBezTo>
                    <a:pt x="6504" y="1"/>
                    <a:pt x="0" y="6537"/>
                    <a:pt x="0" y="14537"/>
                  </a:cubicBezTo>
                  <a:cubicBezTo>
                    <a:pt x="0" y="22569"/>
                    <a:pt x="6504" y="29073"/>
                    <a:pt x="14536" y="29073"/>
                  </a:cubicBezTo>
                  <a:cubicBezTo>
                    <a:pt x="22569" y="29073"/>
                    <a:pt x="29073" y="22569"/>
                    <a:pt x="29073" y="14537"/>
                  </a:cubicBezTo>
                  <a:cubicBezTo>
                    <a:pt x="29073" y="6537"/>
                    <a:pt x="22569" y="1"/>
                    <a:pt x="145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3"/>
            <p:cNvSpPr/>
            <p:nvPr/>
          </p:nvSpPr>
          <p:spPr>
            <a:xfrm>
              <a:off x="7738330" y="963447"/>
              <a:ext cx="177920" cy="177893"/>
            </a:xfrm>
            <a:custGeom>
              <a:rect b="b" l="l" r="r" t="t"/>
              <a:pathLst>
                <a:path extrusionOk="0" h="6732" w="6733">
                  <a:moveTo>
                    <a:pt x="3383" y="0"/>
                  </a:moveTo>
                  <a:cubicBezTo>
                    <a:pt x="1529" y="0"/>
                    <a:pt x="1" y="1496"/>
                    <a:pt x="1" y="3382"/>
                  </a:cubicBezTo>
                  <a:cubicBezTo>
                    <a:pt x="1" y="5236"/>
                    <a:pt x="1529" y="6732"/>
                    <a:pt x="3383" y="6732"/>
                  </a:cubicBezTo>
                  <a:cubicBezTo>
                    <a:pt x="5237" y="6732"/>
                    <a:pt x="6732" y="5236"/>
                    <a:pt x="6732" y="3382"/>
                  </a:cubicBezTo>
                  <a:cubicBezTo>
                    <a:pt x="6732" y="1496"/>
                    <a:pt x="5237" y="0"/>
                    <a:pt x="3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3"/>
            <p:cNvSpPr/>
            <p:nvPr/>
          </p:nvSpPr>
          <p:spPr>
            <a:xfrm>
              <a:off x="4570712" y="1632872"/>
              <a:ext cx="94549" cy="95421"/>
            </a:xfrm>
            <a:custGeom>
              <a:rect b="b" l="l" r="r" t="t"/>
              <a:pathLst>
                <a:path extrusionOk="0" h="3611" w="3578">
                  <a:moveTo>
                    <a:pt x="1789" y="1"/>
                  </a:moveTo>
                  <a:cubicBezTo>
                    <a:pt x="781" y="1"/>
                    <a:pt x="1" y="814"/>
                    <a:pt x="1" y="1822"/>
                  </a:cubicBezTo>
                  <a:cubicBezTo>
                    <a:pt x="1" y="2798"/>
                    <a:pt x="781" y="3611"/>
                    <a:pt x="1789" y="3611"/>
                  </a:cubicBezTo>
                  <a:cubicBezTo>
                    <a:pt x="2765" y="3611"/>
                    <a:pt x="3578" y="2798"/>
                    <a:pt x="3578" y="1822"/>
                  </a:cubicBezTo>
                  <a:cubicBezTo>
                    <a:pt x="3578" y="814"/>
                    <a:pt x="2765" y="1"/>
                    <a:pt x="17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3"/>
            <p:cNvSpPr/>
            <p:nvPr/>
          </p:nvSpPr>
          <p:spPr>
            <a:xfrm>
              <a:off x="6091799" y="3760672"/>
              <a:ext cx="95394" cy="94549"/>
            </a:xfrm>
            <a:custGeom>
              <a:rect b="b" l="l" r="r" t="t"/>
              <a:pathLst>
                <a:path extrusionOk="0" h="3578" w="3610">
                  <a:moveTo>
                    <a:pt x="1789" y="0"/>
                  </a:moveTo>
                  <a:cubicBezTo>
                    <a:pt x="813" y="0"/>
                    <a:pt x="0" y="781"/>
                    <a:pt x="0" y="1789"/>
                  </a:cubicBezTo>
                  <a:cubicBezTo>
                    <a:pt x="0" y="2797"/>
                    <a:pt x="813" y="3577"/>
                    <a:pt x="1789" y="3577"/>
                  </a:cubicBezTo>
                  <a:cubicBezTo>
                    <a:pt x="2797" y="3577"/>
                    <a:pt x="3610" y="2797"/>
                    <a:pt x="3610" y="1789"/>
                  </a:cubicBezTo>
                  <a:cubicBezTo>
                    <a:pt x="3610" y="781"/>
                    <a:pt x="2797"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3"/>
            <p:cNvSpPr/>
            <p:nvPr/>
          </p:nvSpPr>
          <p:spPr>
            <a:xfrm>
              <a:off x="8482542" y="3795025"/>
              <a:ext cx="110879" cy="102318"/>
            </a:xfrm>
            <a:custGeom>
              <a:rect b="b" l="l" r="r" t="t"/>
              <a:pathLst>
                <a:path extrusionOk="0" h="3872" w="4196">
                  <a:moveTo>
                    <a:pt x="2084" y="0"/>
                  </a:moveTo>
                  <a:cubicBezTo>
                    <a:pt x="1179" y="0"/>
                    <a:pt x="369" y="645"/>
                    <a:pt x="196" y="1595"/>
                  </a:cubicBezTo>
                  <a:cubicBezTo>
                    <a:pt x="1" y="2635"/>
                    <a:pt x="684" y="3643"/>
                    <a:pt x="1757" y="3838"/>
                  </a:cubicBezTo>
                  <a:cubicBezTo>
                    <a:pt x="1876" y="3861"/>
                    <a:pt x="1996" y="3872"/>
                    <a:pt x="2114" y="3872"/>
                  </a:cubicBezTo>
                  <a:cubicBezTo>
                    <a:pt x="3025" y="3872"/>
                    <a:pt x="3857" y="3227"/>
                    <a:pt x="4001" y="2277"/>
                  </a:cubicBezTo>
                  <a:cubicBezTo>
                    <a:pt x="4196" y="1237"/>
                    <a:pt x="3513" y="196"/>
                    <a:pt x="2440" y="34"/>
                  </a:cubicBezTo>
                  <a:cubicBezTo>
                    <a:pt x="2320" y="11"/>
                    <a:pt x="2201" y="0"/>
                    <a:pt x="20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3"/>
            <p:cNvSpPr/>
            <p:nvPr/>
          </p:nvSpPr>
          <p:spPr>
            <a:xfrm>
              <a:off x="8127639" y="1885241"/>
              <a:ext cx="78218" cy="72801"/>
            </a:xfrm>
            <a:custGeom>
              <a:rect b="b" l="l" r="r" t="t"/>
              <a:pathLst>
                <a:path extrusionOk="0" h="2755" w="2960">
                  <a:moveTo>
                    <a:pt x="1480" y="0"/>
                  </a:moveTo>
                  <a:cubicBezTo>
                    <a:pt x="1421" y="0"/>
                    <a:pt x="1361" y="4"/>
                    <a:pt x="1301" y="12"/>
                  </a:cubicBezTo>
                  <a:cubicBezTo>
                    <a:pt x="553" y="77"/>
                    <a:pt x="0" y="760"/>
                    <a:pt x="98" y="1540"/>
                  </a:cubicBezTo>
                  <a:cubicBezTo>
                    <a:pt x="188" y="2230"/>
                    <a:pt x="777" y="2754"/>
                    <a:pt x="1480" y="2754"/>
                  </a:cubicBezTo>
                  <a:cubicBezTo>
                    <a:pt x="1539" y="2754"/>
                    <a:pt x="1599" y="2751"/>
                    <a:pt x="1659" y="2743"/>
                  </a:cubicBezTo>
                  <a:cubicBezTo>
                    <a:pt x="2407" y="2646"/>
                    <a:pt x="2960" y="1963"/>
                    <a:pt x="2862" y="1215"/>
                  </a:cubicBezTo>
                  <a:cubicBezTo>
                    <a:pt x="2772" y="525"/>
                    <a:pt x="2183" y="0"/>
                    <a:pt x="1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3"/>
            <p:cNvSpPr/>
            <p:nvPr/>
          </p:nvSpPr>
          <p:spPr>
            <a:xfrm>
              <a:off x="4410015" y="1753824"/>
              <a:ext cx="147821" cy="134530"/>
            </a:xfrm>
            <a:custGeom>
              <a:rect b="b" l="l" r="r" t="t"/>
              <a:pathLst>
                <a:path extrusionOk="0" h="5091" w="5594">
                  <a:moveTo>
                    <a:pt x="2801" y="1"/>
                  </a:moveTo>
                  <a:cubicBezTo>
                    <a:pt x="2147" y="1"/>
                    <a:pt x="1496" y="253"/>
                    <a:pt x="1008" y="757"/>
                  </a:cubicBezTo>
                  <a:cubicBezTo>
                    <a:pt x="0" y="1733"/>
                    <a:pt x="0" y="3359"/>
                    <a:pt x="1008" y="4334"/>
                  </a:cubicBezTo>
                  <a:cubicBezTo>
                    <a:pt x="1496" y="4838"/>
                    <a:pt x="2147" y="5090"/>
                    <a:pt x="2801" y="5090"/>
                  </a:cubicBezTo>
                  <a:cubicBezTo>
                    <a:pt x="3456" y="5090"/>
                    <a:pt x="4114" y="4838"/>
                    <a:pt x="4618" y="4334"/>
                  </a:cubicBezTo>
                  <a:cubicBezTo>
                    <a:pt x="5594" y="3359"/>
                    <a:pt x="5594" y="1733"/>
                    <a:pt x="4618" y="757"/>
                  </a:cubicBezTo>
                  <a:cubicBezTo>
                    <a:pt x="4114" y="253"/>
                    <a:pt x="3456" y="1"/>
                    <a:pt x="28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3"/>
            <p:cNvSpPr/>
            <p:nvPr/>
          </p:nvSpPr>
          <p:spPr>
            <a:xfrm>
              <a:off x="8163737" y="2438100"/>
              <a:ext cx="273287" cy="1532227"/>
            </a:xfrm>
            <a:custGeom>
              <a:rect b="b" l="l" r="r" t="t"/>
              <a:pathLst>
                <a:path extrusionOk="0" fill="none" h="57984" w="10342">
                  <a:moveTo>
                    <a:pt x="0" y="1"/>
                  </a:moveTo>
                  <a:lnTo>
                    <a:pt x="10341" y="1"/>
                  </a:lnTo>
                  <a:lnTo>
                    <a:pt x="10341" y="57983"/>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3"/>
            <p:cNvSpPr/>
            <p:nvPr/>
          </p:nvSpPr>
          <p:spPr>
            <a:xfrm>
              <a:off x="4608528" y="1358754"/>
              <a:ext cx="249241" cy="153846"/>
            </a:xfrm>
            <a:custGeom>
              <a:rect b="b" l="l" r="r" t="t"/>
              <a:pathLst>
                <a:path extrusionOk="0" fill="none" h="5822" w="9432">
                  <a:moveTo>
                    <a:pt x="0" y="0"/>
                  </a:moveTo>
                  <a:lnTo>
                    <a:pt x="0" y="5821"/>
                  </a:lnTo>
                  <a:lnTo>
                    <a:pt x="9431" y="5821"/>
                  </a:lnTo>
                </a:path>
              </a:pathLst>
            </a:custGeom>
            <a:noFill/>
            <a:ln cap="flat" cmpd="sng" w="13000">
              <a:solidFill>
                <a:schemeClr val="dk1"/>
              </a:solidFill>
              <a:prstDash val="solid"/>
              <a:miter lim="325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3"/>
            <p:cNvSpPr/>
            <p:nvPr/>
          </p:nvSpPr>
          <p:spPr>
            <a:xfrm>
              <a:off x="4325795" y="905204"/>
              <a:ext cx="564597" cy="498904"/>
            </a:xfrm>
            <a:custGeom>
              <a:rect b="b" l="l" r="r" t="t"/>
              <a:pathLst>
                <a:path extrusionOk="0" h="18880" w="21366">
                  <a:moveTo>
                    <a:pt x="10665" y="0"/>
                  </a:moveTo>
                  <a:cubicBezTo>
                    <a:pt x="9528" y="0"/>
                    <a:pt x="8373" y="207"/>
                    <a:pt x="7252" y="643"/>
                  </a:cubicBezTo>
                  <a:cubicBezTo>
                    <a:pt x="2407" y="2529"/>
                    <a:pt x="0" y="8025"/>
                    <a:pt x="1887" y="12871"/>
                  </a:cubicBezTo>
                  <a:cubicBezTo>
                    <a:pt x="3362" y="16595"/>
                    <a:pt x="6931" y="18879"/>
                    <a:pt x="10705" y="18879"/>
                  </a:cubicBezTo>
                  <a:cubicBezTo>
                    <a:pt x="11840" y="18879"/>
                    <a:pt x="12993" y="18672"/>
                    <a:pt x="14114" y="18236"/>
                  </a:cubicBezTo>
                  <a:cubicBezTo>
                    <a:pt x="18959" y="16318"/>
                    <a:pt x="21366" y="10854"/>
                    <a:pt x="19480" y="6009"/>
                  </a:cubicBezTo>
                  <a:cubicBezTo>
                    <a:pt x="18030" y="2284"/>
                    <a:pt x="14446" y="0"/>
                    <a:pt x="106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3"/>
            <p:cNvSpPr/>
            <p:nvPr/>
          </p:nvSpPr>
          <p:spPr>
            <a:xfrm>
              <a:off x="4483929" y="1032181"/>
              <a:ext cx="248369" cy="244299"/>
            </a:xfrm>
            <a:custGeom>
              <a:rect b="b" l="l" r="r" t="t"/>
              <a:pathLst>
                <a:path extrusionOk="0" h="9245" w="9399">
                  <a:moveTo>
                    <a:pt x="4715" y="3188"/>
                  </a:moveTo>
                  <a:cubicBezTo>
                    <a:pt x="5528" y="3188"/>
                    <a:pt x="6179" y="3805"/>
                    <a:pt x="6179" y="4651"/>
                  </a:cubicBezTo>
                  <a:cubicBezTo>
                    <a:pt x="6179" y="5431"/>
                    <a:pt x="5528" y="6082"/>
                    <a:pt x="4715" y="6082"/>
                  </a:cubicBezTo>
                  <a:cubicBezTo>
                    <a:pt x="3870" y="6082"/>
                    <a:pt x="3219" y="5464"/>
                    <a:pt x="3219" y="4618"/>
                  </a:cubicBezTo>
                  <a:cubicBezTo>
                    <a:pt x="3219" y="3805"/>
                    <a:pt x="3870" y="3188"/>
                    <a:pt x="4715" y="3188"/>
                  </a:cubicBezTo>
                  <a:close/>
                  <a:moveTo>
                    <a:pt x="4358" y="1"/>
                  </a:moveTo>
                  <a:cubicBezTo>
                    <a:pt x="4195" y="1"/>
                    <a:pt x="4098" y="66"/>
                    <a:pt x="4032" y="196"/>
                  </a:cubicBezTo>
                  <a:cubicBezTo>
                    <a:pt x="3935" y="521"/>
                    <a:pt x="3805" y="814"/>
                    <a:pt x="3675" y="1106"/>
                  </a:cubicBezTo>
                  <a:cubicBezTo>
                    <a:pt x="3597" y="1314"/>
                    <a:pt x="3311" y="1460"/>
                    <a:pt x="3066" y="1460"/>
                  </a:cubicBezTo>
                  <a:cubicBezTo>
                    <a:pt x="3005" y="1460"/>
                    <a:pt x="2946" y="1451"/>
                    <a:pt x="2894" y="1432"/>
                  </a:cubicBezTo>
                  <a:cubicBezTo>
                    <a:pt x="2569" y="1301"/>
                    <a:pt x="2276" y="1171"/>
                    <a:pt x="1951" y="1074"/>
                  </a:cubicBezTo>
                  <a:cubicBezTo>
                    <a:pt x="1894" y="1051"/>
                    <a:pt x="1844" y="1040"/>
                    <a:pt x="1800" y="1040"/>
                  </a:cubicBezTo>
                  <a:cubicBezTo>
                    <a:pt x="1719" y="1040"/>
                    <a:pt x="1656" y="1076"/>
                    <a:pt x="1593" y="1139"/>
                  </a:cubicBezTo>
                  <a:cubicBezTo>
                    <a:pt x="1431" y="1301"/>
                    <a:pt x="1268" y="1464"/>
                    <a:pt x="1106" y="1627"/>
                  </a:cubicBezTo>
                  <a:cubicBezTo>
                    <a:pt x="1008" y="1724"/>
                    <a:pt x="976" y="1822"/>
                    <a:pt x="1041" y="1952"/>
                  </a:cubicBezTo>
                  <a:cubicBezTo>
                    <a:pt x="1171" y="2212"/>
                    <a:pt x="1268" y="2505"/>
                    <a:pt x="1398" y="2797"/>
                  </a:cubicBezTo>
                  <a:cubicBezTo>
                    <a:pt x="1561" y="3123"/>
                    <a:pt x="1398" y="3513"/>
                    <a:pt x="1073" y="3643"/>
                  </a:cubicBezTo>
                  <a:cubicBezTo>
                    <a:pt x="715" y="3805"/>
                    <a:pt x="358" y="3936"/>
                    <a:pt x="0" y="4098"/>
                  </a:cubicBezTo>
                  <a:lnTo>
                    <a:pt x="0" y="5204"/>
                  </a:lnTo>
                  <a:cubicBezTo>
                    <a:pt x="325" y="5366"/>
                    <a:pt x="683" y="5496"/>
                    <a:pt x="1041" y="5594"/>
                  </a:cubicBezTo>
                  <a:cubicBezTo>
                    <a:pt x="1398" y="5757"/>
                    <a:pt x="1561" y="6114"/>
                    <a:pt x="1431" y="6505"/>
                  </a:cubicBezTo>
                  <a:cubicBezTo>
                    <a:pt x="1301" y="6765"/>
                    <a:pt x="1203" y="7057"/>
                    <a:pt x="1073" y="7318"/>
                  </a:cubicBezTo>
                  <a:cubicBezTo>
                    <a:pt x="1008" y="7448"/>
                    <a:pt x="1041" y="7578"/>
                    <a:pt x="1138" y="7675"/>
                  </a:cubicBezTo>
                  <a:cubicBezTo>
                    <a:pt x="1333" y="7805"/>
                    <a:pt x="1463" y="7968"/>
                    <a:pt x="1626" y="8131"/>
                  </a:cubicBezTo>
                  <a:cubicBezTo>
                    <a:pt x="1683" y="8207"/>
                    <a:pt x="1751" y="8238"/>
                    <a:pt x="1824" y="8238"/>
                  </a:cubicBezTo>
                  <a:cubicBezTo>
                    <a:pt x="1876" y="8238"/>
                    <a:pt x="1930" y="8223"/>
                    <a:pt x="1984" y="8196"/>
                  </a:cubicBezTo>
                  <a:cubicBezTo>
                    <a:pt x="2309" y="8098"/>
                    <a:pt x="2602" y="7968"/>
                    <a:pt x="2894" y="7838"/>
                  </a:cubicBezTo>
                  <a:cubicBezTo>
                    <a:pt x="2952" y="7809"/>
                    <a:pt x="3018" y="7796"/>
                    <a:pt x="3087" y="7796"/>
                  </a:cubicBezTo>
                  <a:cubicBezTo>
                    <a:pt x="3328" y="7796"/>
                    <a:pt x="3606" y="7954"/>
                    <a:pt x="3707" y="8131"/>
                  </a:cubicBezTo>
                  <a:cubicBezTo>
                    <a:pt x="3837" y="8456"/>
                    <a:pt x="3967" y="8748"/>
                    <a:pt x="4098" y="9074"/>
                  </a:cubicBezTo>
                  <a:cubicBezTo>
                    <a:pt x="4151" y="9181"/>
                    <a:pt x="4228" y="9245"/>
                    <a:pt x="4326" y="9245"/>
                  </a:cubicBezTo>
                  <a:cubicBezTo>
                    <a:pt x="4347" y="9245"/>
                    <a:pt x="4368" y="9242"/>
                    <a:pt x="4390" y="9236"/>
                  </a:cubicBezTo>
                  <a:lnTo>
                    <a:pt x="5041" y="9236"/>
                  </a:lnTo>
                  <a:cubicBezTo>
                    <a:pt x="5066" y="9240"/>
                    <a:pt x="5089" y="9242"/>
                    <a:pt x="5111" y="9242"/>
                  </a:cubicBezTo>
                  <a:cubicBezTo>
                    <a:pt x="5260" y="9242"/>
                    <a:pt x="5342" y="9150"/>
                    <a:pt x="5398" y="9009"/>
                  </a:cubicBezTo>
                  <a:cubicBezTo>
                    <a:pt x="5496" y="8748"/>
                    <a:pt x="5626" y="8488"/>
                    <a:pt x="5723" y="8196"/>
                  </a:cubicBezTo>
                  <a:cubicBezTo>
                    <a:pt x="5823" y="7947"/>
                    <a:pt x="6075" y="7793"/>
                    <a:pt x="6348" y="7793"/>
                  </a:cubicBezTo>
                  <a:cubicBezTo>
                    <a:pt x="6432" y="7793"/>
                    <a:pt x="6518" y="7807"/>
                    <a:pt x="6602" y="7838"/>
                  </a:cubicBezTo>
                  <a:cubicBezTo>
                    <a:pt x="6894" y="7968"/>
                    <a:pt x="7187" y="8066"/>
                    <a:pt x="7480" y="8196"/>
                  </a:cubicBezTo>
                  <a:cubicBezTo>
                    <a:pt x="7523" y="8217"/>
                    <a:pt x="7566" y="8228"/>
                    <a:pt x="7608" y="8228"/>
                  </a:cubicBezTo>
                  <a:cubicBezTo>
                    <a:pt x="7693" y="8228"/>
                    <a:pt x="7772" y="8185"/>
                    <a:pt x="7837" y="8098"/>
                  </a:cubicBezTo>
                  <a:cubicBezTo>
                    <a:pt x="7967" y="7968"/>
                    <a:pt x="8130" y="7805"/>
                    <a:pt x="8293" y="7675"/>
                  </a:cubicBezTo>
                  <a:cubicBezTo>
                    <a:pt x="8423" y="7545"/>
                    <a:pt x="8455" y="7415"/>
                    <a:pt x="8358" y="7285"/>
                  </a:cubicBezTo>
                  <a:cubicBezTo>
                    <a:pt x="8227" y="6992"/>
                    <a:pt x="8097" y="6700"/>
                    <a:pt x="7967" y="6407"/>
                  </a:cubicBezTo>
                  <a:cubicBezTo>
                    <a:pt x="7870" y="6179"/>
                    <a:pt x="8065" y="5724"/>
                    <a:pt x="8293" y="5627"/>
                  </a:cubicBezTo>
                  <a:cubicBezTo>
                    <a:pt x="8650" y="5464"/>
                    <a:pt x="9040" y="5334"/>
                    <a:pt x="9398" y="5139"/>
                  </a:cubicBezTo>
                  <a:lnTo>
                    <a:pt x="9398" y="4066"/>
                  </a:lnTo>
                  <a:cubicBezTo>
                    <a:pt x="9073" y="3903"/>
                    <a:pt x="8683" y="3773"/>
                    <a:pt x="8325" y="3610"/>
                  </a:cubicBezTo>
                  <a:cubicBezTo>
                    <a:pt x="8032" y="3513"/>
                    <a:pt x="7870" y="3090"/>
                    <a:pt x="8000" y="2830"/>
                  </a:cubicBezTo>
                  <a:cubicBezTo>
                    <a:pt x="8097" y="2505"/>
                    <a:pt x="8227" y="2212"/>
                    <a:pt x="8358" y="1919"/>
                  </a:cubicBezTo>
                  <a:cubicBezTo>
                    <a:pt x="8423" y="1789"/>
                    <a:pt x="8390" y="1659"/>
                    <a:pt x="8293" y="1562"/>
                  </a:cubicBezTo>
                  <a:cubicBezTo>
                    <a:pt x="8097" y="1432"/>
                    <a:pt x="7935" y="1269"/>
                    <a:pt x="7772" y="1106"/>
                  </a:cubicBezTo>
                  <a:cubicBezTo>
                    <a:pt x="7707" y="1020"/>
                    <a:pt x="7642" y="991"/>
                    <a:pt x="7567" y="991"/>
                  </a:cubicBezTo>
                  <a:cubicBezTo>
                    <a:pt x="7530" y="991"/>
                    <a:pt x="7490" y="998"/>
                    <a:pt x="7447" y="1009"/>
                  </a:cubicBezTo>
                  <a:cubicBezTo>
                    <a:pt x="7154" y="1139"/>
                    <a:pt x="6862" y="1269"/>
                    <a:pt x="6569" y="1399"/>
                  </a:cubicBezTo>
                  <a:cubicBezTo>
                    <a:pt x="6493" y="1430"/>
                    <a:pt x="6413" y="1444"/>
                    <a:pt x="6333" y="1444"/>
                  </a:cubicBezTo>
                  <a:cubicBezTo>
                    <a:pt x="6073" y="1444"/>
                    <a:pt x="5815" y="1290"/>
                    <a:pt x="5691" y="1041"/>
                  </a:cubicBezTo>
                  <a:cubicBezTo>
                    <a:pt x="5593" y="749"/>
                    <a:pt x="5463" y="456"/>
                    <a:pt x="5333" y="196"/>
                  </a:cubicBezTo>
                  <a:cubicBezTo>
                    <a:pt x="5268" y="66"/>
                    <a:pt x="5171" y="1"/>
                    <a:pt x="50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3"/>
            <p:cNvSpPr/>
            <p:nvPr/>
          </p:nvSpPr>
          <p:spPr>
            <a:xfrm>
              <a:off x="8175761" y="3924804"/>
              <a:ext cx="521629" cy="475227"/>
            </a:xfrm>
            <a:custGeom>
              <a:rect b="b" l="l" r="r" t="t"/>
              <a:pathLst>
                <a:path extrusionOk="0" h="17984" w="19740">
                  <a:moveTo>
                    <a:pt x="9870" y="1"/>
                  </a:moveTo>
                  <a:cubicBezTo>
                    <a:pt x="7569" y="1"/>
                    <a:pt x="5269" y="879"/>
                    <a:pt x="3512" y="2635"/>
                  </a:cubicBezTo>
                  <a:cubicBezTo>
                    <a:pt x="0" y="6147"/>
                    <a:pt x="0" y="11838"/>
                    <a:pt x="3512" y="15350"/>
                  </a:cubicBezTo>
                  <a:cubicBezTo>
                    <a:pt x="5269" y="17106"/>
                    <a:pt x="7569" y="17984"/>
                    <a:pt x="9870" y="17984"/>
                  </a:cubicBezTo>
                  <a:cubicBezTo>
                    <a:pt x="12171" y="17984"/>
                    <a:pt x="14472" y="17106"/>
                    <a:pt x="16228" y="15350"/>
                  </a:cubicBezTo>
                  <a:cubicBezTo>
                    <a:pt x="19740" y="11838"/>
                    <a:pt x="19740" y="6147"/>
                    <a:pt x="16228" y="2635"/>
                  </a:cubicBezTo>
                  <a:cubicBezTo>
                    <a:pt x="14472" y="879"/>
                    <a:pt x="12171" y="1"/>
                    <a:pt x="98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3"/>
            <p:cNvSpPr/>
            <p:nvPr/>
          </p:nvSpPr>
          <p:spPr>
            <a:xfrm>
              <a:off x="8312384" y="4039969"/>
              <a:ext cx="248395" cy="244933"/>
            </a:xfrm>
            <a:custGeom>
              <a:rect b="b" l="l" r="r" t="t"/>
              <a:pathLst>
                <a:path extrusionOk="0" h="9269" w="9400">
                  <a:moveTo>
                    <a:pt x="4716" y="3187"/>
                  </a:moveTo>
                  <a:cubicBezTo>
                    <a:pt x="5529" y="3187"/>
                    <a:pt x="6180" y="3837"/>
                    <a:pt x="6180" y="4650"/>
                  </a:cubicBezTo>
                  <a:cubicBezTo>
                    <a:pt x="6180" y="5463"/>
                    <a:pt x="5529" y="6081"/>
                    <a:pt x="4716" y="6081"/>
                  </a:cubicBezTo>
                  <a:cubicBezTo>
                    <a:pt x="3871" y="6081"/>
                    <a:pt x="3220" y="5463"/>
                    <a:pt x="3220" y="4618"/>
                  </a:cubicBezTo>
                  <a:cubicBezTo>
                    <a:pt x="3220" y="3837"/>
                    <a:pt x="3871" y="3187"/>
                    <a:pt x="4716" y="3187"/>
                  </a:cubicBezTo>
                  <a:close/>
                  <a:moveTo>
                    <a:pt x="4359" y="0"/>
                  </a:moveTo>
                  <a:cubicBezTo>
                    <a:pt x="4196" y="0"/>
                    <a:pt x="4098" y="65"/>
                    <a:pt x="4033" y="228"/>
                  </a:cubicBezTo>
                  <a:cubicBezTo>
                    <a:pt x="3903" y="520"/>
                    <a:pt x="3806" y="813"/>
                    <a:pt x="3676" y="1106"/>
                  </a:cubicBezTo>
                  <a:cubicBezTo>
                    <a:pt x="3598" y="1314"/>
                    <a:pt x="3311" y="1460"/>
                    <a:pt x="3067" y="1460"/>
                  </a:cubicBezTo>
                  <a:cubicBezTo>
                    <a:pt x="3006" y="1460"/>
                    <a:pt x="2947" y="1451"/>
                    <a:pt x="2895" y="1431"/>
                  </a:cubicBezTo>
                  <a:cubicBezTo>
                    <a:pt x="2570" y="1333"/>
                    <a:pt x="2245" y="1203"/>
                    <a:pt x="1952" y="1073"/>
                  </a:cubicBezTo>
                  <a:cubicBezTo>
                    <a:pt x="1895" y="1050"/>
                    <a:pt x="1845" y="1039"/>
                    <a:pt x="1801" y="1039"/>
                  </a:cubicBezTo>
                  <a:cubicBezTo>
                    <a:pt x="1720" y="1039"/>
                    <a:pt x="1657" y="1075"/>
                    <a:pt x="1594" y="1138"/>
                  </a:cubicBezTo>
                  <a:cubicBezTo>
                    <a:pt x="1432" y="1333"/>
                    <a:pt x="1269" y="1464"/>
                    <a:pt x="1107" y="1626"/>
                  </a:cubicBezTo>
                  <a:cubicBezTo>
                    <a:pt x="1009" y="1724"/>
                    <a:pt x="977" y="1821"/>
                    <a:pt x="1042" y="1951"/>
                  </a:cubicBezTo>
                  <a:cubicBezTo>
                    <a:pt x="1172" y="2244"/>
                    <a:pt x="1269" y="2504"/>
                    <a:pt x="1399" y="2797"/>
                  </a:cubicBezTo>
                  <a:cubicBezTo>
                    <a:pt x="1562" y="3122"/>
                    <a:pt x="1399" y="3512"/>
                    <a:pt x="1074" y="3675"/>
                  </a:cubicBezTo>
                  <a:cubicBezTo>
                    <a:pt x="716" y="3805"/>
                    <a:pt x="359" y="3935"/>
                    <a:pt x="1" y="4130"/>
                  </a:cubicBezTo>
                  <a:lnTo>
                    <a:pt x="1" y="5203"/>
                  </a:lnTo>
                  <a:cubicBezTo>
                    <a:pt x="326" y="5366"/>
                    <a:pt x="684" y="5496"/>
                    <a:pt x="1042" y="5626"/>
                  </a:cubicBezTo>
                  <a:cubicBezTo>
                    <a:pt x="1399" y="5756"/>
                    <a:pt x="1562" y="6146"/>
                    <a:pt x="1399" y="6504"/>
                  </a:cubicBezTo>
                  <a:cubicBezTo>
                    <a:pt x="1302" y="6764"/>
                    <a:pt x="1204" y="7057"/>
                    <a:pt x="1074" y="7317"/>
                  </a:cubicBezTo>
                  <a:cubicBezTo>
                    <a:pt x="1009" y="7480"/>
                    <a:pt x="1042" y="7577"/>
                    <a:pt x="1139" y="7675"/>
                  </a:cubicBezTo>
                  <a:cubicBezTo>
                    <a:pt x="1302" y="7837"/>
                    <a:pt x="1464" y="8000"/>
                    <a:pt x="1627" y="8163"/>
                  </a:cubicBezTo>
                  <a:cubicBezTo>
                    <a:pt x="1690" y="8226"/>
                    <a:pt x="1767" y="8261"/>
                    <a:pt x="1848" y="8261"/>
                  </a:cubicBezTo>
                  <a:cubicBezTo>
                    <a:pt x="1893" y="8261"/>
                    <a:pt x="1939" y="8251"/>
                    <a:pt x="1985" y="8228"/>
                  </a:cubicBezTo>
                  <a:cubicBezTo>
                    <a:pt x="2310" y="8098"/>
                    <a:pt x="2603" y="7967"/>
                    <a:pt x="2895" y="7837"/>
                  </a:cubicBezTo>
                  <a:cubicBezTo>
                    <a:pt x="2947" y="7818"/>
                    <a:pt x="3006" y="7809"/>
                    <a:pt x="3067" y="7809"/>
                  </a:cubicBezTo>
                  <a:cubicBezTo>
                    <a:pt x="3311" y="7809"/>
                    <a:pt x="3598" y="7954"/>
                    <a:pt x="3676" y="8163"/>
                  </a:cubicBezTo>
                  <a:cubicBezTo>
                    <a:pt x="3838" y="8455"/>
                    <a:pt x="3968" y="8748"/>
                    <a:pt x="4098" y="9073"/>
                  </a:cubicBezTo>
                  <a:cubicBezTo>
                    <a:pt x="4164" y="9203"/>
                    <a:pt x="4229" y="9268"/>
                    <a:pt x="4391" y="9268"/>
                  </a:cubicBezTo>
                  <a:cubicBezTo>
                    <a:pt x="4543" y="9268"/>
                    <a:pt x="4680" y="9254"/>
                    <a:pt x="4822" y="9254"/>
                  </a:cubicBezTo>
                  <a:cubicBezTo>
                    <a:pt x="4893" y="9254"/>
                    <a:pt x="4966" y="9257"/>
                    <a:pt x="5042" y="9268"/>
                  </a:cubicBezTo>
                  <a:cubicBezTo>
                    <a:pt x="5237" y="9268"/>
                    <a:pt x="5334" y="9203"/>
                    <a:pt x="5399" y="9041"/>
                  </a:cubicBezTo>
                  <a:cubicBezTo>
                    <a:pt x="5497" y="8748"/>
                    <a:pt x="5627" y="8488"/>
                    <a:pt x="5724" y="8228"/>
                  </a:cubicBezTo>
                  <a:cubicBezTo>
                    <a:pt x="5827" y="7972"/>
                    <a:pt x="6090" y="7797"/>
                    <a:pt x="6356" y="7797"/>
                  </a:cubicBezTo>
                  <a:cubicBezTo>
                    <a:pt x="6428" y="7797"/>
                    <a:pt x="6500" y="7810"/>
                    <a:pt x="6570" y="7837"/>
                  </a:cubicBezTo>
                  <a:cubicBezTo>
                    <a:pt x="6895" y="7967"/>
                    <a:pt x="7188" y="8065"/>
                    <a:pt x="7481" y="8195"/>
                  </a:cubicBezTo>
                  <a:cubicBezTo>
                    <a:pt x="7527" y="8218"/>
                    <a:pt x="7569" y="8229"/>
                    <a:pt x="7609" y="8229"/>
                  </a:cubicBezTo>
                  <a:cubicBezTo>
                    <a:pt x="7684" y="8229"/>
                    <a:pt x="7754" y="8193"/>
                    <a:pt x="7838" y="8130"/>
                  </a:cubicBezTo>
                  <a:cubicBezTo>
                    <a:pt x="7968" y="7967"/>
                    <a:pt x="8131" y="7805"/>
                    <a:pt x="8294" y="7675"/>
                  </a:cubicBezTo>
                  <a:cubicBezTo>
                    <a:pt x="8424" y="7545"/>
                    <a:pt x="8424" y="7447"/>
                    <a:pt x="8359" y="7285"/>
                  </a:cubicBezTo>
                  <a:cubicBezTo>
                    <a:pt x="8228" y="6992"/>
                    <a:pt x="8098" y="6699"/>
                    <a:pt x="7968" y="6406"/>
                  </a:cubicBezTo>
                  <a:cubicBezTo>
                    <a:pt x="7871" y="6179"/>
                    <a:pt x="8066" y="5756"/>
                    <a:pt x="8294" y="5659"/>
                  </a:cubicBezTo>
                  <a:cubicBezTo>
                    <a:pt x="8651" y="5496"/>
                    <a:pt x="9041" y="5366"/>
                    <a:pt x="9399" y="5171"/>
                  </a:cubicBezTo>
                  <a:lnTo>
                    <a:pt x="9399" y="4065"/>
                  </a:lnTo>
                  <a:cubicBezTo>
                    <a:pt x="9074" y="3902"/>
                    <a:pt x="8684" y="3772"/>
                    <a:pt x="8326" y="3642"/>
                  </a:cubicBezTo>
                  <a:cubicBezTo>
                    <a:pt x="8033" y="3512"/>
                    <a:pt x="7871" y="3122"/>
                    <a:pt x="8001" y="2829"/>
                  </a:cubicBezTo>
                  <a:cubicBezTo>
                    <a:pt x="8098" y="2537"/>
                    <a:pt x="8228" y="2211"/>
                    <a:pt x="8359" y="1919"/>
                  </a:cubicBezTo>
                  <a:cubicBezTo>
                    <a:pt x="8424" y="1789"/>
                    <a:pt x="8391" y="1691"/>
                    <a:pt x="8294" y="1594"/>
                  </a:cubicBezTo>
                  <a:cubicBezTo>
                    <a:pt x="8098" y="1431"/>
                    <a:pt x="7936" y="1268"/>
                    <a:pt x="7773" y="1106"/>
                  </a:cubicBezTo>
                  <a:cubicBezTo>
                    <a:pt x="7710" y="1043"/>
                    <a:pt x="7647" y="1007"/>
                    <a:pt x="7575" y="1007"/>
                  </a:cubicBezTo>
                  <a:cubicBezTo>
                    <a:pt x="7536" y="1007"/>
                    <a:pt x="7494" y="1018"/>
                    <a:pt x="7448" y="1041"/>
                  </a:cubicBezTo>
                  <a:cubicBezTo>
                    <a:pt x="7155" y="1171"/>
                    <a:pt x="6863" y="1268"/>
                    <a:pt x="6570" y="1398"/>
                  </a:cubicBezTo>
                  <a:cubicBezTo>
                    <a:pt x="6484" y="1441"/>
                    <a:pt x="6394" y="1462"/>
                    <a:pt x="6304" y="1462"/>
                  </a:cubicBezTo>
                  <a:cubicBezTo>
                    <a:pt x="6055" y="1462"/>
                    <a:pt x="5812" y="1304"/>
                    <a:pt x="5692" y="1041"/>
                  </a:cubicBezTo>
                  <a:cubicBezTo>
                    <a:pt x="5562" y="748"/>
                    <a:pt x="5432" y="488"/>
                    <a:pt x="5334" y="195"/>
                  </a:cubicBezTo>
                  <a:cubicBezTo>
                    <a:pt x="5269" y="65"/>
                    <a:pt x="5172" y="0"/>
                    <a:pt x="5009" y="0"/>
                  </a:cubicBezTo>
                  <a:cubicBezTo>
                    <a:pt x="4857" y="0"/>
                    <a:pt x="4720" y="15"/>
                    <a:pt x="4578" y="15"/>
                  </a:cubicBezTo>
                  <a:cubicBezTo>
                    <a:pt x="4507" y="15"/>
                    <a:pt x="4435" y="11"/>
                    <a:pt x="43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53"/>
          <p:cNvSpPr/>
          <p:nvPr/>
        </p:nvSpPr>
        <p:spPr>
          <a:xfrm>
            <a:off x="1014275" y="2856263"/>
            <a:ext cx="3653700" cy="685800"/>
          </a:xfrm>
          <a:prstGeom prst="rightArrow">
            <a:avLst>
              <a:gd fmla="val 50000" name="adj1"/>
              <a:gd fmla="val 50000" name="adj2"/>
            </a:avLst>
          </a:prstGeom>
          <a:gradFill>
            <a:gsLst>
              <a:gs pos="0">
                <a:schemeClr val="dk2"/>
              </a:gs>
              <a:gs pos="100000">
                <a:srgbClr val="2E2E8F">
                  <a:alpha val="0"/>
                </a:srgbClr>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txBox="1"/>
          <p:nvPr/>
        </p:nvSpPr>
        <p:spPr>
          <a:xfrm>
            <a:off x="1430275" y="2952863"/>
            <a:ext cx="2671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6"/>
                </a:solidFill>
                <a:latin typeface="PT Sans"/>
                <a:ea typeface="PT Sans"/>
                <a:cs typeface="PT Sans"/>
                <a:sym typeface="PT Sans"/>
              </a:rPr>
              <a:t>INSIGHTS</a:t>
            </a:r>
            <a:endParaRPr b="1" sz="2000">
              <a:solidFill>
                <a:schemeClr val="accent6"/>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pic>
        <p:nvPicPr>
          <p:cNvPr id="1698" name="Google Shape;1698;p62"/>
          <p:cNvPicPr preferRelativeResize="0"/>
          <p:nvPr/>
        </p:nvPicPr>
        <p:blipFill>
          <a:blip r:embed="rId3">
            <a:alphaModFix/>
          </a:blip>
          <a:stretch>
            <a:fillRect/>
          </a:stretch>
        </p:blipFill>
        <p:spPr>
          <a:xfrm>
            <a:off x="702025" y="135550"/>
            <a:ext cx="3066050" cy="2642074"/>
          </a:xfrm>
          <a:prstGeom prst="rect">
            <a:avLst/>
          </a:prstGeom>
          <a:noFill/>
          <a:ln>
            <a:noFill/>
          </a:ln>
        </p:spPr>
      </p:pic>
      <p:pic>
        <p:nvPicPr>
          <p:cNvPr id="1699" name="Google Shape;1699;p62"/>
          <p:cNvPicPr preferRelativeResize="0"/>
          <p:nvPr/>
        </p:nvPicPr>
        <p:blipFill>
          <a:blip r:embed="rId4">
            <a:alphaModFix/>
          </a:blip>
          <a:stretch>
            <a:fillRect/>
          </a:stretch>
        </p:blipFill>
        <p:spPr>
          <a:xfrm>
            <a:off x="5331625" y="2541975"/>
            <a:ext cx="2959375" cy="2448259"/>
          </a:xfrm>
          <a:prstGeom prst="rect">
            <a:avLst/>
          </a:prstGeom>
          <a:noFill/>
          <a:ln>
            <a:noFill/>
          </a:ln>
        </p:spPr>
      </p:pic>
      <p:sp>
        <p:nvSpPr>
          <p:cNvPr id="1700" name="Google Shape;1700;p62"/>
          <p:cNvSpPr/>
          <p:nvPr/>
        </p:nvSpPr>
        <p:spPr>
          <a:xfrm>
            <a:off x="4756675" y="539650"/>
            <a:ext cx="2959500" cy="1833900"/>
          </a:xfrm>
          <a:prstGeom prst="wedgeEllipseCallout">
            <a:avLst>
              <a:gd fmla="val -83826" name="adj1"/>
              <a:gd fmla="val 7293" name="adj2"/>
            </a:avLst>
          </a:prstGeom>
          <a:gradFill>
            <a:gsLst>
              <a:gs pos="0">
                <a:schemeClr val="dk2"/>
              </a:gs>
              <a:gs pos="100000">
                <a:srgbClr val="2E2E8F">
                  <a:alpha val="0"/>
                </a:srgbClr>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6"/>
                </a:solidFill>
                <a:latin typeface="PT Sans"/>
                <a:ea typeface="PT Sans"/>
                <a:cs typeface="PT Sans"/>
                <a:sym typeface="PT Sans"/>
              </a:rPr>
              <a:t>This illustration depicts total layoffs by month, with January having the largest amount of layoffs according to the study.</a:t>
            </a:r>
            <a:endParaRPr>
              <a:solidFill>
                <a:schemeClr val="accent6"/>
              </a:solidFill>
              <a:latin typeface="PT Sans"/>
              <a:ea typeface="PT Sans"/>
              <a:cs typeface="PT Sans"/>
              <a:sym typeface="PT Sans"/>
            </a:endParaRPr>
          </a:p>
        </p:txBody>
      </p:sp>
      <p:sp>
        <p:nvSpPr>
          <p:cNvPr id="1701" name="Google Shape;1701;p62"/>
          <p:cNvSpPr/>
          <p:nvPr/>
        </p:nvSpPr>
        <p:spPr>
          <a:xfrm flipH="1">
            <a:off x="1876875" y="3064075"/>
            <a:ext cx="3356000" cy="1492000"/>
          </a:xfrm>
          <a:prstGeom prst="flowChartDisplay">
            <a:avLst/>
          </a:prstGeom>
          <a:gradFill>
            <a:gsLst>
              <a:gs pos="0">
                <a:srgbClr val="F2AD85"/>
              </a:gs>
              <a:gs pos="100000">
                <a:srgbClr val="2E2E8F">
                  <a:alpha val="0"/>
                </a:srgbClr>
              </a:gs>
            </a:gsLst>
            <a:lin ang="5400700" scaled="0"/>
          </a:gra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6"/>
                </a:solidFill>
                <a:latin typeface="PT Sans"/>
                <a:ea typeface="PT Sans"/>
                <a:cs typeface="PT Sans"/>
                <a:sym typeface="PT Sans"/>
              </a:rPr>
              <a:t>The bar chart below is used to determine the year in which most Employees were laid off. We can see that 2023 had the highest number of layoffs.</a:t>
            </a:r>
            <a:endParaRPr b="1">
              <a:solidFill>
                <a:schemeClr val="accent6"/>
              </a:solidFill>
              <a:latin typeface="PT Sans"/>
              <a:ea typeface="PT Sans"/>
              <a:cs typeface="PT Sans"/>
              <a:sym typeface="PT Sans"/>
            </a:endParaRPr>
          </a:p>
        </p:txBody>
      </p:sp>
      <p:sp>
        <p:nvSpPr>
          <p:cNvPr id="1702" name="Google Shape;1702;p62"/>
          <p:cNvSpPr/>
          <p:nvPr/>
        </p:nvSpPr>
        <p:spPr>
          <a:xfrm flipH="1">
            <a:off x="4960649" y="3471827"/>
            <a:ext cx="370985" cy="588546"/>
          </a:xfrm>
          <a:custGeom>
            <a:rect b="b" l="l" r="r" t="t"/>
            <a:pathLst>
              <a:path extrusionOk="0" h="34851" w="21968">
                <a:moveTo>
                  <a:pt x="1" y="1"/>
                </a:moveTo>
                <a:lnTo>
                  <a:pt x="1" y="34850"/>
                </a:lnTo>
                <a:lnTo>
                  <a:pt x="11907" y="34850"/>
                </a:lnTo>
                <a:lnTo>
                  <a:pt x="21968" y="17432"/>
                </a:lnTo>
                <a:lnTo>
                  <a:pt x="11907" y="1"/>
                </a:lnTo>
                <a:close/>
              </a:path>
            </a:pathLst>
          </a:custGeom>
          <a:solidFill>
            <a:srgbClr val="C27BA0"/>
          </a:solidFill>
          <a:ln cap="flat" cmpd="sng" w="9525">
            <a:solidFill>
              <a:srgbClr val="EA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pic>
        <p:nvPicPr>
          <p:cNvPr id="1707" name="Google Shape;1707;p63"/>
          <p:cNvPicPr preferRelativeResize="0"/>
          <p:nvPr/>
        </p:nvPicPr>
        <p:blipFill>
          <a:blip r:embed="rId3">
            <a:alphaModFix/>
          </a:blip>
          <a:stretch>
            <a:fillRect/>
          </a:stretch>
        </p:blipFill>
        <p:spPr>
          <a:xfrm>
            <a:off x="6147546" y="2774550"/>
            <a:ext cx="2706729" cy="2274600"/>
          </a:xfrm>
          <a:prstGeom prst="rect">
            <a:avLst/>
          </a:prstGeom>
          <a:noFill/>
          <a:ln>
            <a:noFill/>
          </a:ln>
        </p:spPr>
      </p:pic>
      <p:pic>
        <p:nvPicPr>
          <p:cNvPr id="1708" name="Google Shape;1708;p63"/>
          <p:cNvPicPr preferRelativeResize="0"/>
          <p:nvPr/>
        </p:nvPicPr>
        <p:blipFill>
          <a:blip r:embed="rId4">
            <a:alphaModFix/>
          </a:blip>
          <a:stretch>
            <a:fillRect/>
          </a:stretch>
        </p:blipFill>
        <p:spPr>
          <a:xfrm>
            <a:off x="290751" y="534950"/>
            <a:ext cx="2689349" cy="2852500"/>
          </a:xfrm>
          <a:prstGeom prst="rect">
            <a:avLst/>
          </a:prstGeom>
          <a:noFill/>
          <a:ln>
            <a:noFill/>
          </a:ln>
        </p:spPr>
      </p:pic>
      <p:sp>
        <p:nvSpPr>
          <p:cNvPr id="1709" name="Google Shape;1709;p63"/>
          <p:cNvSpPr/>
          <p:nvPr/>
        </p:nvSpPr>
        <p:spPr>
          <a:xfrm>
            <a:off x="2564575" y="3387450"/>
            <a:ext cx="2689500" cy="1661700"/>
          </a:xfrm>
          <a:prstGeom prst="wedgeRoundRectCallout">
            <a:avLst>
              <a:gd fmla="val 85371" name="adj1"/>
              <a:gd fmla="val -22823" name="adj2"/>
              <a:gd fmla="val 0" name="adj3"/>
            </a:avLst>
          </a:prstGeom>
          <a:gradFill>
            <a:gsLst>
              <a:gs pos="0">
                <a:schemeClr val="lt1"/>
              </a:gs>
              <a:gs pos="100000">
                <a:srgbClr val="2E2E8F">
                  <a:alpha val="0"/>
                </a:srgbClr>
              </a:gs>
            </a:gsLst>
            <a:lin ang="540070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The illustration shows that layoffs have had a severe impact on the Retail industry, affecting around 41774 people. </a:t>
            </a:r>
            <a:endParaRPr b="1" sz="1500">
              <a:solidFill>
                <a:schemeClr val="accent6"/>
              </a:solidFill>
              <a:latin typeface="PT Sans"/>
              <a:ea typeface="PT Sans"/>
              <a:cs typeface="PT Sans"/>
              <a:sym typeface="PT Sans"/>
            </a:endParaRPr>
          </a:p>
        </p:txBody>
      </p:sp>
      <p:sp>
        <p:nvSpPr>
          <p:cNvPr id="1710" name="Google Shape;1710;p63"/>
          <p:cNvSpPr/>
          <p:nvPr/>
        </p:nvSpPr>
        <p:spPr>
          <a:xfrm>
            <a:off x="3481525" y="458475"/>
            <a:ext cx="4040400" cy="2578800"/>
          </a:xfrm>
          <a:prstGeom prst="cloudCallout">
            <a:avLst>
              <a:gd fmla="val -64695" name="adj1"/>
              <a:gd fmla="val 29754" name="adj2"/>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1500">
                <a:solidFill>
                  <a:schemeClr val="accent6"/>
                </a:solidFill>
                <a:latin typeface="PT Sans"/>
                <a:ea typeface="PT Sans"/>
                <a:cs typeface="PT Sans"/>
                <a:sym typeface="PT Sans"/>
              </a:rPr>
              <a:t>We can see from the chart that the Artificial Intelligence industries had the fewest layoffs in the sample with only 5 individuals laid off, as well only 7 workers were laid off in the Privacy and Marketing Tech.</a:t>
            </a:r>
            <a:endParaRPr b="1" sz="1500">
              <a:solidFill>
                <a:schemeClr val="accent6"/>
              </a:solidFill>
              <a:latin typeface="PT Sans"/>
              <a:ea typeface="PT Sans"/>
              <a:cs typeface="PT Sans"/>
              <a:sym typeface="P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64"/>
          <p:cNvSpPr txBox="1"/>
          <p:nvPr/>
        </p:nvSpPr>
        <p:spPr>
          <a:xfrm>
            <a:off x="401150" y="81775"/>
            <a:ext cx="6361200" cy="585000"/>
          </a:xfrm>
          <a:prstGeom prst="rect">
            <a:avLst/>
          </a:prstGeom>
          <a:noFill/>
          <a:ln>
            <a:noFill/>
          </a:ln>
        </p:spPr>
        <p:txBody>
          <a:bodyPr anchorCtr="0" anchor="t" bIns="91425" lIns="91425" spcFirstLastPara="1" rIns="91425" wrap="square" tIns="91425">
            <a:spAutoFit/>
          </a:bodyPr>
          <a:lstStyle/>
          <a:p>
            <a:pPr indent="-210820" lvl="0" marL="45720" rtl="0" algn="l">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Power Bi Dashboard</a:t>
            </a:r>
            <a:endParaRPr sz="2600">
              <a:solidFill>
                <a:schemeClr val="accent1"/>
              </a:solidFill>
              <a:latin typeface="PT Sans"/>
              <a:ea typeface="PT Sans"/>
              <a:cs typeface="PT Sans"/>
              <a:sym typeface="PT Sans"/>
            </a:endParaRPr>
          </a:p>
        </p:txBody>
      </p:sp>
      <p:pic>
        <p:nvPicPr>
          <p:cNvPr id="1716" name="Google Shape;1716;p64"/>
          <p:cNvPicPr preferRelativeResize="0"/>
          <p:nvPr/>
        </p:nvPicPr>
        <p:blipFill>
          <a:blip r:embed="rId3">
            <a:alphaModFix/>
          </a:blip>
          <a:stretch>
            <a:fillRect/>
          </a:stretch>
        </p:blipFill>
        <p:spPr>
          <a:xfrm>
            <a:off x="696825" y="761875"/>
            <a:ext cx="7216302" cy="417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pic>
        <p:nvPicPr>
          <p:cNvPr id="1721" name="Google Shape;1721;p65"/>
          <p:cNvPicPr preferRelativeResize="0"/>
          <p:nvPr/>
        </p:nvPicPr>
        <p:blipFill>
          <a:blip r:embed="rId3">
            <a:alphaModFix/>
          </a:blip>
          <a:stretch>
            <a:fillRect/>
          </a:stretch>
        </p:blipFill>
        <p:spPr>
          <a:xfrm>
            <a:off x="687699" y="734525"/>
            <a:ext cx="7461827" cy="4313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66"/>
          <p:cNvSpPr txBox="1"/>
          <p:nvPr/>
        </p:nvSpPr>
        <p:spPr>
          <a:xfrm>
            <a:off x="401150" y="81775"/>
            <a:ext cx="6361200" cy="585000"/>
          </a:xfrm>
          <a:prstGeom prst="rect">
            <a:avLst/>
          </a:prstGeom>
          <a:noFill/>
          <a:ln>
            <a:noFill/>
          </a:ln>
        </p:spPr>
        <p:txBody>
          <a:bodyPr anchorCtr="0" anchor="t" bIns="91425" lIns="91425" spcFirstLastPara="1" rIns="91425" wrap="square" tIns="91425">
            <a:spAutoFit/>
          </a:bodyPr>
          <a:lstStyle/>
          <a:p>
            <a:pPr indent="-210820" lvl="0" marL="45720" rtl="0" algn="l">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Conclusion</a:t>
            </a:r>
            <a:endParaRPr sz="2600">
              <a:solidFill>
                <a:schemeClr val="accent1"/>
              </a:solidFill>
              <a:latin typeface="PT Sans"/>
              <a:ea typeface="PT Sans"/>
              <a:cs typeface="PT Sans"/>
              <a:sym typeface="PT Sans"/>
            </a:endParaRPr>
          </a:p>
        </p:txBody>
      </p:sp>
      <p:cxnSp>
        <p:nvCxnSpPr>
          <p:cNvPr id="1727" name="Google Shape;1727;p66"/>
          <p:cNvCxnSpPr>
            <a:stCxn id="1728" idx="4"/>
            <a:endCxn id="1729" idx="0"/>
          </p:cNvCxnSpPr>
          <p:nvPr/>
        </p:nvCxnSpPr>
        <p:spPr>
          <a:xfrm>
            <a:off x="2229631" y="1662275"/>
            <a:ext cx="0" cy="294600"/>
          </a:xfrm>
          <a:prstGeom prst="straightConnector1">
            <a:avLst/>
          </a:prstGeom>
          <a:noFill/>
          <a:ln cap="flat" cmpd="sng" w="19050">
            <a:solidFill>
              <a:srgbClr val="FFFFFF"/>
            </a:solidFill>
            <a:prstDash val="dot"/>
            <a:round/>
            <a:headEnd len="med" w="med" type="none"/>
            <a:tailEnd len="med" w="med" type="none"/>
          </a:ln>
        </p:spPr>
      </p:cxnSp>
      <p:cxnSp>
        <p:nvCxnSpPr>
          <p:cNvPr id="1730" name="Google Shape;1730;p66"/>
          <p:cNvCxnSpPr>
            <a:stCxn id="1731" idx="4"/>
            <a:endCxn id="1732" idx="0"/>
          </p:cNvCxnSpPr>
          <p:nvPr/>
        </p:nvCxnSpPr>
        <p:spPr>
          <a:xfrm>
            <a:off x="4458131" y="1662275"/>
            <a:ext cx="0" cy="294600"/>
          </a:xfrm>
          <a:prstGeom prst="straightConnector1">
            <a:avLst/>
          </a:prstGeom>
          <a:noFill/>
          <a:ln cap="flat" cmpd="sng" w="19050">
            <a:solidFill>
              <a:srgbClr val="FFFFFF"/>
            </a:solidFill>
            <a:prstDash val="dot"/>
            <a:round/>
            <a:headEnd len="med" w="med" type="none"/>
            <a:tailEnd len="med" w="med" type="none"/>
          </a:ln>
        </p:spPr>
      </p:cxnSp>
      <p:cxnSp>
        <p:nvCxnSpPr>
          <p:cNvPr id="1733" name="Google Shape;1733;p66"/>
          <p:cNvCxnSpPr>
            <a:stCxn id="1734" idx="4"/>
            <a:endCxn id="1735" idx="0"/>
          </p:cNvCxnSpPr>
          <p:nvPr/>
        </p:nvCxnSpPr>
        <p:spPr>
          <a:xfrm>
            <a:off x="6686631" y="1662275"/>
            <a:ext cx="0" cy="294600"/>
          </a:xfrm>
          <a:prstGeom prst="straightConnector1">
            <a:avLst/>
          </a:prstGeom>
          <a:noFill/>
          <a:ln cap="flat" cmpd="sng" w="19050">
            <a:solidFill>
              <a:srgbClr val="FFFFFF"/>
            </a:solidFill>
            <a:prstDash val="dot"/>
            <a:round/>
            <a:headEnd len="med" w="med" type="none"/>
            <a:tailEnd len="med" w="med" type="none"/>
          </a:ln>
        </p:spPr>
      </p:cxnSp>
      <p:cxnSp>
        <p:nvCxnSpPr>
          <p:cNvPr id="1736" name="Google Shape;1736;p66"/>
          <p:cNvCxnSpPr>
            <a:stCxn id="1728" idx="6"/>
            <a:endCxn id="1731" idx="2"/>
          </p:cNvCxnSpPr>
          <p:nvPr/>
        </p:nvCxnSpPr>
        <p:spPr>
          <a:xfrm>
            <a:off x="2357581" y="1534325"/>
            <a:ext cx="1972500" cy="0"/>
          </a:xfrm>
          <a:prstGeom prst="straightConnector1">
            <a:avLst/>
          </a:prstGeom>
          <a:noFill/>
          <a:ln cap="flat" cmpd="sng" w="19050">
            <a:solidFill>
              <a:srgbClr val="FFFFFF"/>
            </a:solidFill>
            <a:prstDash val="dot"/>
            <a:round/>
            <a:headEnd len="med" w="med" type="none"/>
            <a:tailEnd len="med" w="med" type="none"/>
          </a:ln>
        </p:spPr>
      </p:cxnSp>
      <p:cxnSp>
        <p:nvCxnSpPr>
          <p:cNvPr id="1737" name="Google Shape;1737;p66"/>
          <p:cNvCxnSpPr>
            <a:stCxn id="1731" idx="6"/>
            <a:endCxn id="1734" idx="2"/>
          </p:cNvCxnSpPr>
          <p:nvPr/>
        </p:nvCxnSpPr>
        <p:spPr>
          <a:xfrm>
            <a:off x="4586081" y="1534325"/>
            <a:ext cx="1972500" cy="0"/>
          </a:xfrm>
          <a:prstGeom prst="straightConnector1">
            <a:avLst/>
          </a:prstGeom>
          <a:noFill/>
          <a:ln cap="flat" cmpd="sng" w="19050">
            <a:solidFill>
              <a:srgbClr val="FFFFFF"/>
            </a:solidFill>
            <a:prstDash val="dot"/>
            <a:round/>
            <a:headEnd len="med" w="med" type="none"/>
            <a:tailEnd len="med" w="med" type="none"/>
          </a:ln>
        </p:spPr>
      </p:cxnSp>
      <p:grpSp>
        <p:nvGrpSpPr>
          <p:cNvPr id="1738" name="Google Shape;1738;p66"/>
          <p:cNvGrpSpPr/>
          <p:nvPr/>
        </p:nvGrpSpPr>
        <p:grpSpPr>
          <a:xfrm>
            <a:off x="2101681" y="1406375"/>
            <a:ext cx="255900" cy="255900"/>
            <a:chOff x="533563" y="1346425"/>
            <a:chExt cx="255900" cy="255900"/>
          </a:xfrm>
        </p:grpSpPr>
        <p:sp>
          <p:nvSpPr>
            <p:cNvPr id="1739" name="Google Shape;1739;p66"/>
            <p:cNvSpPr/>
            <p:nvPr/>
          </p:nvSpPr>
          <p:spPr>
            <a:xfrm>
              <a:off x="571375" y="138422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6"/>
            <p:cNvSpPr/>
            <p:nvPr/>
          </p:nvSpPr>
          <p:spPr>
            <a:xfrm>
              <a:off x="533563" y="1346425"/>
              <a:ext cx="255900" cy="2559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0" name="Google Shape;1740;p66"/>
          <p:cNvGrpSpPr/>
          <p:nvPr/>
        </p:nvGrpSpPr>
        <p:grpSpPr>
          <a:xfrm>
            <a:off x="4330181" y="1406375"/>
            <a:ext cx="255900" cy="255900"/>
            <a:chOff x="533563" y="1346425"/>
            <a:chExt cx="255900" cy="255900"/>
          </a:xfrm>
        </p:grpSpPr>
        <p:sp>
          <p:nvSpPr>
            <p:cNvPr id="1741" name="Google Shape;1741;p66"/>
            <p:cNvSpPr/>
            <p:nvPr/>
          </p:nvSpPr>
          <p:spPr>
            <a:xfrm>
              <a:off x="571375" y="138422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6"/>
            <p:cNvSpPr/>
            <p:nvPr/>
          </p:nvSpPr>
          <p:spPr>
            <a:xfrm>
              <a:off x="533563" y="1346425"/>
              <a:ext cx="255900" cy="2559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2" name="Google Shape;1742;p66"/>
          <p:cNvGrpSpPr/>
          <p:nvPr/>
        </p:nvGrpSpPr>
        <p:grpSpPr>
          <a:xfrm>
            <a:off x="6558681" y="1406375"/>
            <a:ext cx="255900" cy="255900"/>
            <a:chOff x="533563" y="1346425"/>
            <a:chExt cx="255900" cy="255900"/>
          </a:xfrm>
        </p:grpSpPr>
        <p:sp>
          <p:nvSpPr>
            <p:cNvPr id="1743" name="Google Shape;1743;p66"/>
            <p:cNvSpPr/>
            <p:nvPr/>
          </p:nvSpPr>
          <p:spPr>
            <a:xfrm>
              <a:off x="571375" y="138422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6"/>
            <p:cNvSpPr/>
            <p:nvPr/>
          </p:nvSpPr>
          <p:spPr>
            <a:xfrm>
              <a:off x="533563" y="1346425"/>
              <a:ext cx="255900" cy="2559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4" name="Google Shape;1744;p66"/>
          <p:cNvSpPr/>
          <p:nvPr/>
        </p:nvSpPr>
        <p:spPr>
          <a:xfrm>
            <a:off x="1205700" y="2015050"/>
            <a:ext cx="2111700" cy="2841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91694" lvl="0" marL="9144" rtl="0" algn="just">
              <a:lnSpc>
                <a:spcPct val="115000"/>
              </a:lnSpc>
              <a:spcBef>
                <a:spcPts val="0"/>
              </a:spcBef>
              <a:spcAft>
                <a:spcPts val="0"/>
              </a:spcAft>
              <a:buClr>
                <a:schemeClr val="accent6"/>
              </a:buClr>
              <a:buSzPts val="1300"/>
              <a:buFont typeface="PT Sans"/>
              <a:buChar char="➔"/>
            </a:pPr>
            <a:r>
              <a:rPr b="1" lang="en" sz="1300">
                <a:solidFill>
                  <a:schemeClr val="accent6"/>
                </a:solidFill>
                <a:latin typeface="PT Sans"/>
                <a:ea typeface="PT Sans"/>
                <a:cs typeface="PT Sans"/>
                <a:sym typeface="PT Sans"/>
              </a:rPr>
              <a:t>January</a:t>
            </a:r>
            <a:r>
              <a:rPr lang="en" sz="1300">
                <a:solidFill>
                  <a:schemeClr val="accent6"/>
                </a:solidFill>
                <a:latin typeface="PT Sans"/>
                <a:ea typeface="PT Sans"/>
                <a:cs typeface="PT Sans"/>
                <a:sym typeface="PT Sans"/>
              </a:rPr>
              <a:t> is the month with the most layoffs, with a total of </a:t>
            </a:r>
            <a:r>
              <a:rPr b="1" lang="en" sz="1300">
                <a:solidFill>
                  <a:schemeClr val="accent6"/>
                </a:solidFill>
                <a:latin typeface="PT Sans"/>
                <a:ea typeface="PT Sans"/>
                <a:cs typeface="PT Sans"/>
                <a:sym typeface="PT Sans"/>
              </a:rPr>
              <a:t>114,000</a:t>
            </a:r>
            <a:endParaRPr b="1" sz="1300">
              <a:solidFill>
                <a:schemeClr val="accent6"/>
              </a:solidFill>
              <a:latin typeface="PT Sans"/>
              <a:ea typeface="PT Sans"/>
              <a:cs typeface="PT Sans"/>
              <a:sym typeface="PT Sans"/>
            </a:endParaRPr>
          </a:p>
          <a:p>
            <a:pPr indent="-91694" lvl="0" marL="9144" rtl="0" algn="just">
              <a:lnSpc>
                <a:spcPct val="115000"/>
              </a:lnSpc>
              <a:spcBef>
                <a:spcPts val="0"/>
              </a:spcBef>
              <a:spcAft>
                <a:spcPts val="0"/>
              </a:spcAft>
              <a:buClr>
                <a:schemeClr val="accent6"/>
              </a:buClr>
              <a:buSzPts val="1300"/>
              <a:buFont typeface="PT Sans"/>
              <a:buChar char="➔"/>
            </a:pPr>
            <a:r>
              <a:rPr lang="en" sz="1300">
                <a:solidFill>
                  <a:schemeClr val="accent6"/>
                </a:solidFill>
                <a:latin typeface="PT Sans"/>
                <a:ea typeface="PT Sans"/>
                <a:cs typeface="PT Sans"/>
                <a:sym typeface="PT Sans"/>
              </a:rPr>
              <a:t>The year with the highest layoff is </a:t>
            </a:r>
            <a:r>
              <a:rPr b="1" lang="en" sz="1300">
                <a:solidFill>
                  <a:schemeClr val="accent6"/>
                </a:solidFill>
                <a:latin typeface="PT Sans"/>
                <a:ea typeface="PT Sans"/>
                <a:cs typeface="PT Sans"/>
                <a:sym typeface="PT Sans"/>
              </a:rPr>
              <a:t>2023</a:t>
            </a:r>
            <a:r>
              <a:rPr lang="en" sz="1300">
                <a:solidFill>
                  <a:schemeClr val="accent6"/>
                </a:solidFill>
                <a:latin typeface="PT Sans"/>
                <a:ea typeface="PT Sans"/>
                <a:cs typeface="PT Sans"/>
                <a:sym typeface="PT Sans"/>
              </a:rPr>
              <a:t>, with a total of</a:t>
            </a:r>
            <a:r>
              <a:rPr b="1" lang="en" sz="1300">
                <a:solidFill>
                  <a:schemeClr val="accent6"/>
                </a:solidFill>
                <a:latin typeface="PT Sans"/>
                <a:ea typeface="PT Sans"/>
                <a:cs typeface="PT Sans"/>
                <a:sym typeface="PT Sans"/>
              </a:rPr>
              <a:t> 192,000</a:t>
            </a:r>
            <a:endParaRPr b="1" sz="1300">
              <a:solidFill>
                <a:schemeClr val="accent6"/>
              </a:solidFill>
              <a:latin typeface="PT Sans"/>
              <a:ea typeface="PT Sans"/>
              <a:cs typeface="PT Sans"/>
              <a:sym typeface="PT Sans"/>
            </a:endParaRPr>
          </a:p>
          <a:p>
            <a:pPr indent="-91694" lvl="0" marL="9144" rtl="0" algn="just">
              <a:lnSpc>
                <a:spcPct val="115000"/>
              </a:lnSpc>
              <a:spcBef>
                <a:spcPts val="0"/>
              </a:spcBef>
              <a:spcAft>
                <a:spcPts val="0"/>
              </a:spcAft>
              <a:buClr>
                <a:schemeClr val="accent6"/>
              </a:buClr>
              <a:buSzPts val="1300"/>
              <a:buFont typeface="PT Sans"/>
              <a:buChar char="➔"/>
            </a:pPr>
            <a:r>
              <a:rPr lang="en" sz="1300">
                <a:solidFill>
                  <a:schemeClr val="accent6"/>
                </a:solidFill>
                <a:latin typeface="PT Sans"/>
                <a:ea typeface="PT Sans"/>
                <a:cs typeface="PT Sans"/>
                <a:sym typeface="PT Sans"/>
              </a:rPr>
              <a:t>The </a:t>
            </a:r>
            <a:r>
              <a:rPr b="1" lang="en" sz="1300">
                <a:solidFill>
                  <a:schemeClr val="accent6"/>
                </a:solidFill>
                <a:latin typeface="PT Sans"/>
                <a:ea typeface="PT Sans"/>
                <a:cs typeface="PT Sans"/>
                <a:sym typeface="PT Sans"/>
              </a:rPr>
              <a:t>average layoff</a:t>
            </a:r>
            <a:r>
              <a:rPr lang="en" sz="1300">
                <a:solidFill>
                  <a:schemeClr val="accent6"/>
                </a:solidFill>
                <a:latin typeface="PT Sans"/>
                <a:ea typeface="PT Sans"/>
                <a:cs typeface="PT Sans"/>
                <a:sym typeface="PT Sans"/>
              </a:rPr>
              <a:t> per month is between </a:t>
            </a:r>
            <a:r>
              <a:rPr b="1" lang="en" sz="1300">
                <a:solidFill>
                  <a:schemeClr val="accent6"/>
                </a:solidFill>
                <a:latin typeface="PT Sans"/>
                <a:ea typeface="PT Sans"/>
                <a:cs typeface="PT Sans"/>
                <a:sym typeface="PT Sans"/>
              </a:rPr>
              <a:t>120 - 700,</a:t>
            </a:r>
            <a:r>
              <a:rPr lang="en" sz="1300">
                <a:solidFill>
                  <a:schemeClr val="accent6"/>
                </a:solidFill>
                <a:latin typeface="PT Sans"/>
                <a:ea typeface="PT Sans"/>
                <a:cs typeface="PT Sans"/>
                <a:sym typeface="PT Sans"/>
              </a:rPr>
              <a:t> depending on the month</a:t>
            </a:r>
            <a:endParaRPr sz="1300">
              <a:solidFill>
                <a:schemeClr val="accent6"/>
              </a:solidFill>
              <a:latin typeface="PT Sans"/>
              <a:ea typeface="PT Sans"/>
              <a:cs typeface="PT Sans"/>
              <a:sym typeface="PT Sans"/>
            </a:endParaRPr>
          </a:p>
          <a:p>
            <a:pPr indent="-9144" lvl="0" marL="9144" rtl="0" algn="just">
              <a:lnSpc>
                <a:spcPct val="115000"/>
              </a:lnSpc>
              <a:spcBef>
                <a:spcPts val="0"/>
              </a:spcBef>
              <a:spcAft>
                <a:spcPts val="0"/>
              </a:spcAft>
              <a:buNone/>
            </a:pPr>
            <a:r>
              <a:t/>
            </a:r>
            <a:endParaRPr sz="1300">
              <a:solidFill>
                <a:schemeClr val="accent6"/>
              </a:solidFill>
              <a:latin typeface="PT Sans"/>
              <a:ea typeface="PT Sans"/>
              <a:cs typeface="PT Sans"/>
              <a:sym typeface="PT Sans"/>
            </a:endParaRPr>
          </a:p>
        </p:txBody>
      </p:sp>
      <p:sp>
        <p:nvSpPr>
          <p:cNvPr id="1745" name="Google Shape;1745;p66"/>
          <p:cNvSpPr/>
          <p:nvPr/>
        </p:nvSpPr>
        <p:spPr>
          <a:xfrm>
            <a:off x="3482125" y="2015050"/>
            <a:ext cx="2111700" cy="2841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91694" lvl="0" marL="9144" rtl="0" algn="just">
              <a:lnSpc>
                <a:spcPct val="100000"/>
              </a:lnSpc>
              <a:spcBef>
                <a:spcPts val="0"/>
              </a:spcBef>
              <a:spcAft>
                <a:spcPts val="0"/>
              </a:spcAft>
              <a:buClr>
                <a:schemeClr val="accent6"/>
              </a:buClr>
              <a:buSzPts val="1300"/>
              <a:buFont typeface="PT Sans"/>
              <a:buChar char="➔"/>
            </a:pPr>
            <a:r>
              <a:rPr b="1" lang="en" sz="1300">
                <a:solidFill>
                  <a:schemeClr val="accent6"/>
                </a:solidFill>
                <a:latin typeface="PT Sans"/>
                <a:ea typeface="PT Sans"/>
                <a:cs typeface="PT Sans"/>
                <a:sym typeface="PT Sans"/>
              </a:rPr>
              <a:t>Amazon</a:t>
            </a:r>
            <a:r>
              <a:rPr lang="en" sz="1300">
                <a:solidFill>
                  <a:schemeClr val="accent6"/>
                </a:solidFill>
                <a:latin typeface="PT Sans"/>
                <a:ea typeface="PT Sans"/>
                <a:cs typeface="PT Sans"/>
                <a:sym typeface="PT Sans"/>
              </a:rPr>
              <a:t> is the company with the</a:t>
            </a:r>
            <a:r>
              <a:rPr b="1" lang="en" sz="1300">
                <a:solidFill>
                  <a:schemeClr val="accent6"/>
                </a:solidFill>
                <a:latin typeface="PT Sans"/>
                <a:ea typeface="PT Sans"/>
                <a:cs typeface="PT Sans"/>
                <a:sym typeface="PT Sans"/>
              </a:rPr>
              <a:t> most layoffs </a:t>
            </a:r>
            <a:r>
              <a:rPr lang="en" sz="1300">
                <a:solidFill>
                  <a:schemeClr val="accent6"/>
                </a:solidFill>
                <a:latin typeface="PT Sans"/>
                <a:ea typeface="PT Sans"/>
                <a:cs typeface="PT Sans"/>
                <a:sym typeface="PT Sans"/>
              </a:rPr>
              <a:t>of 36,000</a:t>
            </a:r>
            <a:endParaRPr sz="1300">
              <a:solidFill>
                <a:schemeClr val="accent6"/>
              </a:solidFill>
              <a:latin typeface="PT Sans"/>
              <a:ea typeface="PT Sans"/>
              <a:cs typeface="PT Sans"/>
              <a:sym typeface="PT Sans"/>
            </a:endParaRPr>
          </a:p>
          <a:p>
            <a:pPr indent="-91694" lvl="0" marL="9144" rtl="0" algn="just">
              <a:lnSpc>
                <a:spcPct val="100000"/>
              </a:lnSpc>
              <a:spcBef>
                <a:spcPts val="0"/>
              </a:spcBef>
              <a:spcAft>
                <a:spcPts val="0"/>
              </a:spcAft>
              <a:buClr>
                <a:schemeClr val="accent6"/>
              </a:buClr>
              <a:buSzPts val="1300"/>
              <a:buFont typeface="PT Sans"/>
              <a:buChar char="➔"/>
            </a:pPr>
            <a:r>
              <a:rPr b="1" lang="en" sz="1300">
                <a:solidFill>
                  <a:schemeClr val="accent6"/>
                </a:solidFill>
                <a:latin typeface="PT Sans"/>
                <a:ea typeface="PT Sans"/>
                <a:cs typeface="PT Sans"/>
                <a:sym typeface="PT Sans"/>
              </a:rPr>
              <a:t>Branch</a:t>
            </a:r>
            <a:r>
              <a:rPr lang="en" sz="1300">
                <a:solidFill>
                  <a:schemeClr val="accent6"/>
                </a:solidFill>
                <a:latin typeface="PT Sans"/>
                <a:ea typeface="PT Sans"/>
                <a:cs typeface="PT Sans"/>
                <a:sym typeface="PT Sans"/>
              </a:rPr>
              <a:t> is the company with the </a:t>
            </a:r>
            <a:r>
              <a:rPr b="1" lang="en" sz="1300">
                <a:solidFill>
                  <a:schemeClr val="accent6"/>
                </a:solidFill>
                <a:latin typeface="PT Sans"/>
                <a:ea typeface="PT Sans"/>
                <a:cs typeface="PT Sans"/>
                <a:sym typeface="PT Sans"/>
              </a:rPr>
              <a:t>fewest layoffs</a:t>
            </a:r>
            <a:r>
              <a:rPr lang="en" sz="1300">
                <a:solidFill>
                  <a:schemeClr val="accent6"/>
                </a:solidFill>
                <a:latin typeface="PT Sans"/>
                <a:ea typeface="PT Sans"/>
                <a:cs typeface="PT Sans"/>
                <a:sym typeface="PT Sans"/>
              </a:rPr>
              <a:t> of 3</a:t>
            </a:r>
            <a:endParaRPr sz="1300">
              <a:solidFill>
                <a:schemeClr val="accent6"/>
              </a:solidFill>
              <a:latin typeface="PT Sans"/>
              <a:ea typeface="PT Sans"/>
              <a:cs typeface="PT Sans"/>
              <a:sym typeface="PT Sans"/>
            </a:endParaRPr>
          </a:p>
          <a:p>
            <a:pPr indent="-91694" lvl="0" marL="9144" rtl="0" algn="just">
              <a:lnSpc>
                <a:spcPct val="100000"/>
              </a:lnSpc>
              <a:spcBef>
                <a:spcPts val="0"/>
              </a:spcBef>
              <a:spcAft>
                <a:spcPts val="0"/>
              </a:spcAft>
              <a:buClr>
                <a:schemeClr val="accent6"/>
              </a:buClr>
              <a:buSzPts val="1300"/>
              <a:buFont typeface="PT Sans"/>
              <a:buChar char="➔"/>
            </a:pPr>
            <a:r>
              <a:rPr b="1" lang="en" sz="1300">
                <a:solidFill>
                  <a:schemeClr val="accent6"/>
                </a:solidFill>
                <a:latin typeface="PT Sans"/>
                <a:ea typeface="PT Sans"/>
                <a:cs typeface="PT Sans"/>
                <a:sym typeface="PT Sans"/>
              </a:rPr>
              <a:t>SF Bay Area</a:t>
            </a:r>
            <a:r>
              <a:rPr lang="en" sz="1300">
                <a:solidFill>
                  <a:schemeClr val="accent6"/>
                </a:solidFill>
                <a:latin typeface="PT Sans"/>
                <a:ea typeface="PT Sans"/>
                <a:cs typeface="PT Sans"/>
                <a:sym typeface="PT Sans"/>
              </a:rPr>
              <a:t> is the location with the </a:t>
            </a:r>
            <a:r>
              <a:rPr b="1" lang="en" sz="1300">
                <a:solidFill>
                  <a:schemeClr val="accent6"/>
                </a:solidFill>
                <a:latin typeface="PT Sans"/>
                <a:ea typeface="PT Sans"/>
                <a:cs typeface="PT Sans"/>
                <a:sym typeface="PT Sans"/>
              </a:rPr>
              <a:t>highest number</a:t>
            </a:r>
            <a:r>
              <a:rPr lang="en" sz="1300">
                <a:solidFill>
                  <a:schemeClr val="accent6"/>
                </a:solidFill>
                <a:latin typeface="PT Sans"/>
                <a:ea typeface="PT Sans"/>
                <a:cs typeface="PT Sans"/>
                <a:sym typeface="PT Sans"/>
              </a:rPr>
              <a:t> of layoffs of 121,000</a:t>
            </a:r>
            <a:endParaRPr sz="1300">
              <a:solidFill>
                <a:schemeClr val="accent6"/>
              </a:solidFill>
              <a:latin typeface="PT Sans"/>
              <a:ea typeface="PT Sans"/>
              <a:cs typeface="PT Sans"/>
              <a:sym typeface="PT Sans"/>
            </a:endParaRPr>
          </a:p>
          <a:p>
            <a:pPr indent="-91694" lvl="0" marL="9144" rtl="0" algn="just">
              <a:lnSpc>
                <a:spcPct val="100000"/>
              </a:lnSpc>
              <a:spcBef>
                <a:spcPts val="0"/>
              </a:spcBef>
              <a:spcAft>
                <a:spcPts val="0"/>
              </a:spcAft>
              <a:buClr>
                <a:schemeClr val="accent6"/>
              </a:buClr>
              <a:buSzPts val="1300"/>
              <a:buFont typeface="PT Sans"/>
              <a:buChar char="➔"/>
            </a:pPr>
            <a:r>
              <a:rPr b="1" lang="en" sz="1300">
                <a:solidFill>
                  <a:schemeClr val="accent6"/>
                </a:solidFill>
                <a:latin typeface="PT Sans"/>
                <a:ea typeface="PT Sans"/>
                <a:cs typeface="PT Sans"/>
                <a:sym typeface="PT Sans"/>
              </a:rPr>
              <a:t>Boise </a:t>
            </a:r>
            <a:r>
              <a:rPr lang="en" sz="1300">
                <a:solidFill>
                  <a:schemeClr val="accent6"/>
                </a:solidFill>
                <a:latin typeface="PT Sans"/>
                <a:ea typeface="PT Sans"/>
                <a:cs typeface="PT Sans"/>
                <a:sym typeface="PT Sans"/>
              </a:rPr>
              <a:t>is the location with the </a:t>
            </a:r>
            <a:r>
              <a:rPr b="1" lang="en" sz="1300">
                <a:solidFill>
                  <a:schemeClr val="accent6"/>
                </a:solidFill>
                <a:latin typeface="PT Sans"/>
                <a:ea typeface="PT Sans"/>
                <a:cs typeface="PT Sans"/>
                <a:sym typeface="PT Sans"/>
              </a:rPr>
              <a:t>lowest number</a:t>
            </a:r>
            <a:r>
              <a:rPr lang="en" sz="1300">
                <a:solidFill>
                  <a:schemeClr val="accent6"/>
                </a:solidFill>
                <a:latin typeface="PT Sans"/>
                <a:ea typeface="PT Sans"/>
                <a:cs typeface="PT Sans"/>
                <a:sym typeface="PT Sans"/>
              </a:rPr>
              <a:t> of layoffs of 7,000</a:t>
            </a:r>
            <a:endParaRPr sz="1300">
              <a:solidFill>
                <a:schemeClr val="accent6"/>
              </a:solidFill>
              <a:latin typeface="PT Sans"/>
              <a:ea typeface="PT Sans"/>
              <a:cs typeface="PT Sans"/>
              <a:sym typeface="PT Sans"/>
            </a:endParaRPr>
          </a:p>
          <a:p>
            <a:pPr indent="-9144" lvl="0" marL="9144" rtl="0" algn="just">
              <a:lnSpc>
                <a:spcPct val="100000"/>
              </a:lnSpc>
              <a:spcBef>
                <a:spcPts val="0"/>
              </a:spcBef>
              <a:spcAft>
                <a:spcPts val="0"/>
              </a:spcAft>
              <a:buNone/>
            </a:pPr>
            <a:r>
              <a:t/>
            </a:r>
            <a:endParaRPr sz="1300">
              <a:solidFill>
                <a:schemeClr val="accent6"/>
              </a:solidFill>
              <a:latin typeface="PT Sans"/>
              <a:ea typeface="PT Sans"/>
              <a:cs typeface="PT Sans"/>
              <a:sym typeface="PT Sans"/>
            </a:endParaRPr>
          </a:p>
        </p:txBody>
      </p:sp>
      <p:sp>
        <p:nvSpPr>
          <p:cNvPr id="1746" name="Google Shape;1746;p66"/>
          <p:cNvSpPr/>
          <p:nvPr/>
        </p:nvSpPr>
        <p:spPr>
          <a:xfrm>
            <a:off x="5826600" y="2015050"/>
            <a:ext cx="2111700" cy="2841900"/>
          </a:xfrm>
          <a:prstGeom prst="roundRect">
            <a:avLst>
              <a:gd fmla="val 16667" name="adj"/>
            </a:avLst>
          </a:prstGeom>
          <a:gradFill>
            <a:gsLst>
              <a:gs pos="0">
                <a:schemeClr val="lt1"/>
              </a:gs>
              <a:gs pos="100000">
                <a:srgbClr val="2E2E8F">
                  <a:alpha val="0"/>
                </a:srgbClr>
              </a:gs>
            </a:gsLst>
            <a:lin ang="5400700" scaled="0"/>
          </a:gradFill>
          <a:ln cap="flat" cmpd="sng" w="2857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91694" lvl="0" marL="9144" rtl="0" algn="just">
              <a:lnSpc>
                <a:spcPct val="115000"/>
              </a:lnSpc>
              <a:spcBef>
                <a:spcPts val="0"/>
              </a:spcBef>
              <a:spcAft>
                <a:spcPts val="0"/>
              </a:spcAft>
              <a:buClr>
                <a:schemeClr val="accent6"/>
              </a:buClr>
              <a:buSzPts val="1300"/>
              <a:buFont typeface="PT Sans"/>
              <a:buChar char="➔"/>
            </a:pPr>
            <a:r>
              <a:rPr b="1" lang="en" sz="1300">
                <a:solidFill>
                  <a:schemeClr val="accent6"/>
                </a:solidFill>
                <a:latin typeface="PT Sans"/>
                <a:ea typeface="PT Sans"/>
                <a:cs typeface="PT Sans"/>
                <a:sym typeface="PT Sans"/>
              </a:rPr>
              <a:t>We recommend that further data collection is to be done so as to later on we will be  able to have a target variable for prediction purposes.</a:t>
            </a:r>
            <a:endParaRPr b="1" sz="1300">
              <a:solidFill>
                <a:schemeClr val="accent6"/>
              </a:solidFill>
              <a:latin typeface="PT Sans"/>
              <a:ea typeface="PT Sans"/>
              <a:cs typeface="PT Sans"/>
              <a:sym typeface="PT Sans"/>
            </a:endParaRPr>
          </a:p>
          <a:p>
            <a:pPr indent="-9144" lvl="0" marL="9144" rtl="0" algn="just">
              <a:lnSpc>
                <a:spcPct val="115000"/>
              </a:lnSpc>
              <a:spcBef>
                <a:spcPts val="0"/>
              </a:spcBef>
              <a:spcAft>
                <a:spcPts val="0"/>
              </a:spcAft>
              <a:buNone/>
            </a:pPr>
            <a:r>
              <a:t/>
            </a:r>
            <a:endParaRPr b="1" sz="1300">
              <a:solidFill>
                <a:schemeClr val="accent6"/>
              </a:solidFill>
              <a:latin typeface="PT Sans"/>
              <a:ea typeface="PT Sans"/>
              <a:cs typeface="PT Sans"/>
              <a:sym typeface="PT Sans"/>
            </a:endParaRPr>
          </a:p>
        </p:txBody>
      </p:sp>
      <p:sp>
        <p:nvSpPr>
          <p:cNvPr id="1747" name="Google Shape;1747;p66"/>
          <p:cNvSpPr/>
          <p:nvPr/>
        </p:nvSpPr>
        <p:spPr>
          <a:xfrm>
            <a:off x="2822475" y="515773"/>
            <a:ext cx="3266676" cy="750006"/>
          </a:xfrm>
          <a:prstGeom prst="flowChartTerminator">
            <a:avLst/>
          </a:prstGeom>
          <a:gradFill>
            <a:gsLst>
              <a:gs pos="0">
                <a:srgbClr val="EA9999"/>
              </a:gs>
              <a:gs pos="100000">
                <a:srgbClr val="2E2E8F">
                  <a:alpha val="0"/>
                </a:srgbClr>
              </a:gs>
            </a:gsLst>
            <a:lin ang="54007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sz="1500">
                <a:solidFill>
                  <a:schemeClr val="accent6"/>
                </a:solidFill>
                <a:latin typeface="PT Sans"/>
                <a:ea typeface="PT Sans"/>
                <a:cs typeface="PT Sans"/>
                <a:sym typeface="PT Sans"/>
              </a:rPr>
              <a:t>The conclusion from our analysis across all the years from 1062 companies analyzed is:</a:t>
            </a:r>
            <a:endParaRPr b="1" sz="1500">
              <a:solidFill>
                <a:schemeClr val="accent6"/>
              </a:solidFill>
              <a:latin typeface="PT Sans"/>
              <a:ea typeface="PT Sans"/>
              <a:cs typeface="PT Sans"/>
              <a:sym typeface="PT Sans"/>
            </a:endParaRPr>
          </a:p>
        </p:txBody>
      </p:sp>
      <p:pic>
        <p:nvPicPr>
          <p:cNvPr id="1748" name="Google Shape;1748;p66"/>
          <p:cNvPicPr preferRelativeResize="0"/>
          <p:nvPr/>
        </p:nvPicPr>
        <p:blipFill rotWithShape="1">
          <a:blip r:embed="rId3">
            <a:alphaModFix amt="92000"/>
          </a:blip>
          <a:srcRect b="10547" l="13249" r="18907" t="12011"/>
          <a:stretch/>
        </p:blipFill>
        <p:spPr>
          <a:xfrm>
            <a:off x="501459" y="2857511"/>
            <a:ext cx="456688" cy="537575"/>
          </a:xfrm>
          <a:prstGeom prst="rect">
            <a:avLst/>
          </a:prstGeom>
          <a:noFill/>
          <a:ln>
            <a:noFill/>
          </a:ln>
        </p:spPr>
      </p:pic>
      <p:pic>
        <p:nvPicPr>
          <p:cNvPr id="1749" name="Google Shape;1749;p66"/>
          <p:cNvPicPr preferRelativeResize="0"/>
          <p:nvPr/>
        </p:nvPicPr>
        <p:blipFill rotWithShape="1">
          <a:blip r:embed="rId4">
            <a:alphaModFix amt="90000"/>
          </a:blip>
          <a:srcRect b="0" l="17919" r="13554" t="0"/>
          <a:stretch/>
        </p:blipFill>
        <p:spPr>
          <a:xfrm>
            <a:off x="8400307" y="1881438"/>
            <a:ext cx="607654" cy="467450"/>
          </a:xfrm>
          <a:prstGeom prst="rect">
            <a:avLst/>
          </a:prstGeom>
          <a:noFill/>
          <a:ln>
            <a:noFill/>
          </a:ln>
        </p:spPr>
      </p:pic>
      <p:pic>
        <p:nvPicPr>
          <p:cNvPr id="1750" name="Google Shape;1750;p66"/>
          <p:cNvPicPr preferRelativeResize="0"/>
          <p:nvPr/>
        </p:nvPicPr>
        <p:blipFill rotWithShape="1">
          <a:blip r:embed="rId5">
            <a:alphaModFix/>
          </a:blip>
          <a:srcRect b="19506" l="20926" r="21473" t="21614"/>
          <a:stretch/>
        </p:blipFill>
        <p:spPr>
          <a:xfrm>
            <a:off x="8054031" y="3710150"/>
            <a:ext cx="565231" cy="577800"/>
          </a:xfrm>
          <a:prstGeom prst="rect">
            <a:avLst/>
          </a:prstGeom>
          <a:noFill/>
          <a:ln>
            <a:noFill/>
          </a:ln>
        </p:spPr>
      </p:pic>
      <p:pic>
        <p:nvPicPr>
          <p:cNvPr id="1751" name="Google Shape;1751;p66"/>
          <p:cNvPicPr preferRelativeResize="0"/>
          <p:nvPr/>
        </p:nvPicPr>
        <p:blipFill rotWithShape="1">
          <a:blip r:embed="rId6">
            <a:alphaModFix/>
          </a:blip>
          <a:srcRect b="5428" l="0" r="0" t="15213"/>
          <a:stretch/>
        </p:blipFill>
        <p:spPr>
          <a:xfrm>
            <a:off x="342903" y="985246"/>
            <a:ext cx="705982" cy="577800"/>
          </a:xfrm>
          <a:prstGeom prst="rect">
            <a:avLst/>
          </a:prstGeom>
          <a:noFill/>
          <a:ln>
            <a:noFill/>
          </a:ln>
        </p:spPr>
      </p:pic>
      <p:grpSp>
        <p:nvGrpSpPr>
          <p:cNvPr id="1752" name="Google Shape;1752;p66"/>
          <p:cNvGrpSpPr/>
          <p:nvPr/>
        </p:nvGrpSpPr>
        <p:grpSpPr>
          <a:xfrm>
            <a:off x="-766075" y="2626225"/>
            <a:ext cx="5023300" cy="2893700"/>
            <a:chOff x="-313950" y="2285625"/>
            <a:chExt cx="5023300" cy="2893700"/>
          </a:xfrm>
        </p:grpSpPr>
        <p:sp>
          <p:nvSpPr>
            <p:cNvPr id="1753" name="Google Shape;1753;p66"/>
            <p:cNvSpPr/>
            <p:nvPr/>
          </p:nvSpPr>
          <p:spPr>
            <a:xfrm flipH="1" rot="10800000">
              <a:off x="217150" y="45866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6"/>
            <p:cNvSpPr/>
            <p:nvPr/>
          </p:nvSpPr>
          <p:spPr>
            <a:xfrm flipH="1" rot="10800000">
              <a:off x="1645550" y="490227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6"/>
            <p:cNvSpPr/>
            <p:nvPr/>
          </p:nvSpPr>
          <p:spPr>
            <a:xfrm flipH="1" rot="10800000">
              <a:off x="329525" y="228562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6" name="Google Shape;1756;p66"/>
            <p:cNvCxnSpPr>
              <a:stCxn id="1757" idx="0"/>
              <a:endCxn id="1753" idx="4"/>
            </p:cNvCxnSpPr>
            <p:nvPr/>
          </p:nvCxnSpPr>
          <p:spPr>
            <a:xfrm rot="5400000">
              <a:off x="179500" y="3785600"/>
              <a:ext cx="928800" cy="673200"/>
            </a:xfrm>
            <a:prstGeom prst="curvedConnector3">
              <a:avLst>
                <a:gd fmla="val 50000" name="adj1"/>
              </a:avLst>
            </a:prstGeom>
            <a:noFill/>
            <a:ln cap="flat" cmpd="sng" w="19050">
              <a:solidFill>
                <a:srgbClr val="FFFFFF"/>
              </a:solidFill>
              <a:prstDash val="dot"/>
              <a:round/>
              <a:headEnd len="med" w="med" type="none"/>
              <a:tailEnd len="med" w="med" type="none"/>
            </a:ln>
          </p:spPr>
        </p:cxnSp>
        <p:cxnSp>
          <p:nvCxnSpPr>
            <p:cNvPr id="1758" name="Google Shape;1758;p66"/>
            <p:cNvCxnSpPr>
              <a:stCxn id="1753" idx="6"/>
              <a:endCxn id="1754" idx="2"/>
            </p:cNvCxnSpPr>
            <p:nvPr/>
          </p:nvCxnSpPr>
          <p:spPr>
            <a:xfrm>
              <a:off x="397450" y="4676750"/>
              <a:ext cx="1248000" cy="315600"/>
            </a:xfrm>
            <a:prstGeom prst="curvedConnector3">
              <a:avLst>
                <a:gd fmla="val 50004" name="adj1"/>
              </a:avLst>
            </a:prstGeom>
            <a:noFill/>
            <a:ln cap="flat" cmpd="sng" w="19050">
              <a:solidFill>
                <a:srgbClr val="FFFFFF"/>
              </a:solidFill>
              <a:prstDash val="dot"/>
              <a:round/>
              <a:headEnd len="med" w="med" type="none"/>
              <a:tailEnd len="med" w="med" type="none"/>
            </a:ln>
          </p:spPr>
        </p:cxnSp>
        <p:sp>
          <p:nvSpPr>
            <p:cNvPr id="1759" name="Google Shape;1759;p66"/>
            <p:cNvSpPr/>
            <p:nvPr/>
          </p:nvSpPr>
          <p:spPr>
            <a:xfrm flipH="1" rot="10800000">
              <a:off x="3217075" y="4885250"/>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6"/>
            <p:cNvSpPr/>
            <p:nvPr/>
          </p:nvSpPr>
          <p:spPr>
            <a:xfrm flipH="1" rot="10800000">
              <a:off x="3707450" y="43859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1" name="Google Shape;1761;p66"/>
            <p:cNvCxnSpPr>
              <a:endCxn id="1762" idx="2"/>
            </p:cNvCxnSpPr>
            <p:nvPr/>
          </p:nvCxnSpPr>
          <p:spPr>
            <a:xfrm flipH="1" rot="-5400000">
              <a:off x="-842250" y="3769475"/>
              <a:ext cx="1842000" cy="785400"/>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763" name="Google Shape;1763;p66"/>
            <p:cNvCxnSpPr>
              <a:stCxn id="1754" idx="2"/>
              <a:endCxn id="1762" idx="6"/>
            </p:cNvCxnSpPr>
            <p:nvPr/>
          </p:nvCxnSpPr>
          <p:spPr>
            <a:xfrm flipH="1">
              <a:off x="663650" y="4992425"/>
              <a:ext cx="981900" cy="90900"/>
            </a:xfrm>
            <a:prstGeom prst="curvedConnector3">
              <a:avLst>
                <a:gd fmla="val 49995" name="adj1"/>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764" name="Google Shape;1764;p66"/>
            <p:cNvCxnSpPr>
              <a:stCxn id="1757" idx="7"/>
              <a:endCxn id="1759" idx="2"/>
            </p:cNvCxnSpPr>
            <p:nvPr/>
          </p:nvCxnSpPr>
          <p:spPr>
            <a:xfrm flipH="1" rot="-5400000">
              <a:off x="1485104" y="3211104"/>
              <a:ext cx="1326300" cy="2137800"/>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765" name="Google Shape;1765;p66"/>
            <p:cNvCxnSpPr>
              <a:stCxn id="1759" idx="6"/>
              <a:endCxn id="1766" idx="1"/>
            </p:cNvCxnSpPr>
            <p:nvPr/>
          </p:nvCxnSpPr>
          <p:spPr>
            <a:xfrm>
              <a:off x="3332875" y="4943150"/>
              <a:ext cx="1212300" cy="117300"/>
            </a:xfrm>
            <a:prstGeom prst="curvedConnector4">
              <a:avLst>
                <a:gd fmla="val 48840" name="adj1"/>
                <a:gd fmla="val 326982" name="adj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767" name="Google Shape;1767;p66"/>
            <p:cNvCxnSpPr>
              <a:stCxn id="1766" idx="4"/>
              <a:endCxn id="1760" idx="6"/>
            </p:cNvCxnSpPr>
            <p:nvPr/>
          </p:nvCxnSpPr>
          <p:spPr>
            <a:xfrm flipH="1" rot="5400000">
              <a:off x="4040350" y="4323425"/>
              <a:ext cx="420300" cy="725400"/>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768" name="Google Shape;1768;p66"/>
            <p:cNvCxnSpPr>
              <a:stCxn id="1760" idx="2"/>
              <a:endCxn id="1754" idx="6"/>
            </p:cNvCxnSpPr>
            <p:nvPr/>
          </p:nvCxnSpPr>
          <p:spPr>
            <a:xfrm flipH="1">
              <a:off x="1825850" y="4476050"/>
              <a:ext cx="1881600" cy="516300"/>
            </a:xfrm>
            <a:prstGeom prst="curvedConnector3">
              <a:avLst>
                <a:gd fmla="val 50000" name="adj1"/>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769" name="Google Shape;1769;p66"/>
            <p:cNvCxnSpPr>
              <a:stCxn id="1757" idx="4"/>
              <a:endCxn id="1755" idx="0"/>
            </p:cNvCxnSpPr>
            <p:nvPr/>
          </p:nvCxnSpPr>
          <p:spPr>
            <a:xfrm flipH="1" rot="5400000">
              <a:off x="244000" y="2641700"/>
              <a:ext cx="912300" cy="560700"/>
            </a:xfrm>
            <a:prstGeom prst="curvedConnector3">
              <a:avLst>
                <a:gd fmla="val 49999" name="adj1"/>
              </a:avLst>
            </a:prstGeom>
            <a:noFill/>
            <a:ln cap="flat" cmpd="sng" w="19050">
              <a:solidFill>
                <a:srgbClr val="FFFFFF"/>
              </a:solidFill>
              <a:prstDash val="dot"/>
              <a:round/>
              <a:headEnd len="med" w="med" type="none"/>
              <a:tailEnd len="med" w="med" type="none"/>
            </a:ln>
          </p:spPr>
        </p:cxnSp>
        <p:grpSp>
          <p:nvGrpSpPr>
            <p:cNvPr id="1770" name="Google Shape;1770;p66"/>
            <p:cNvGrpSpPr/>
            <p:nvPr/>
          </p:nvGrpSpPr>
          <p:grpSpPr>
            <a:xfrm flipH="1" rot="10800000">
              <a:off x="840700" y="3378200"/>
              <a:ext cx="279600" cy="279600"/>
              <a:chOff x="2206950" y="697000"/>
              <a:chExt cx="279600" cy="279600"/>
            </a:xfrm>
          </p:grpSpPr>
          <p:sp>
            <p:nvSpPr>
              <p:cNvPr id="1771" name="Google Shape;1771;p66"/>
              <p:cNvSpPr/>
              <p:nvPr/>
            </p:nvSpPr>
            <p:spPr>
              <a:xfrm>
                <a:off x="2256550" y="7466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6"/>
              <p:cNvSpPr/>
              <p:nvPr/>
            </p:nvSpPr>
            <p:spPr>
              <a:xfrm>
                <a:off x="2206950" y="697000"/>
                <a:ext cx="279600" cy="2796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2" name="Google Shape;1772;p66"/>
            <p:cNvGrpSpPr/>
            <p:nvPr/>
          </p:nvGrpSpPr>
          <p:grpSpPr>
            <a:xfrm flipH="1" rot="10800000">
              <a:off x="471450" y="4987025"/>
              <a:ext cx="192300" cy="192300"/>
              <a:chOff x="471450" y="43325"/>
              <a:chExt cx="192300" cy="192300"/>
            </a:xfrm>
          </p:grpSpPr>
          <p:sp>
            <p:nvSpPr>
              <p:cNvPr id="1773" name="Google Shape;1773;p66"/>
              <p:cNvSpPr/>
              <p:nvPr/>
            </p:nvSpPr>
            <p:spPr>
              <a:xfrm>
                <a:off x="509700" y="81575"/>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6"/>
              <p:cNvSpPr/>
              <p:nvPr/>
            </p:nvSpPr>
            <p:spPr>
              <a:xfrm>
                <a:off x="471450" y="43325"/>
                <a:ext cx="192300" cy="1923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4" name="Google Shape;1774;p66"/>
            <p:cNvGrpSpPr/>
            <p:nvPr/>
          </p:nvGrpSpPr>
          <p:grpSpPr>
            <a:xfrm flipH="1" rot="10800000">
              <a:off x="4517050" y="4896275"/>
              <a:ext cx="192300" cy="192300"/>
              <a:chOff x="4587025" y="-72475"/>
              <a:chExt cx="192300" cy="192300"/>
            </a:xfrm>
          </p:grpSpPr>
          <p:sp>
            <p:nvSpPr>
              <p:cNvPr id="1775" name="Google Shape;1775;p66"/>
              <p:cNvSpPr/>
              <p:nvPr/>
            </p:nvSpPr>
            <p:spPr>
              <a:xfrm>
                <a:off x="4625275" y="-34225"/>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6"/>
              <p:cNvSpPr/>
              <p:nvPr/>
            </p:nvSpPr>
            <p:spPr>
              <a:xfrm>
                <a:off x="4587025" y="-72475"/>
                <a:ext cx="192300" cy="1923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grpSp>
        <p:nvGrpSpPr>
          <p:cNvPr id="1780" name="Google Shape;1780;p67"/>
          <p:cNvGrpSpPr/>
          <p:nvPr/>
        </p:nvGrpSpPr>
        <p:grpSpPr>
          <a:xfrm>
            <a:off x="6065157" y="1653738"/>
            <a:ext cx="777300" cy="2122477"/>
            <a:chOff x="795157" y="1454850"/>
            <a:chExt cx="777300" cy="2122477"/>
          </a:xfrm>
        </p:grpSpPr>
        <p:sp>
          <p:nvSpPr>
            <p:cNvPr id="1781" name="Google Shape;1781;p67"/>
            <p:cNvSpPr/>
            <p:nvPr/>
          </p:nvSpPr>
          <p:spPr>
            <a:xfrm>
              <a:off x="971400" y="1454850"/>
              <a:ext cx="424800" cy="1419600"/>
            </a:xfrm>
            <a:prstGeom prst="rect">
              <a:avLst/>
            </a:prstGeom>
            <a:solidFill>
              <a:srgbClr val="F2F2F2">
                <a:alpha val="0"/>
              </a:srgbClr>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7"/>
            <p:cNvSpPr/>
            <p:nvPr/>
          </p:nvSpPr>
          <p:spPr>
            <a:xfrm>
              <a:off x="795157" y="2800027"/>
              <a:ext cx="777300" cy="777300"/>
            </a:xfrm>
            <a:prstGeom prst="ellipse">
              <a:avLst/>
            </a:prstGeom>
            <a:gradFill>
              <a:gsLst>
                <a:gs pos="0">
                  <a:schemeClr val="dk2"/>
                </a:gs>
                <a:gs pos="100000">
                  <a:srgbClr val="2E2E8F">
                    <a:alpha val="0"/>
                  </a:srgbClr>
                </a:gs>
              </a:gsLst>
              <a:lin ang="5400700"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7"/>
            <p:cNvSpPr/>
            <p:nvPr/>
          </p:nvSpPr>
          <p:spPr>
            <a:xfrm>
              <a:off x="971400" y="2476715"/>
              <a:ext cx="424800" cy="397800"/>
            </a:xfrm>
            <a:prstGeom prst="rect">
              <a:avLst/>
            </a:prstGeom>
            <a:gradFill>
              <a:gsLst>
                <a:gs pos="0">
                  <a:schemeClr val="dk2"/>
                </a:gs>
                <a:gs pos="100000">
                  <a:srgbClr val="2E2E8F">
                    <a:alpha val="0"/>
                  </a:srgbClr>
                </a:gs>
              </a:gsLst>
              <a:lin ang="5400700"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4" name="Google Shape;1784;p67"/>
          <p:cNvGrpSpPr/>
          <p:nvPr/>
        </p:nvGrpSpPr>
        <p:grpSpPr>
          <a:xfrm>
            <a:off x="6225175" y="3160650"/>
            <a:ext cx="457225" cy="457189"/>
            <a:chOff x="955188" y="3363875"/>
            <a:chExt cx="457225" cy="457189"/>
          </a:xfrm>
        </p:grpSpPr>
        <p:sp>
          <p:nvSpPr>
            <p:cNvPr id="1785" name="Google Shape;1785;p67"/>
            <p:cNvSpPr/>
            <p:nvPr/>
          </p:nvSpPr>
          <p:spPr>
            <a:xfrm>
              <a:off x="1089086" y="3489925"/>
              <a:ext cx="80475" cy="101671"/>
            </a:xfrm>
            <a:custGeom>
              <a:rect b="b" l="l" r="r" t="t"/>
              <a:pathLst>
                <a:path extrusionOk="0" h="11253" w="8912">
                  <a:moveTo>
                    <a:pt x="4456" y="1"/>
                  </a:moveTo>
                  <a:lnTo>
                    <a:pt x="1" y="4456"/>
                  </a:lnTo>
                  <a:lnTo>
                    <a:pt x="1" y="11252"/>
                  </a:lnTo>
                  <a:lnTo>
                    <a:pt x="2993" y="11252"/>
                  </a:lnTo>
                  <a:lnTo>
                    <a:pt x="2993" y="5334"/>
                  </a:lnTo>
                  <a:lnTo>
                    <a:pt x="5952" y="5334"/>
                  </a:lnTo>
                  <a:lnTo>
                    <a:pt x="5952" y="11252"/>
                  </a:lnTo>
                  <a:lnTo>
                    <a:pt x="8911" y="11252"/>
                  </a:lnTo>
                  <a:lnTo>
                    <a:pt x="8911" y="4456"/>
                  </a:lnTo>
                  <a:lnTo>
                    <a:pt x="44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7"/>
            <p:cNvSpPr/>
            <p:nvPr/>
          </p:nvSpPr>
          <p:spPr>
            <a:xfrm>
              <a:off x="955188" y="3363875"/>
              <a:ext cx="457225" cy="457189"/>
            </a:xfrm>
            <a:custGeom>
              <a:rect b="b" l="l" r="r" t="t"/>
              <a:pathLst>
                <a:path extrusionOk="0" h="50602" w="50634">
                  <a:moveTo>
                    <a:pt x="19285" y="9757"/>
                  </a:moveTo>
                  <a:lnTo>
                    <a:pt x="29236" y="19708"/>
                  </a:lnTo>
                  <a:lnTo>
                    <a:pt x="27155" y="21821"/>
                  </a:lnTo>
                  <a:lnTo>
                    <a:pt x="26700" y="21366"/>
                  </a:lnTo>
                  <a:lnTo>
                    <a:pt x="26700" y="28163"/>
                  </a:lnTo>
                  <a:lnTo>
                    <a:pt x="11871" y="28163"/>
                  </a:lnTo>
                  <a:lnTo>
                    <a:pt x="11871" y="21366"/>
                  </a:lnTo>
                  <a:lnTo>
                    <a:pt x="11448" y="21821"/>
                  </a:lnTo>
                  <a:lnTo>
                    <a:pt x="9334" y="19708"/>
                  </a:lnTo>
                  <a:lnTo>
                    <a:pt x="19285" y="9757"/>
                  </a:lnTo>
                  <a:close/>
                  <a:moveTo>
                    <a:pt x="19285" y="1"/>
                  </a:moveTo>
                  <a:cubicBezTo>
                    <a:pt x="8651" y="1"/>
                    <a:pt x="1" y="8651"/>
                    <a:pt x="1" y="19285"/>
                  </a:cubicBezTo>
                  <a:cubicBezTo>
                    <a:pt x="1" y="29919"/>
                    <a:pt x="8651" y="38536"/>
                    <a:pt x="19285" y="38536"/>
                  </a:cubicBezTo>
                  <a:cubicBezTo>
                    <a:pt x="24033" y="38536"/>
                    <a:pt x="28391" y="36813"/>
                    <a:pt x="31773" y="33951"/>
                  </a:cubicBezTo>
                  <a:lnTo>
                    <a:pt x="34667" y="36845"/>
                  </a:lnTo>
                  <a:lnTo>
                    <a:pt x="30472" y="41040"/>
                  </a:lnTo>
                  <a:lnTo>
                    <a:pt x="32553" y="43154"/>
                  </a:lnTo>
                  <a:lnTo>
                    <a:pt x="34699" y="41008"/>
                  </a:lnTo>
                  <a:lnTo>
                    <a:pt x="44325" y="50601"/>
                  </a:lnTo>
                  <a:lnTo>
                    <a:pt x="50634" y="44325"/>
                  </a:lnTo>
                  <a:lnTo>
                    <a:pt x="41008" y="34699"/>
                  </a:lnTo>
                  <a:lnTo>
                    <a:pt x="43057" y="32650"/>
                  </a:lnTo>
                  <a:lnTo>
                    <a:pt x="40943" y="30569"/>
                  </a:lnTo>
                  <a:lnTo>
                    <a:pt x="36748" y="34764"/>
                  </a:lnTo>
                  <a:lnTo>
                    <a:pt x="33854" y="31870"/>
                  </a:lnTo>
                  <a:cubicBezTo>
                    <a:pt x="36781" y="28488"/>
                    <a:pt x="38569" y="24098"/>
                    <a:pt x="38569" y="19285"/>
                  </a:cubicBezTo>
                  <a:cubicBezTo>
                    <a:pt x="38569" y="8651"/>
                    <a:pt x="29919" y="1"/>
                    <a:pt x="19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7" name="Google Shape;1787;p67"/>
          <p:cNvSpPr txBox="1"/>
          <p:nvPr/>
        </p:nvSpPr>
        <p:spPr>
          <a:xfrm>
            <a:off x="6902194" y="2110050"/>
            <a:ext cx="1841100" cy="7389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AAFDFF"/>
                </a:solidFill>
                <a:latin typeface="PT Sans"/>
                <a:ea typeface="PT Sans"/>
                <a:cs typeface="PT Sans"/>
                <a:sym typeface="PT Sans"/>
              </a:rPr>
              <a:t>Where could we </a:t>
            </a:r>
            <a:r>
              <a:rPr b="1" lang="en" sz="1800">
                <a:solidFill>
                  <a:srgbClr val="AAFDFF"/>
                </a:solidFill>
                <a:latin typeface="PT Sans"/>
                <a:ea typeface="PT Sans"/>
                <a:cs typeface="PT Sans"/>
                <a:sym typeface="PT Sans"/>
              </a:rPr>
              <a:t>improve</a:t>
            </a:r>
            <a:r>
              <a:rPr b="1" lang="en" sz="1800">
                <a:solidFill>
                  <a:srgbClr val="AAFDFF"/>
                </a:solidFill>
                <a:latin typeface="PT Sans"/>
                <a:ea typeface="PT Sans"/>
                <a:cs typeface="PT Sans"/>
                <a:sym typeface="PT Sans"/>
              </a:rPr>
              <a:t>?</a:t>
            </a:r>
            <a:endParaRPr b="1" sz="1800">
              <a:solidFill>
                <a:srgbClr val="AAFDFF"/>
              </a:solidFill>
              <a:latin typeface="PT Sans"/>
              <a:ea typeface="PT Sans"/>
              <a:cs typeface="PT Sans"/>
              <a:sym typeface="PT Sans"/>
            </a:endParaRPr>
          </a:p>
        </p:txBody>
      </p:sp>
      <p:cxnSp>
        <p:nvCxnSpPr>
          <p:cNvPr id="1788" name="Google Shape;1788;p67"/>
          <p:cNvCxnSpPr/>
          <p:nvPr/>
        </p:nvCxnSpPr>
        <p:spPr>
          <a:xfrm>
            <a:off x="5845550" y="1246475"/>
            <a:ext cx="14400" cy="29370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sp>
        <p:nvSpPr>
          <p:cNvPr id="1789" name="Google Shape;1789;p67"/>
          <p:cNvSpPr/>
          <p:nvPr/>
        </p:nvSpPr>
        <p:spPr>
          <a:xfrm>
            <a:off x="6872324" y="1653750"/>
            <a:ext cx="1900854" cy="458460"/>
          </a:xfrm>
          <a:prstGeom prst="flowChartTerminator">
            <a:avLst/>
          </a:prstGeom>
          <a:gradFill>
            <a:gsLst>
              <a:gs pos="0">
                <a:schemeClr val="lt2"/>
              </a:gs>
              <a:gs pos="100000">
                <a:srgbClr val="2E2E8F">
                  <a:alpha val="0"/>
                </a:srgbClr>
              </a:gs>
            </a:gsLst>
            <a:lin ang="5400700"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6"/>
                </a:solidFill>
                <a:latin typeface="PT Sans"/>
                <a:ea typeface="PT Sans"/>
                <a:cs typeface="PT Sans"/>
                <a:sym typeface="PT Sans"/>
              </a:rPr>
              <a:t>COMMENTS</a:t>
            </a:r>
            <a:endParaRPr b="1" sz="2200">
              <a:solidFill>
                <a:schemeClr val="accent6"/>
              </a:solidFill>
              <a:latin typeface="PT Sans"/>
              <a:ea typeface="PT Sans"/>
              <a:cs typeface="PT Sans"/>
              <a:sym typeface="PT Sans"/>
            </a:endParaRPr>
          </a:p>
        </p:txBody>
      </p:sp>
      <p:sp>
        <p:nvSpPr>
          <p:cNvPr id="1790" name="Google Shape;1790;p67"/>
          <p:cNvSpPr txBox="1"/>
          <p:nvPr/>
        </p:nvSpPr>
        <p:spPr>
          <a:xfrm>
            <a:off x="386825" y="1246475"/>
            <a:ext cx="53154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FFFFFF"/>
                </a:solidFill>
                <a:latin typeface="Krona One"/>
                <a:ea typeface="Krona One"/>
                <a:cs typeface="Krona One"/>
                <a:sym typeface="Krona One"/>
              </a:rPr>
              <a:t>THANK YOU!</a:t>
            </a:r>
            <a:endParaRPr sz="5000">
              <a:solidFill>
                <a:srgbClr val="FFFFFF"/>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grpSp>
        <p:nvGrpSpPr>
          <p:cNvPr id="1435" name="Google Shape;1435;p54"/>
          <p:cNvGrpSpPr/>
          <p:nvPr/>
        </p:nvGrpSpPr>
        <p:grpSpPr>
          <a:xfrm>
            <a:off x="866050" y="2410050"/>
            <a:ext cx="3511321" cy="2538475"/>
            <a:chOff x="2669156" y="1330877"/>
            <a:chExt cx="1846800" cy="1892830"/>
          </a:xfrm>
        </p:grpSpPr>
        <p:sp>
          <p:nvSpPr>
            <p:cNvPr id="1436" name="Google Shape;1436;p54"/>
            <p:cNvSpPr/>
            <p:nvPr/>
          </p:nvSpPr>
          <p:spPr>
            <a:xfrm flipH="1" rot="10800000">
              <a:off x="2669156" y="1751007"/>
              <a:ext cx="1846800" cy="1472700"/>
            </a:xfrm>
            <a:prstGeom prst="round2SameRect">
              <a:avLst>
                <a:gd fmla="val 6301" name="adj1"/>
                <a:gd fmla="val 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7" name="Google Shape;1437;p54"/>
            <p:cNvSpPr/>
            <p:nvPr/>
          </p:nvSpPr>
          <p:spPr>
            <a:xfrm>
              <a:off x="2669156" y="1330877"/>
              <a:ext cx="1846800" cy="338100"/>
            </a:xfrm>
            <a:prstGeom prst="round2SameRect">
              <a:avLst>
                <a:gd fmla="val 16667" name="adj1"/>
                <a:gd fmla="val 0" name="adj2"/>
              </a:avLst>
            </a:prstGeom>
            <a:gradFill>
              <a:gsLst>
                <a:gs pos="0">
                  <a:schemeClr val="dk2"/>
                </a:gs>
                <a:gs pos="100000">
                  <a:srgbClr val="2E2E8F">
                    <a:alpha val="0"/>
                  </a:srgbClr>
                </a:gs>
              </a:gsLst>
              <a:lin ang="5400700" scaled="0"/>
            </a:gra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434343"/>
                </a:buClr>
                <a:buSzPts val="1100"/>
                <a:buFont typeface="Arial"/>
                <a:buNone/>
              </a:pPr>
              <a:r>
                <a:rPr b="1" lang="en" sz="1800">
                  <a:solidFill>
                    <a:srgbClr val="FFFFFF"/>
                  </a:solidFill>
                  <a:latin typeface="PT Sans"/>
                  <a:ea typeface="PT Sans"/>
                  <a:cs typeface="PT Sans"/>
                  <a:sym typeface="PT Sans"/>
                </a:rPr>
                <a:t>LEADS</a:t>
              </a:r>
              <a:endParaRPr b="1" sz="1800">
                <a:solidFill>
                  <a:srgbClr val="FFFFFF"/>
                </a:solidFill>
                <a:latin typeface="PT Sans"/>
                <a:ea typeface="PT Sans"/>
                <a:cs typeface="PT Sans"/>
                <a:sym typeface="PT Sans"/>
              </a:endParaRPr>
            </a:p>
          </p:txBody>
        </p:sp>
      </p:grpSp>
      <p:sp>
        <p:nvSpPr>
          <p:cNvPr id="1438" name="Google Shape;1438;p54"/>
          <p:cNvSpPr/>
          <p:nvPr/>
        </p:nvSpPr>
        <p:spPr>
          <a:xfrm>
            <a:off x="1326875" y="4281350"/>
            <a:ext cx="2949000" cy="384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Query Analyst- Pragati Thakur</a:t>
            </a:r>
            <a:endParaRPr b="1" sz="1500">
              <a:solidFill>
                <a:schemeClr val="accent6"/>
              </a:solidFill>
              <a:latin typeface="PT Sans"/>
              <a:ea typeface="PT Sans"/>
              <a:cs typeface="PT Sans"/>
              <a:sym typeface="PT Sans"/>
            </a:endParaRPr>
          </a:p>
        </p:txBody>
      </p:sp>
      <p:sp>
        <p:nvSpPr>
          <p:cNvPr id="1439" name="Google Shape;1439;p54"/>
          <p:cNvSpPr/>
          <p:nvPr/>
        </p:nvSpPr>
        <p:spPr>
          <a:xfrm>
            <a:off x="1326875" y="3680275"/>
            <a:ext cx="2949000" cy="384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Ass.Team Lead- Dipeolu Ayomide</a:t>
            </a:r>
            <a:endParaRPr b="1" sz="1500">
              <a:solidFill>
                <a:schemeClr val="accent6"/>
              </a:solidFill>
              <a:latin typeface="PT Sans"/>
              <a:ea typeface="PT Sans"/>
              <a:cs typeface="PT Sans"/>
              <a:sym typeface="PT Sans"/>
            </a:endParaRPr>
          </a:p>
        </p:txBody>
      </p:sp>
      <p:sp>
        <p:nvSpPr>
          <p:cNvPr id="1440" name="Google Shape;1440;p54"/>
          <p:cNvSpPr/>
          <p:nvPr/>
        </p:nvSpPr>
        <p:spPr>
          <a:xfrm>
            <a:off x="1326875" y="3106938"/>
            <a:ext cx="2949000" cy="3849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Team Lead-  Bronch Mukami</a:t>
            </a:r>
            <a:endParaRPr b="1" sz="1500">
              <a:solidFill>
                <a:schemeClr val="accent6"/>
              </a:solidFill>
              <a:latin typeface="PT Sans"/>
              <a:ea typeface="PT Sans"/>
              <a:cs typeface="PT Sans"/>
              <a:sym typeface="PT Sans"/>
            </a:endParaRPr>
          </a:p>
        </p:txBody>
      </p:sp>
      <p:cxnSp>
        <p:nvCxnSpPr>
          <p:cNvPr id="1441" name="Google Shape;1441;p54"/>
          <p:cNvCxnSpPr>
            <a:endCxn id="1440" idx="1"/>
          </p:cNvCxnSpPr>
          <p:nvPr/>
        </p:nvCxnSpPr>
        <p:spPr>
          <a:xfrm flipH="1" rot="10800000">
            <a:off x="962075" y="3299388"/>
            <a:ext cx="364800" cy="3000"/>
          </a:xfrm>
          <a:prstGeom prst="straightConnector1">
            <a:avLst/>
          </a:prstGeom>
          <a:noFill/>
          <a:ln cap="flat" cmpd="sng" w="28575">
            <a:solidFill>
              <a:schemeClr val="lt2"/>
            </a:solidFill>
            <a:prstDash val="solid"/>
            <a:round/>
            <a:headEnd len="med" w="med" type="none"/>
            <a:tailEnd len="med" w="med" type="none"/>
          </a:ln>
        </p:spPr>
      </p:cxnSp>
      <p:cxnSp>
        <p:nvCxnSpPr>
          <p:cNvPr id="1442" name="Google Shape;1442;p54"/>
          <p:cNvCxnSpPr/>
          <p:nvPr/>
        </p:nvCxnSpPr>
        <p:spPr>
          <a:xfrm flipH="1" rot="10800000">
            <a:off x="962025" y="3885100"/>
            <a:ext cx="364800" cy="3000"/>
          </a:xfrm>
          <a:prstGeom prst="straightConnector1">
            <a:avLst/>
          </a:prstGeom>
          <a:noFill/>
          <a:ln cap="flat" cmpd="sng" w="28575">
            <a:solidFill>
              <a:schemeClr val="lt2"/>
            </a:solidFill>
            <a:prstDash val="solid"/>
            <a:round/>
            <a:headEnd len="med" w="med" type="none"/>
            <a:tailEnd len="med" w="med" type="none"/>
          </a:ln>
        </p:spPr>
      </p:cxnSp>
      <p:cxnSp>
        <p:nvCxnSpPr>
          <p:cNvPr id="1443" name="Google Shape;1443;p54"/>
          <p:cNvCxnSpPr/>
          <p:nvPr/>
        </p:nvCxnSpPr>
        <p:spPr>
          <a:xfrm flipH="1" rot="10800000">
            <a:off x="962025" y="4472300"/>
            <a:ext cx="364800" cy="3000"/>
          </a:xfrm>
          <a:prstGeom prst="straightConnector1">
            <a:avLst/>
          </a:prstGeom>
          <a:noFill/>
          <a:ln cap="flat" cmpd="sng" w="28575">
            <a:solidFill>
              <a:schemeClr val="lt2"/>
            </a:solidFill>
            <a:prstDash val="solid"/>
            <a:round/>
            <a:headEnd len="med" w="med" type="none"/>
            <a:tailEnd len="med" w="med" type="none"/>
          </a:ln>
        </p:spPr>
      </p:cxnSp>
      <p:sp>
        <p:nvSpPr>
          <p:cNvPr id="1444" name="Google Shape;1444;p54"/>
          <p:cNvSpPr/>
          <p:nvPr/>
        </p:nvSpPr>
        <p:spPr>
          <a:xfrm flipH="1" rot="10800000">
            <a:off x="866050" y="902625"/>
            <a:ext cx="3511200" cy="1355700"/>
          </a:xfrm>
          <a:prstGeom prst="round2SameRect">
            <a:avLst>
              <a:gd fmla="val 5874" name="adj1"/>
              <a:gd fmla="val 0" name="adj2"/>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5" name="Google Shape;1445;p54"/>
          <p:cNvSpPr/>
          <p:nvPr/>
        </p:nvSpPr>
        <p:spPr>
          <a:xfrm>
            <a:off x="866125" y="341700"/>
            <a:ext cx="3511200" cy="453300"/>
          </a:xfrm>
          <a:prstGeom prst="round2SameRect">
            <a:avLst>
              <a:gd fmla="val 16667" name="adj1"/>
              <a:gd fmla="val 0" name="adj2"/>
            </a:avLst>
          </a:prstGeom>
          <a:gradFill>
            <a:gsLst>
              <a:gs pos="0">
                <a:schemeClr val="accent6"/>
              </a:gs>
              <a:gs pos="100000">
                <a:srgbClr val="2E2E8F">
                  <a:alpha val="0"/>
                </a:srgbClr>
              </a:gs>
            </a:gsLst>
            <a:lin ang="5400700" scaled="0"/>
          </a:gra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434343"/>
              </a:buClr>
              <a:buSzPts val="1100"/>
              <a:buFont typeface="Arial"/>
              <a:buNone/>
            </a:pPr>
            <a:r>
              <a:rPr b="1" lang="en" sz="1800">
                <a:solidFill>
                  <a:srgbClr val="FFFFFF"/>
                </a:solidFill>
                <a:latin typeface="PT Sans"/>
                <a:ea typeface="PT Sans"/>
                <a:cs typeface="PT Sans"/>
                <a:sym typeface="PT Sans"/>
              </a:rPr>
              <a:t>PRESENTERS</a:t>
            </a:r>
            <a:endParaRPr b="1" sz="1800">
              <a:solidFill>
                <a:srgbClr val="FFFFFF"/>
              </a:solidFill>
              <a:latin typeface="PT Sans"/>
              <a:ea typeface="PT Sans"/>
              <a:cs typeface="PT Sans"/>
              <a:sym typeface="PT Sans"/>
            </a:endParaRPr>
          </a:p>
        </p:txBody>
      </p:sp>
      <p:pic>
        <p:nvPicPr>
          <p:cNvPr id="1446" name="Google Shape;1446;p54"/>
          <p:cNvPicPr preferRelativeResize="0"/>
          <p:nvPr/>
        </p:nvPicPr>
        <p:blipFill>
          <a:blip r:embed="rId3">
            <a:alphaModFix amt="65000"/>
          </a:blip>
          <a:stretch>
            <a:fillRect/>
          </a:stretch>
        </p:blipFill>
        <p:spPr>
          <a:xfrm>
            <a:off x="1760300" y="977375"/>
            <a:ext cx="1546978" cy="773500"/>
          </a:xfrm>
          <a:prstGeom prst="rect">
            <a:avLst/>
          </a:prstGeom>
          <a:noFill/>
          <a:ln>
            <a:noFill/>
          </a:ln>
        </p:spPr>
      </p:pic>
      <p:sp>
        <p:nvSpPr>
          <p:cNvPr id="1447" name="Google Shape;1447;p54"/>
          <p:cNvSpPr txBox="1"/>
          <p:nvPr/>
        </p:nvSpPr>
        <p:spPr>
          <a:xfrm>
            <a:off x="866050" y="1750875"/>
            <a:ext cx="1848300" cy="4155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Abdulafeez Adefabi</a:t>
            </a:r>
            <a:endParaRPr b="1" sz="1500">
              <a:solidFill>
                <a:schemeClr val="accent6"/>
              </a:solidFill>
              <a:latin typeface="PT Sans"/>
              <a:ea typeface="PT Sans"/>
              <a:cs typeface="PT Sans"/>
              <a:sym typeface="PT Sans"/>
            </a:endParaRPr>
          </a:p>
        </p:txBody>
      </p:sp>
      <p:sp>
        <p:nvSpPr>
          <p:cNvPr id="1448" name="Google Shape;1448;p54"/>
          <p:cNvSpPr txBox="1"/>
          <p:nvPr/>
        </p:nvSpPr>
        <p:spPr>
          <a:xfrm>
            <a:off x="2714350" y="1750875"/>
            <a:ext cx="1619100" cy="4155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Ebenmosi Iyela</a:t>
            </a:r>
            <a:endParaRPr b="1" sz="1500">
              <a:solidFill>
                <a:schemeClr val="accent6"/>
              </a:solidFill>
              <a:latin typeface="PT Sans"/>
              <a:ea typeface="PT Sans"/>
              <a:cs typeface="PT Sans"/>
              <a:sym typeface="PT Sans"/>
            </a:endParaRPr>
          </a:p>
        </p:txBody>
      </p:sp>
      <p:sp>
        <p:nvSpPr>
          <p:cNvPr id="1449" name="Google Shape;1449;p54"/>
          <p:cNvSpPr/>
          <p:nvPr/>
        </p:nvSpPr>
        <p:spPr>
          <a:xfrm>
            <a:off x="5073125" y="1648138"/>
            <a:ext cx="3511200" cy="453300"/>
          </a:xfrm>
          <a:prstGeom prst="round2SameRect">
            <a:avLst>
              <a:gd fmla="val 16667" name="adj1"/>
              <a:gd fmla="val 0" name="adj2"/>
            </a:avLst>
          </a:prstGeom>
          <a:gradFill>
            <a:gsLst>
              <a:gs pos="0">
                <a:schemeClr val="dk1"/>
              </a:gs>
              <a:gs pos="100000">
                <a:schemeClr val="lt1"/>
              </a:gs>
            </a:gsLst>
            <a:path path="circle">
              <a:fillToRect b="50%" l="50%" r="50%" t="50%"/>
            </a:path>
            <a:tileRect/>
          </a:gra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434343"/>
              </a:buClr>
              <a:buSzPts val="1100"/>
              <a:buFont typeface="Arial"/>
              <a:buNone/>
            </a:pPr>
            <a:r>
              <a:rPr b="1" lang="en" sz="1800">
                <a:solidFill>
                  <a:srgbClr val="FFFFFF"/>
                </a:solidFill>
                <a:latin typeface="PT Sans"/>
                <a:ea typeface="PT Sans"/>
                <a:cs typeface="PT Sans"/>
                <a:sym typeface="PT Sans"/>
              </a:rPr>
              <a:t>OTHER ACTIVE MEMBERS</a:t>
            </a:r>
            <a:endParaRPr b="1" sz="1800">
              <a:solidFill>
                <a:srgbClr val="FFFFFF"/>
              </a:solidFill>
              <a:latin typeface="PT Sans"/>
              <a:ea typeface="PT Sans"/>
              <a:cs typeface="PT Sans"/>
              <a:sym typeface="PT Sans"/>
            </a:endParaRPr>
          </a:p>
        </p:txBody>
      </p:sp>
      <p:sp>
        <p:nvSpPr>
          <p:cNvPr id="1450" name="Google Shape;1450;p54"/>
          <p:cNvSpPr/>
          <p:nvPr/>
        </p:nvSpPr>
        <p:spPr>
          <a:xfrm flipH="1" rot="10800000">
            <a:off x="5073125" y="2251863"/>
            <a:ext cx="3511200" cy="2698800"/>
          </a:xfrm>
          <a:prstGeom prst="round2SameRect">
            <a:avLst>
              <a:gd fmla="val 5874"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451" name="Google Shape;1451;p54"/>
          <p:cNvGraphicFramePr/>
          <p:nvPr/>
        </p:nvGraphicFramePr>
        <p:xfrm>
          <a:off x="5187475" y="2338975"/>
          <a:ext cx="3000000" cy="3000000"/>
        </p:xfrm>
        <a:graphic>
          <a:graphicData uri="http://schemas.openxmlformats.org/drawingml/2006/table">
            <a:tbl>
              <a:tblPr>
                <a:noFill/>
                <a:tableStyleId>{62E7888F-9666-4778-B753-BEAF43077EFD}</a:tableStyleId>
              </a:tblPr>
              <a:tblGrid>
                <a:gridCol w="1540925"/>
                <a:gridCol w="1741525"/>
              </a:tblGrid>
              <a:tr h="605000">
                <a:tc>
                  <a:txBody>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Ajaero Solomon</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Blessing Ukpai</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5000">
                <a:tc>
                  <a:txBody>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Nidhey Shah</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Sunday James</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5000">
                <a:tc>
                  <a:txBody>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Gloriah Munyao</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Christiana Otoboh</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5000">
                <a:tc>
                  <a:txBody>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Faith Were</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b="1" sz="1500">
                        <a:solidFill>
                          <a:schemeClr val="accent6"/>
                        </a:solidFill>
                        <a:latin typeface="PT Sans"/>
                        <a:ea typeface="PT Sans"/>
                        <a:cs typeface="PT Sans"/>
                        <a:sym typeface="PT Sans"/>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bl>
          </a:graphicData>
        </a:graphic>
      </p:graphicFrame>
      <p:sp>
        <p:nvSpPr>
          <p:cNvPr id="1452" name="Google Shape;1452;p54"/>
          <p:cNvSpPr txBox="1"/>
          <p:nvPr/>
        </p:nvSpPr>
        <p:spPr>
          <a:xfrm>
            <a:off x="5486000" y="882125"/>
            <a:ext cx="2881200" cy="585000"/>
          </a:xfrm>
          <a:prstGeom prst="rect">
            <a:avLst/>
          </a:prstGeom>
          <a:noFill/>
          <a:ln>
            <a:noFill/>
          </a:ln>
        </p:spPr>
        <p:txBody>
          <a:bodyPr anchorCtr="0" anchor="t" bIns="91425" lIns="91425" spcFirstLastPara="1" rIns="91425" wrap="square" tIns="91425">
            <a:spAutoFit/>
          </a:bodyPr>
          <a:lstStyle/>
          <a:p>
            <a:pPr indent="-210820" lvl="0" marL="45720" rtl="0" algn="ctr">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Our Team</a:t>
            </a:r>
            <a:endParaRPr sz="2600">
              <a:solidFill>
                <a:schemeClr val="accent1"/>
              </a:solidFill>
              <a:latin typeface="PT Sans"/>
              <a:ea typeface="PT Sans"/>
              <a:cs typeface="PT Sans"/>
              <a:sym typeface="P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55"/>
          <p:cNvSpPr txBox="1"/>
          <p:nvPr/>
        </p:nvSpPr>
        <p:spPr>
          <a:xfrm>
            <a:off x="359425" y="210675"/>
            <a:ext cx="5158800" cy="585000"/>
          </a:xfrm>
          <a:prstGeom prst="rect">
            <a:avLst/>
          </a:prstGeom>
          <a:noFill/>
          <a:ln>
            <a:noFill/>
          </a:ln>
        </p:spPr>
        <p:txBody>
          <a:bodyPr anchorCtr="0" anchor="t" bIns="91425" lIns="91425" spcFirstLastPara="1" rIns="91425" wrap="square" tIns="91425">
            <a:spAutoFit/>
          </a:bodyPr>
          <a:lstStyle/>
          <a:p>
            <a:pPr indent="-210820" lvl="0" marL="45720" rtl="0" algn="ctr">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Topics of Discussion</a:t>
            </a:r>
            <a:endParaRPr sz="2600">
              <a:solidFill>
                <a:schemeClr val="accent1"/>
              </a:solidFill>
              <a:latin typeface="PT Sans"/>
              <a:ea typeface="PT Sans"/>
              <a:cs typeface="PT Sans"/>
              <a:sym typeface="PT Sans"/>
            </a:endParaRPr>
          </a:p>
        </p:txBody>
      </p:sp>
      <p:sp>
        <p:nvSpPr>
          <p:cNvPr id="1458" name="Google Shape;1458;p55"/>
          <p:cNvSpPr txBox="1"/>
          <p:nvPr/>
        </p:nvSpPr>
        <p:spPr>
          <a:xfrm>
            <a:off x="352049" y="1131938"/>
            <a:ext cx="10266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AAFDFF"/>
                </a:solidFill>
                <a:latin typeface="Krona One"/>
                <a:ea typeface="Krona One"/>
                <a:cs typeface="Krona One"/>
                <a:sym typeface="Krona One"/>
              </a:rPr>
              <a:t>01</a:t>
            </a:r>
            <a:endParaRPr sz="3000">
              <a:solidFill>
                <a:srgbClr val="AAFDFF"/>
              </a:solidFill>
              <a:latin typeface="Krona One"/>
              <a:ea typeface="Krona One"/>
              <a:cs typeface="Krona One"/>
              <a:sym typeface="Krona One"/>
            </a:endParaRPr>
          </a:p>
        </p:txBody>
      </p:sp>
      <p:sp>
        <p:nvSpPr>
          <p:cNvPr id="1459" name="Google Shape;1459;p55"/>
          <p:cNvSpPr txBox="1"/>
          <p:nvPr/>
        </p:nvSpPr>
        <p:spPr>
          <a:xfrm>
            <a:off x="353849" y="2959384"/>
            <a:ext cx="10266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AAFDFF"/>
                </a:solidFill>
                <a:latin typeface="Krona One"/>
                <a:ea typeface="Krona One"/>
                <a:cs typeface="Krona One"/>
                <a:sym typeface="Krona One"/>
              </a:rPr>
              <a:t>04</a:t>
            </a:r>
            <a:endParaRPr sz="3000">
              <a:solidFill>
                <a:srgbClr val="AAFDFF"/>
              </a:solidFill>
              <a:latin typeface="Krona One"/>
              <a:ea typeface="Krona One"/>
              <a:cs typeface="Krona One"/>
              <a:sym typeface="Krona One"/>
            </a:endParaRPr>
          </a:p>
        </p:txBody>
      </p:sp>
      <p:sp>
        <p:nvSpPr>
          <p:cNvPr id="1460" name="Google Shape;1460;p55"/>
          <p:cNvSpPr txBox="1"/>
          <p:nvPr/>
        </p:nvSpPr>
        <p:spPr>
          <a:xfrm>
            <a:off x="3024324" y="1131938"/>
            <a:ext cx="10266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AAFDFF"/>
                </a:solidFill>
                <a:latin typeface="Krona One"/>
                <a:ea typeface="Krona One"/>
                <a:cs typeface="Krona One"/>
                <a:sym typeface="Krona One"/>
              </a:rPr>
              <a:t>02</a:t>
            </a:r>
            <a:endParaRPr sz="3000">
              <a:solidFill>
                <a:srgbClr val="AAFDFF"/>
              </a:solidFill>
              <a:latin typeface="Krona One"/>
              <a:ea typeface="Krona One"/>
              <a:cs typeface="Krona One"/>
              <a:sym typeface="Krona One"/>
            </a:endParaRPr>
          </a:p>
        </p:txBody>
      </p:sp>
      <p:sp>
        <p:nvSpPr>
          <p:cNvPr id="1461" name="Google Shape;1461;p55"/>
          <p:cNvSpPr txBox="1"/>
          <p:nvPr/>
        </p:nvSpPr>
        <p:spPr>
          <a:xfrm>
            <a:off x="3026124" y="2959384"/>
            <a:ext cx="10266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AAFDFF"/>
                </a:solidFill>
                <a:latin typeface="Krona One"/>
                <a:ea typeface="Krona One"/>
                <a:cs typeface="Krona One"/>
                <a:sym typeface="Krona One"/>
              </a:rPr>
              <a:t>05</a:t>
            </a:r>
            <a:endParaRPr sz="3000">
              <a:solidFill>
                <a:srgbClr val="AAFDFF"/>
              </a:solidFill>
              <a:latin typeface="Krona One"/>
              <a:ea typeface="Krona One"/>
              <a:cs typeface="Krona One"/>
              <a:sym typeface="Krona One"/>
            </a:endParaRPr>
          </a:p>
        </p:txBody>
      </p:sp>
      <p:sp>
        <p:nvSpPr>
          <p:cNvPr id="1462" name="Google Shape;1462;p55"/>
          <p:cNvSpPr txBox="1"/>
          <p:nvPr/>
        </p:nvSpPr>
        <p:spPr>
          <a:xfrm>
            <a:off x="5696599" y="1131938"/>
            <a:ext cx="10266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AAFDFF"/>
                </a:solidFill>
                <a:latin typeface="Krona One"/>
                <a:ea typeface="Krona One"/>
                <a:cs typeface="Krona One"/>
                <a:sym typeface="Krona One"/>
              </a:rPr>
              <a:t>03</a:t>
            </a:r>
            <a:endParaRPr sz="3000">
              <a:solidFill>
                <a:srgbClr val="AAFDFF"/>
              </a:solidFill>
              <a:latin typeface="Krona One"/>
              <a:ea typeface="Krona One"/>
              <a:cs typeface="Krona One"/>
              <a:sym typeface="Krona One"/>
            </a:endParaRPr>
          </a:p>
        </p:txBody>
      </p:sp>
      <p:sp>
        <p:nvSpPr>
          <p:cNvPr id="1463" name="Google Shape;1463;p55"/>
          <p:cNvSpPr txBox="1"/>
          <p:nvPr/>
        </p:nvSpPr>
        <p:spPr>
          <a:xfrm>
            <a:off x="5698399" y="2959384"/>
            <a:ext cx="1026600" cy="44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AAFDFF"/>
                </a:solidFill>
                <a:latin typeface="Krona One"/>
                <a:ea typeface="Krona One"/>
                <a:cs typeface="Krona One"/>
                <a:sym typeface="Krona One"/>
              </a:rPr>
              <a:t>06</a:t>
            </a:r>
            <a:endParaRPr sz="3000">
              <a:solidFill>
                <a:srgbClr val="AAFDFF"/>
              </a:solidFill>
              <a:latin typeface="Krona One"/>
              <a:ea typeface="Krona One"/>
              <a:cs typeface="Krona One"/>
              <a:sym typeface="Krona One"/>
            </a:endParaRPr>
          </a:p>
        </p:txBody>
      </p:sp>
      <p:sp>
        <p:nvSpPr>
          <p:cNvPr id="1464" name="Google Shape;1464;p55"/>
          <p:cNvSpPr txBox="1"/>
          <p:nvPr/>
        </p:nvSpPr>
        <p:spPr>
          <a:xfrm>
            <a:off x="352050" y="1698854"/>
            <a:ext cx="23055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Krona One"/>
                <a:ea typeface="Krona One"/>
                <a:cs typeface="Krona One"/>
                <a:sym typeface="Krona One"/>
              </a:rPr>
              <a:t>Problem Statement and objective</a:t>
            </a:r>
            <a:endParaRPr sz="1500">
              <a:solidFill>
                <a:srgbClr val="FFFFFF"/>
              </a:solidFill>
              <a:latin typeface="Krona One"/>
              <a:ea typeface="Krona One"/>
              <a:cs typeface="Krona One"/>
              <a:sym typeface="Krona One"/>
            </a:endParaRPr>
          </a:p>
        </p:txBody>
      </p:sp>
      <p:sp>
        <p:nvSpPr>
          <p:cNvPr id="1465" name="Google Shape;1465;p55"/>
          <p:cNvSpPr txBox="1"/>
          <p:nvPr/>
        </p:nvSpPr>
        <p:spPr>
          <a:xfrm>
            <a:off x="2975125" y="1747288"/>
            <a:ext cx="2305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Krona One"/>
                <a:ea typeface="Krona One"/>
                <a:cs typeface="Krona One"/>
                <a:sym typeface="Krona One"/>
              </a:rPr>
              <a:t>Existing Solutions</a:t>
            </a:r>
            <a:endParaRPr sz="1500">
              <a:solidFill>
                <a:srgbClr val="FFFFFF"/>
              </a:solidFill>
              <a:latin typeface="Krona One"/>
              <a:ea typeface="Krona One"/>
              <a:cs typeface="Krona One"/>
              <a:sym typeface="Krona One"/>
            </a:endParaRPr>
          </a:p>
        </p:txBody>
      </p:sp>
      <p:sp>
        <p:nvSpPr>
          <p:cNvPr id="1466" name="Google Shape;1466;p55"/>
          <p:cNvSpPr txBox="1"/>
          <p:nvPr/>
        </p:nvSpPr>
        <p:spPr>
          <a:xfrm>
            <a:off x="5674400" y="1795738"/>
            <a:ext cx="2305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Krona One"/>
                <a:ea typeface="Krona One"/>
                <a:cs typeface="Krona One"/>
                <a:sym typeface="Krona One"/>
              </a:rPr>
              <a:t>Dataset Description</a:t>
            </a:r>
            <a:endParaRPr sz="1500">
              <a:solidFill>
                <a:srgbClr val="FFFFFF"/>
              </a:solidFill>
              <a:latin typeface="Krona One"/>
              <a:ea typeface="Krona One"/>
              <a:cs typeface="Krona One"/>
              <a:sym typeface="Krona One"/>
            </a:endParaRPr>
          </a:p>
        </p:txBody>
      </p:sp>
      <p:sp>
        <p:nvSpPr>
          <p:cNvPr id="1467" name="Google Shape;1467;p55"/>
          <p:cNvSpPr txBox="1"/>
          <p:nvPr/>
        </p:nvSpPr>
        <p:spPr>
          <a:xfrm>
            <a:off x="353850" y="3623238"/>
            <a:ext cx="2305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Krona One"/>
                <a:ea typeface="Krona One"/>
                <a:cs typeface="Krona One"/>
                <a:sym typeface="Krona One"/>
              </a:rPr>
              <a:t>Our Approach</a:t>
            </a:r>
            <a:endParaRPr sz="1500">
              <a:solidFill>
                <a:srgbClr val="FFFFFF"/>
              </a:solidFill>
              <a:latin typeface="Krona One"/>
              <a:ea typeface="Krona One"/>
              <a:cs typeface="Krona One"/>
              <a:sym typeface="Krona One"/>
            </a:endParaRPr>
          </a:p>
        </p:txBody>
      </p:sp>
      <p:sp>
        <p:nvSpPr>
          <p:cNvPr id="1468" name="Google Shape;1468;p55"/>
          <p:cNvSpPr txBox="1"/>
          <p:nvPr/>
        </p:nvSpPr>
        <p:spPr>
          <a:xfrm>
            <a:off x="3015025" y="3623238"/>
            <a:ext cx="2305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Krona One"/>
                <a:ea typeface="Krona One"/>
                <a:cs typeface="Krona One"/>
                <a:sym typeface="Krona One"/>
              </a:rPr>
              <a:t>Exploratory Data Analysis</a:t>
            </a:r>
            <a:endParaRPr sz="1500">
              <a:solidFill>
                <a:srgbClr val="FFFFFF"/>
              </a:solidFill>
              <a:latin typeface="Krona One"/>
              <a:ea typeface="Krona One"/>
              <a:cs typeface="Krona One"/>
              <a:sym typeface="Krona One"/>
            </a:endParaRPr>
          </a:p>
        </p:txBody>
      </p:sp>
      <p:sp>
        <p:nvSpPr>
          <p:cNvPr id="1469" name="Google Shape;1469;p55"/>
          <p:cNvSpPr txBox="1"/>
          <p:nvPr/>
        </p:nvSpPr>
        <p:spPr>
          <a:xfrm>
            <a:off x="5676200" y="3623238"/>
            <a:ext cx="23055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Krona One"/>
                <a:ea typeface="Krona One"/>
                <a:cs typeface="Krona One"/>
                <a:sym typeface="Krona One"/>
              </a:rPr>
              <a:t>Conclusion</a:t>
            </a:r>
            <a:endParaRPr sz="1500">
              <a:solidFill>
                <a:srgbClr val="FFFFFF"/>
              </a:solidFill>
              <a:latin typeface="Krona One"/>
              <a:ea typeface="Krona One"/>
              <a:cs typeface="Krona One"/>
              <a:sym typeface="Krona One"/>
            </a:endParaRPr>
          </a:p>
        </p:txBody>
      </p:sp>
      <p:cxnSp>
        <p:nvCxnSpPr>
          <p:cNvPr id="1470" name="Google Shape;1470;p55"/>
          <p:cNvCxnSpPr/>
          <p:nvPr/>
        </p:nvCxnSpPr>
        <p:spPr>
          <a:xfrm flipH="1">
            <a:off x="272250" y="1208538"/>
            <a:ext cx="3600" cy="13704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cxnSp>
        <p:nvCxnSpPr>
          <p:cNvPr id="1471" name="Google Shape;1471;p55"/>
          <p:cNvCxnSpPr/>
          <p:nvPr/>
        </p:nvCxnSpPr>
        <p:spPr>
          <a:xfrm flipH="1">
            <a:off x="5598200" y="1131938"/>
            <a:ext cx="3600" cy="13704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cxnSp>
        <p:nvCxnSpPr>
          <p:cNvPr id="1472" name="Google Shape;1472;p55"/>
          <p:cNvCxnSpPr/>
          <p:nvPr/>
        </p:nvCxnSpPr>
        <p:spPr>
          <a:xfrm flipH="1">
            <a:off x="2935225" y="1166500"/>
            <a:ext cx="3600" cy="13704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cxnSp>
        <p:nvCxnSpPr>
          <p:cNvPr id="1473" name="Google Shape;1473;p55"/>
          <p:cNvCxnSpPr/>
          <p:nvPr/>
        </p:nvCxnSpPr>
        <p:spPr>
          <a:xfrm flipH="1">
            <a:off x="274050" y="2907713"/>
            <a:ext cx="3600" cy="13704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cxnSp>
        <p:nvCxnSpPr>
          <p:cNvPr id="1474" name="Google Shape;1474;p55"/>
          <p:cNvCxnSpPr/>
          <p:nvPr/>
        </p:nvCxnSpPr>
        <p:spPr>
          <a:xfrm flipH="1">
            <a:off x="2937025" y="2907713"/>
            <a:ext cx="3600" cy="13704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cxnSp>
        <p:nvCxnSpPr>
          <p:cNvPr id="1475" name="Google Shape;1475;p55"/>
          <p:cNvCxnSpPr/>
          <p:nvPr/>
        </p:nvCxnSpPr>
        <p:spPr>
          <a:xfrm flipH="1">
            <a:off x="5600000" y="2907713"/>
            <a:ext cx="3600" cy="13704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56"/>
          <p:cNvSpPr txBox="1"/>
          <p:nvPr/>
        </p:nvSpPr>
        <p:spPr>
          <a:xfrm>
            <a:off x="256850" y="180050"/>
            <a:ext cx="6219000" cy="985200"/>
          </a:xfrm>
          <a:prstGeom prst="rect">
            <a:avLst/>
          </a:prstGeom>
          <a:noFill/>
          <a:ln>
            <a:noFill/>
          </a:ln>
        </p:spPr>
        <p:txBody>
          <a:bodyPr anchorCtr="0" anchor="t" bIns="91425" lIns="91425" spcFirstLastPara="1" rIns="91425" wrap="square" tIns="91425">
            <a:spAutoFit/>
          </a:bodyPr>
          <a:lstStyle/>
          <a:p>
            <a:pPr indent="-210820" lvl="0" marL="45720" rtl="0" algn="ctr">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Problem</a:t>
            </a:r>
            <a:r>
              <a:rPr b="1" lang="en" sz="2600">
                <a:solidFill>
                  <a:schemeClr val="accent1"/>
                </a:solidFill>
                <a:latin typeface="Krona One"/>
                <a:ea typeface="Krona One"/>
                <a:cs typeface="Krona One"/>
                <a:sym typeface="Krona One"/>
              </a:rPr>
              <a:t> Statement and Objectives</a:t>
            </a:r>
            <a:endParaRPr sz="2600">
              <a:solidFill>
                <a:schemeClr val="accent1"/>
              </a:solidFill>
              <a:latin typeface="PT Sans"/>
              <a:ea typeface="PT Sans"/>
              <a:cs typeface="PT Sans"/>
              <a:sym typeface="PT Sans"/>
            </a:endParaRPr>
          </a:p>
        </p:txBody>
      </p:sp>
      <p:cxnSp>
        <p:nvCxnSpPr>
          <p:cNvPr id="1481" name="Google Shape;1481;p56"/>
          <p:cNvCxnSpPr/>
          <p:nvPr/>
        </p:nvCxnSpPr>
        <p:spPr>
          <a:xfrm>
            <a:off x="1552275" y="1917775"/>
            <a:ext cx="9300" cy="24234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sp>
        <p:nvSpPr>
          <p:cNvPr id="1482" name="Google Shape;1482;p56"/>
          <p:cNvSpPr txBox="1"/>
          <p:nvPr/>
        </p:nvSpPr>
        <p:spPr>
          <a:xfrm>
            <a:off x="4849850" y="1358865"/>
            <a:ext cx="25056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Krona One"/>
                <a:ea typeface="Krona One"/>
                <a:cs typeface="Krona One"/>
                <a:sym typeface="Krona One"/>
              </a:rPr>
              <a:t>Objectives</a:t>
            </a:r>
            <a:endParaRPr b="1">
              <a:solidFill>
                <a:srgbClr val="FFFFFF"/>
              </a:solidFill>
              <a:latin typeface="Krona One"/>
              <a:ea typeface="Krona One"/>
              <a:cs typeface="Krona One"/>
              <a:sym typeface="Krona One"/>
            </a:endParaRPr>
          </a:p>
        </p:txBody>
      </p:sp>
      <p:sp>
        <p:nvSpPr>
          <p:cNvPr id="1483" name="Google Shape;1483;p56"/>
          <p:cNvSpPr txBox="1"/>
          <p:nvPr/>
        </p:nvSpPr>
        <p:spPr>
          <a:xfrm>
            <a:off x="4876275" y="1917775"/>
            <a:ext cx="3230700" cy="2222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accent6"/>
                </a:solidFill>
                <a:latin typeface="PT Sans"/>
                <a:ea typeface="PT Sans"/>
                <a:cs typeface="PT Sans"/>
                <a:sym typeface="PT Sans"/>
              </a:rPr>
              <a:t>The objective is to use Data Analysis and address these following questions:</a:t>
            </a:r>
            <a:endParaRPr>
              <a:solidFill>
                <a:schemeClr val="accent6"/>
              </a:solidFill>
              <a:latin typeface="PT Sans"/>
              <a:ea typeface="PT Sans"/>
              <a:cs typeface="PT Sans"/>
              <a:sym typeface="PT Sans"/>
            </a:endParaRPr>
          </a:p>
          <a:p>
            <a:pPr indent="-226059" lvl="0" marL="137160" rtl="0" algn="just">
              <a:lnSpc>
                <a:spcPct val="100000"/>
              </a:lnSpc>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Total layoffs per month and year?</a:t>
            </a:r>
            <a:endParaRPr>
              <a:solidFill>
                <a:schemeClr val="accent6"/>
              </a:solidFill>
              <a:latin typeface="PT Sans"/>
              <a:ea typeface="PT Sans"/>
              <a:cs typeface="PT Sans"/>
              <a:sym typeface="PT Sans"/>
            </a:endParaRPr>
          </a:p>
          <a:p>
            <a:pPr indent="-226059" lvl="0" marL="137160" rtl="0" algn="just">
              <a:lnSpc>
                <a:spcPct val="100000"/>
              </a:lnSpc>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How the IPO company status affected the layoffs?</a:t>
            </a:r>
            <a:endParaRPr>
              <a:solidFill>
                <a:schemeClr val="accent6"/>
              </a:solidFill>
              <a:latin typeface="PT Sans"/>
              <a:ea typeface="PT Sans"/>
              <a:cs typeface="PT Sans"/>
              <a:sym typeface="PT Sans"/>
            </a:endParaRPr>
          </a:p>
          <a:p>
            <a:pPr indent="-226059" lvl="0" marL="137160" rtl="0" algn="just">
              <a:lnSpc>
                <a:spcPct val="100000"/>
              </a:lnSpc>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Which 5 industries were most and least affected by the layoffs?</a:t>
            </a:r>
            <a:endParaRPr>
              <a:solidFill>
                <a:schemeClr val="accent6"/>
              </a:solidFill>
              <a:latin typeface="PT Sans"/>
              <a:ea typeface="PT Sans"/>
              <a:cs typeface="PT Sans"/>
              <a:sym typeface="PT Sans"/>
            </a:endParaRPr>
          </a:p>
          <a:p>
            <a:pPr indent="-226059" lvl="0" marL="137160" rtl="0" algn="just">
              <a:lnSpc>
                <a:spcPct val="100000"/>
              </a:lnSpc>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Which companies were most and least affected by the layoffs?</a:t>
            </a:r>
            <a:endParaRPr>
              <a:solidFill>
                <a:schemeClr val="accent6"/>
              </a:solidFill>
              <a:latin typeface="PT Sans"/>
              <a:ea typeface="PT Sans"/>
              <a:cs typeface="PT Sans"/>
              <a:sym typeface="PT Sans"/>
            </a:endParaRPr>
          </a:p>
          <a:p>
            <a:pPr indent="-226059" lvl="0" marL="137160" rtl="0" algn="just">
              <a:lnSpc>
                <a:spcPct val="100000"/>
              </a:lnSpc>
              <a:spcBef>
                <a:spcPts val="0"/>
              </a:spcBef>
              <a:spcAft>
                <a:spcPts val="0"/>
              </a:spcAft>
              <a:buClr>
                <a:schemeClr val="accent6"/>
              </a:buClr>
              <a:buSzPts val="1400"/>
              <a:buFont typeface="PT Sans"/>
              <a:buChar char="●"/>
            </a:pPr>
            <a:r>
              <a:rPr lang="en">
                <a:solidFill>
                  <a:schemeClr val="accent6"/>
                </a:solidFill>
                <a:latin typeface="PT Sans"/>
                <a:ea typeface="PT Sans"/>
                <a:cs typeface="PT Sans"/>
                <a:sym typeface="PT Sans"/>
              </a:rPr>
              <a:t>Which locations had the most and fewest layoffs?</a:t>
            </a:r>
            <a:endParaRPr>
              <a:solidFill>
                <a:schemeClr val="accent6"/>
              </a:solidFill>
              <a:latin typeface="PT Sans"/>
              <a:ea typeface="PT Sans"/>
              <a:cs typeface="PT Sans"/>
              <a:sym typeface="PT Sans"/>
            </a:endParaRPr>
          </a:p>
        </p:txBody>
      </p:sp>
      <p:sp>
        <p:nvSpPr>
          <p:cNvPr id="1484" name="Google Shape;1484;p56"/>
          <p:cNvSpPr txBox="1"/>
          <p:nvPr/>
        </p:nvSpPr>
        <p:spPr>
          <a:xfrm>
            <a:off x="1641975" y="1917625"/>
            <a:ext cx="2505600" cy="2380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accent6"/>
                </a:solidFill>
                <a:latin typeface="PT Sans"/>
                <a:ea typeface="PT Sans"/>
                <a:cs typeface="PT Sans"/>
                <a:sym typeface="PT Sans"/>
              </a:rPr>
              <a:t>The aim of this project is to use this data to gain insights on technology company layoff trends and make informed decisions. From Amazon, Microsoft, Google to Wayfair, the technology industry is currently shaken by massive layoffs since mid-2022.</a:t>
            </a:r>
            <a:endParaRPr>
              <a:solidFill>
                <a:schemeClr val="accent6"/>
              </a:solidFill>
              <a:latin typeface="PT Sans"/>
              <a:ea typeface="PT Sans"/>
              <a:cs typeface="PT Sans"/>
              <a:sym typeface="PT Sans"/>
            </a:endParaRPr>
          </a:p>
        </p:txBody>
      </p:sp>
      <p:sp>
        <p:nvSpPr>
          <p:cNvPr id="1485" name="Google Shape;1485;p56"/>
          <p:cNvSpPr txBox="1"/>
          <p:nvPr/>
        </p:nvSpPr>
        <p:spPr>
          <a:xfrm>
            <a:off x="1552275" y="1358863"/>
            <a:ext cx="26850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Krona One"/>
                <a:ea typeface="Krona One"/>
                <a:cs typeface="Krona One"/>
                <a:sym typeface="Krona One"/>
              </a:rPr>
              <a:t>Problem Statement</a:t>
            </a:r>
            <a:endParaRPr b="1">
              <a:solidFill>
                <a:srgbClr val="FFFFFF"/>
              </a:solidFill>
              <a:latin typeface="Krona One"/>
              <a:ea typeface="Krona One"/>
              <a:cs typeface="Krona One"/>
              <a:sym typeface="Krona One"/>
            </a:endParaRPr>
          </a:p>
        </p:txBody>
      </p:sp>
      <p:grpSp>
        <p:nvGrpSpPr>
          <p:cNvPr id="1486" name="Google Shape;1486;p56"/>
          <p:cNvGrpSpPr/>
          <p:nvPr/>
        </p:nvGrpSpPr>
        <p:grpSpPr>
          <a:xfrm>
            <a:off x="-551175" y="2325350"/>
            <a:ext cx="5023300" cy="2893700"/>
            <a:chOff x="-313950" y="2285625"/>
            <a:chExt cx="5023300" cy="2893700"/>
          </a:xfrm>
        </p:grpSpPr>
        <p:sp>
          <p:nvSpPr>
            <p:cNvPr id="1487" name="Google Shape;1487;p56"/>
            <p:cNvSpPr/>
            <p:nvPr/>
          </p:nvSpPr>
          <p:spPr>
            <a:xfrm flipH="1" rot="10800000">
              <a:off x="217150" y="45866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6"/>
            <p:cNvSpPr/>
            <p:nvPr/>
          </p:nvSpPr>
          <p:spPr>
            <a:xfrm flipH="1" rot="10800000">
              <a:off x="1645550" y="490227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6"/>
            <p:cNvSpPr/>
            <p:nvPr/>
          </p:nvSpPr>
          <p:spPr>
            <a:xfrm flipH="1" rot="10800000">
              <a:off x="329525" y="228562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0" name="Google Shape;1490;p56"/>
            <p:cNvCxnSpPr>
              <a:stCxn id="1491" idx="0"/>
              <a:endCxn id="1487" idx="4"/>
            </p:cNvCxnSpPr>
            <p:nvPr/>
          </p:nvCxnSpPr>
          <p:spPr>
            <a:xfrm rot="5400000">
              <a:off x="179500" y="3785600"/>
              <a:ext cx="928800" cy="673200"/>
            </a:xfrm>
            <a:prstGeom prst="curvedConnector3">
              <a:avLst>
                <a:gd fmla="val 50000" name="adj1"/>
              </a:avLst>
            </a:prstGeom>
            <a:noFill/>
            <a:ln cap="flat" cmpd="sng" w="19050">
              <a:solidFill>
                <a:srgbClr val="FFFFFF"/>
              </a:solidFill>
              <a:prstDash val="dot"/>
              <a:round/>
              <a:headEnd len="med" w="med" type="none"/>
              <a:tailEnd len="med" w="med" type="none"/>
            </a:ln>
          </p:spPr>
        </p:cxnSp>
        <p:cxnSp>
          <p:nvCxnSpPr>
            <p:cNvPr id="1492" name="Google Shape;1492;p56"/>
            <p:cNvCxnSpPr>
              <a:stCxn id="1487" idx="6"/>
              <a:endCxn id="1488" idx="2"/>
            </p:cNvCxnSpPr>
            <p:nvPr/>
          </p:nvCxnSpPr>
          <p:spPr>
            <a:xfrm>
              <a:off x="397450" y="4676750"/>
              <a:ext cx="1248000" cy="315600"/>
            </a:xfrm>
            <a:prstGeom prst="curvedConnector3">
              <a:avLst>
                <a:gd fmla="val 50004" name="adj1"/>
              </a:avLst>
            </a:prstGeom>
            <a:noFill/>
            <a:ln cap="flat" cmpd="sng" w="19050">
              <a:solidFill>
                <a:srgbClr val="FFFFFF"/>
              </a:solidFill>
              <a:prstDash val="dot"/>
              <a:round/>
              <a:headEnd len="med" w="med" type="none"/>
              <a:tailEnd len="med" w="med" type="none"/>
            </a:ln>
          </p:spPr>
        </p:cxnSp>
        <p:sp>
          <p:nvSpPr>
            <p:cNvPr id="1493" name="Google Shape;1493;p56"/>
            <p:cNvSpPr/>
            <p:nvPr/>
          </p:nvSpPr>
          <p:spPr>
            <a:xfrm flipH="1" rot="10800000">
              <a:off x="3217075" y="4885250"/>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6"/>
            <p:cNvSpPr/>
            <p:nvPr/>
          </p:nvSpPr>
          <p:spPr>
            <a:xfrm flipH="1" rot="10800000">
              <a:off x="3707450" y="43859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5" name="Google Shape;1495;p56"/>
            <p:cNvCxnSpPr>
              <a:endCxn id="1496" idx="2"/>
            </p:cNvCxnSpPr>
            <p:nvPr/>
          </p:nvCxnSpPr>
          <p:spPr>
            <a:xfrm flipH="1" rot="-5400000">
              <a:off x="-842250" y="3769475"/>
              <a:ext cx="1842000" cy="785400"/>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497" name="Google Shape;1497;p56"/>
            <p:cNvCxnSpPr>
              <a:stCxn id="1488" idx="2"/>
              <a:endCxn id="1496" idx="6"/>
            </p:cNvCxnSpPr>
            <p:nvPr/>
          </p:nvCxnSpPr>
          <p:spPr>
            <a:xfrm flipH="1">
              <a:off x="663650" y="4992425"/>
              <a:ext cx="981900" cy="90900"/>
            </a:xfrm>
            <a:prstGeom prst="curvedConnector3">
              <a:avLst>
                <a:gd fmla="val 49995" name="adj1"/>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498" name="Google Shape;1498;p56"/>
            <p:cNvCxnSpPr>
              <a:stCxn id="1491" idx="7"/>
              <a:endCxn id="1493" idx="2"/>
            </p:cNvCxnSpPr>
            <p:nvPr/>
          </p:nvCxnSpPr>
          <p:spPr>
            <a:xfrm flipH="1" rot="-5400000">
              <a:off x="1485104" y="3211104"/>
              <a:ext cx="1326300" cy="2137800"/>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499" name="Google Shape;1499;p56"/>
            <p:cNvCxnSpPr>
              <a:stCxn id="1493" idx="6"/>
              <a:endCxn id="1500" idx="1"/>
            </p:cNvCxnSpPr>
            <p:nvPr/>
          </p:nvCxnSpPr>
          <p:spPr>
            <a:xfrm>
              <a:off x="3332875" y="4943150"/>
              <a:ext cx="1212300" cy="117300"/>
            </a:xfrm>
            <a:prstGeom prst="curvedConnector4">
              <a:avLst>
                <a:gd fmla="val 48840" name="adj1"/>
                <a:gd fmla="val 326982" name="adj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01" name="Google Shape;1501;p56"/>
            <p:cNvCxnSpPr>
              <a:stCxn id="1500" idx="4"/>
              <a:endCxn id="1494" idx="6"/>
            </p:cNvCxnSpPr>
            <p:nvPr/>
          </p:nvCxnSpPr>
          <p:spPr>
            <a:xfrm flipH="1" rot="5400000">
              <a:off x="4040350" y="4323425"/>
              <a:ext cx="420300" cy="725400"/>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02" name="Google Shape;1502;p56"/>
            <p:cNvCxnSpPr>
              <a:stCxn id="1494" idx="2"/>
              <a:endCxn id="1488" idx="6"/>
            </p:cNvCxnSpPr>
            <p:nvPr/>
          </p:nvCxnSpPr>
          <p:spPr>
            <a:xfrm flipH="1">
              <a:off x="1825850" y="4476050"/>
              <a:ext cx="1881600" cy="516300"/>
            </a:xfrm>
            <a:prstGeom prst="curvedConnector3">
              <a:avLst>
                <a:gd fmla="val 50000" name="adj1"/>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03" name="Google Shape;1503;p56"/>
            <p:cNvCxnSpPr>
              <a:stCxn id="1491" idx="4"/>
              <a:endCxn id="1489" idx="0"/>
            </p:cNvCxnSpPr>
            <p:nvPr/>
          </p:nvCxnSpPr>
          <p:spPr>
            <a:xfrm flipH="1" rot="5400000">
              <a:off x="244000" y="2641700"/>
              <a:ext cx="912300" cy="560700"/>
            </a:xfrm>
            <a:prstGeom prst="curvedConnector3">
              <a:avLst>
                <a:gd fmla="val 49999" name="adj1"/>
              </a:avLst>
            </a:prstGeom>
            <a:noFill/>
            <a:ln cap="flat" cmpd="sng" w="19050">
              <a:solidFill>
                <a:srgbClr val="FFFFFF"/>
              </a:solidFill>
              <a:prstDash val="dot"/>
              <a:round/>
              <a:headEnd len="med" w="med" type="none"/>
              <a:tailEnd len="med" w="med" type="none"/>
            </a:ln>
          </p:spPr>
        </p:cxnSp>
        <p:grpSp>
          <p:nvGrpSpPr>
            <p:cNvPr id="1504" name="Google Shape;1504;p56"/>
            <p:cNvGrpSpPr/>
            <p:nvPr/>
          </p:nvGrpSpPr>
          <p:grpSpPr>
            <a:xfrm flipH="1" rot="10800000">
              <a:off x="840700" y="3378200"/>
              <a:ext cx="279600" cy="279600"/>
              <a:chOff x="2206950" y="697000"/>
              <a:chExt cx="279600" cy="279600"/>
            </a:xfrm>
          </p:grpSpPr>
          <p:sp>
            <p:nvSpPr>
              <p:cNvPr id="1505" name="Google Shape;1505;p56"/>
              <p:cNvSpPr/>
              <p:nvPr/>
            </p:nvSpPr>
            <p:spPr>
              <a:xfrm>
                <a:off x="2256550" y="7466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6"/>
              <p:cNvSpPr/>
              <p:nvPr/>
            </p:nvSpPr>
            <p:spPr>
              <a:xfrm>
                <a:off x="2206950" y="697000"/>
                <a:ext cx="279600" cy="2796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56"/>
            <p:cNvGrpSpPr/>
            <p:nvPr/>
          </p:nvGrpSpPr>
          <p:grpSpPr>
            <a:xfrm flipH="1" rot="10800000">
              <a:off x="471450" y="4987025"/>
              <a:ext cx="192300" cy="192300"/>
              <a:chOff x="471450" y="43325"/>
              <a:chExt cx="192300" cy="192300"/>
            </a:xfrm>
          </p:grpSpPr>
          <p:sp>
            <p:nvSpPr>
              <p:cNvPr id="1507" name="Google Shape;1507;p56"/>
              <p:cNvSpPr/>
              <p:nvPr/>
            </p:nvSpPr>
            <p:spPr>
              <a:xfrm>
                <a:off x="509700" y="81575"/>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6"/>
              <p:cNvSpPr/>
              <p:nvPr/>
            </p:nvSpPr>
            <p:spPr>
              <a:xfrm>
                <a:off x="471450" y="43325"/>
                <a:ext cx="192300" cy="1923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56"/>
            <p:cNvGrpSpPr/>
            <p:nvPr/>
          </p:nvGrpSpPr>
          <p:grpSpPr>
            <a:xfrm flipH="1" rot="10800000">
              <a:off x="4517050" y="4896275"/>
              <a:ext cx="192300" cy="192300"/>
              <a:chOff x="4587025" y="-72475"/>
              <a:chExt cx="192300" cy="192300"/>
            </a:xfrm>
          </p:grpSpPr>
          <p:sp>
            <p:nvSpPr>
              <p:cNvPr id="1509" name="Google Shape;1509;p56"/>
              <p:cNvSpPr/>
              <p:nvPr/>
            </p:nvSpPr>
            <p:spPr>
              <a:xfrm>
                <a:off x="4625275" y="-34225"/>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6"/>
              <p:cNvSpPr/>
              <p:nvPr/>
            </p:nvSpPr>
            <p:spPr>
              <a:xfrm>
                <a:off x="4587025" y="-72475"/>
                <a:ext cx="192300" cy="1923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0" name="Google Shape;1510;p56"/>
          <p:cNvGrpSpPr/>
          <p:nvPr/>
        </p:nvGrpSpPr>
        <p:grpSpPr>
          <a:xfrm>
            <a:off x="1089332" y="1378321"/>
            <a:ext cx="462934" cy="433363"/>
            <a:chOff x="6577238" y="2457221"/>
            <a:chExt cx="332019" cy="310788"/>
          </a:xfrm>
        </p:grpSpPr>
        <p:sp>
          <p:nvSpPr>
            <p:cNvPr id="1511" name="Google Shape;1511;p56"/>
            <p:cNvSpPr/>
            <p:nvPr/>
          </p:nvSpPr>
          <p:spPr>
            <a:xfrm>
              <a:off x="6577238" y="2457221"/>
              <a:ext cx="332019" cy="310788"/>
            </a:xfrm>
            <a:custGeom>
              <a:rect b="b" l="l" r="r" t="t"/>
              <a:pathLst>
                <a:path extrusionOk="0" h="9764" w="10431">
                  <a:moveTo>
                    <a:pt x="5478" y="346"/>
                  </a:moveTo>
                  <a:cubicBezTo>
                    <a:pt x="5823" y="346"/>
                    <a:pt x="6097" y="619"/>
                    <a:pt x="6097" y="965"/>
                  </a:cubicBezTo>
                  <a:lnTo>
                    <a:pt x="6097" y="1334"/>
                  </a:lnTo>
                  <a:cubicBezTo>
                    <a:pt x="6097" y="1620"/>
                    <a:pt x="6335" y="1858"/>
                    <a:pt x="6621" y="1858"/>
                  </a:cubicBezTo>
                  <a:lnTo>
                    <a:pt x="6776" y="1858"/>
                  </a:lnTo>
                  <a:cubicBezTo>
                    <a:pt x="6871" y="1858"/>
                    <a:pt x="6966" y="1953"/>
                    <a:pt x="6966" y="2048"/>
                  </a:cubicBezTo>
                  <a:lnTo>
                    <a:pt x="6966" y="3084"/>
                  </a:lnTo>
                  <a:cubicBezTo>
                    <a:pt x="6966" y="3179"/>
                    <a:pt x="6871" y="3275"/>
                    <a:pt x="6776" y="3275"/>
                  </a:cubicBezTo>
                  <a:lnTo>
                    <a:pt x="3537" y="3275"/>
                  </a:lnTo>
                  <a:cubicBezTo>
                    <a:pt x="3442" y="3275"/>
                    <a:pt x="3347" y="3179"/>
                    <a:pt x="3347" y="3084"/>
                  </a:cubicBezTo>
                  <a:lnTo>
                    <a:pt x="3394" y="2048"/>
                  </a:lnTo>
                  <a:cubicBezTo>
                    <a:pt x="3394" y="1953"/>
                    <a:pt x="3477" y="1858"/>
                    <a:pt x="3585" y="1858"/>
                  </a:cubicBezTo>
                  <a:lnTo>
                    <a:pt x="3739" y="1858"/>
                  </a:lnTo>
                  <a:cubicBezTo>
                    <a:pt x="4013" y="1858"/>
                    <a:pt x="4251" y="1620"/>
                    <a:pt x="4251" y="1334"/>
                  </a:cubicBezTo>
                  <a:lnTo>
                    <a:pt x="4251" y="965"/>
                  </a:lnTo>
                  <a:cubicBezTo>
                    <a:pt x="4251" y="619"/>
                    <a:pt x="4537" y="346"/>
                    <a:pt x="4882" y="346"/>
                  </a:cubicBezTo>
                  <a:close/>
                  <a:moveTo>
                    <a:pt x="9538" y="2286"/>
                  </a:moveTo>
                  <a:cubicBezTo>
                    <a:pt x="9871" y="2286"/>
                    <a:pt x="10121" y="2560"/>
                    <a:pt x="10121" y="2870"/>
                  </a:cubicBezTo>
                  <a:lnTo>
                    <a:pt x="10121" y="8823"/>
                  </a:lnTo>
                  <a:lnTo>
                    <a:pt x="10085" y="8823"/>
                  </a:lnTo>
                  <a:cubicBezTo>
                    <a:pt x="10085" y="9156"/>
                    <a:pt x="9824" y="9406"/>
                    <a:pt x="9514" y="9406"/>
                  </a:cubicBezTo>
                  <a:lnTo>
                    <a:pt x="918" y="9406"/>
                  </a:lnTo>
                  <a:cubicBezTo>
                    <a:pt x="596" y="9406"/>
                    <a:pt x="346" y="9132"/>
                    <a:pt x="346" y="8823"/>
                  </a:cubicBezTo>
                  <a:lnTo>
                    <a:pt x="346" y="2870"/>
                  </a:lnTo>
                  <a:cubicBezTo>
                    <a:pt x="346" y="2548"/>
                    <a:pt x="608" y="2286"/>
                    <a:pt x="918" y="2286"/>
                  </a:cubicBezTo>
                  <a:lnTo>
                    <a:pt x="3085" y="2286"/>
                  </a:lnTo>
                  <a:lnTo>
                    <a:pt x="3085" y="2846"/>
                  </a:lnTo>
                  <a:lnTo>
                    <a:pt x="1061" y="2846"/>
                  </a:lnTo>
                  <a:cubicBezTo>
                    <a:pt x="965" y="2846"/>
                    <a:pt x="894" y="2917"/>
                    <a:pt x="894" y="3001"/>
                  </a:cubicBezTo>
                  <a:lnTo>
                    <a:pt x="894" y="8704"/>
                  </a:lnTo>
                  <a:cubicBezTo>
                    <a:pt x="894" y="8799"/>
                    <a:pt x="965" y="8870"/>
                    <a:pt x="1061" y="8870"/>
                  </a:cubicBezTo>
                  <a:lnTo>
                    <a:pt x="6609" y="8870"/>
                  </a:lnTo>
                  <a:cubicBezTo>
                    <a:pt x="6692" y="8870"/>
                    <a:pt x="6776" y="8799"/>
                    <a:pt x="6776" y="8704"/>
                  </a:cubicBezTo>
                  <a:cubicBezTo>
                    <a:pt x="6776" y="8620"/>
                    <a:pt x="6692" y="8537"/>
                    <a:pt x="6609" y="8537"/>
                  </a:cubicBezTo>
                  <a:lnTo>
                    <a:pt x="1215" y="8537"/>
                  </a:lnTo>
                  <a:lnTo>
                    <a:pt x="1215" y="3167"/>
                  </a:lnTo>
                  <a:lnTo>
                    <a:pt x="3096" y="3167"/>
                  </a:lnTo>
                  <a:cubicBezTo>
                    <a:pt x="3132" y="3417"/>
                    <a:pt x="3347" y="3596"/>
                    <a:pt x="3620" y="3596"/>
                  </a:cubicBezTo>
                  <a:lnTo>
                    <a:pt x="6847" y="3596"/>
                  </a:lnTo>
                  <a:cubicBezTo>
                    <a:pt x="7097" y="3596"/>
                    <a:pt x="7323" y="3405"/>
                    <a:pt x="7371" y="3167"/>
                  </a:cubicBezTo>
                  <a:lnTo>
                    <a:pt x="9240" y="3167"/>
                  </a:lnTo>
                  <a:lnTo>
                    <a:pt x="9240" y="8537"/>
                  </a:lnTo>
                  <a:lnTo>
                    <a:pt x="7418" y="8537"/>
                  </a:lnTo>
                  <a:cubicBezTo>
                    <a:pt x="7335" y="8537"/>
                    <a:pt x="7264" y="8620"/>
                    <a:pt x="7264" y="8704"/>
                  </a:cubicBezTo>
                  <a:cubicBezTo>
                    <a:pt x="7264" y="8799"/>
                    <a:pt x="7335" y="8870"/>
                    <a:pt x="7418" y="8870"/>
                  </a:cubicBezTo>
                  <a:lnTo>
                    <a:pt x="9407" y="8870"/>
                  </a:lnTo>
                  <a:cubicBezTo>
                    <a:pt x="9490" y="8870"/>
                    <a:pt x="9562" y="8799"/>
                    <a:pt x="9562" y="8704"/>
                  </a:cubicBezTo>
                  <a:lnTo>
                    <a:pt x="9562" y="3001"/>
                  </a:lnTo>
                  <a:cubicBezTo>
                    <a:pt x="9562" y="2917"/>
                    <a:pt x="9490" y="2846"/>
                    <a:pt x="9407" y="2846"/>
                  </a:cubicBezTo>
                  <a:lnTo>
                    <a:pt x="7383" y="2846"/>
                  </a:lnTo>
                  <a:lnTo>
                    <a:pt x="7383" y="2286"/>
                  </a:lnTo>
                  <a:close/>
                  <a:moveTo>
                    <a:pt x="4906" y="0"/>
                  </a:moveTo>
                  <a:cubicBezTo>
                    <a:pt x="4370" y="0"/>
                    <a:pt x="3942" y="429"/>
                    <a:pt x="3942" y="965"/>
                  </a:cubicBezTo>
                  <a:lnTo>
                    <a:pt x="3942" y="1334"/>
                  </a:lnTo>
                  <a:cubicBezTo>
                    <a:pt x="3942" y="1441"/>
                    <a:pt x="3858" y="1536"/>
                    <a:pt x="3751" y="1536"/>
                  </a:cubicBezTo>
                  <a:lnTo>
                    <a:pt x="3597" y="1536"/>
                  </a:lnTo>
                  <a:cubicBezTo>
                    <a:pt x="3347" y="1536"/>
                    <a:pt x="3120" y="1727"/>
                    <a:pt x="3085" y="1965"/>
                  </a:cubicBezTo>
                  <a:lnTo>
                    <a:pt x="918" y="1965"/>
                  </a:lnTo>
                  <a:cubicBezTo>
                    <a:pt x="418" y="1965"/>
                    <a:pt x="1" y="2382"/>
                    <a:pt x="1" y="2882"/>
                  </a:cubicBezTo>
                  <a:lnTo>
                    <a:pt x="1" y="8835"/>
                  </a:lnTo>
                  <a:cubicBezTo>
                    <a:pt x="1" y="9347"/>
                    <a:pt x="418" y="9763"/>
                    <a:pt x="918" y="9763"/>
                  </a:cubicBezTo>
                  <a:lnTo>
                    <a:pt x="9514" y="9763"/>
                  </a:lnTo>
                  <a:cubicBezTo>
                    <a:pt x="10014" y="9763"/>
                    <a:pt x="10431" y="9347"/>
                    <a:pt x="10431" y="8835"/>
                  </a:cubicBezTo>
                  <a:lnTo>
                    <a:pt x="10431" y="2882"/>
                  </a:lnTo>
                  <a:cubicBezTo>
                    <a:pt x="10419" y="2370"/>
                    <a:pt x="10002" y="1965"/>
                    <a:pt x="9490" y="1965"/>
                  </a:cubicBezTo>
                  <a:lnTo>
                    <a:pt x="7335" y="1965"/>
                  </a:lnTo>
                  <a:cubicBezTo>
                    <a:pt x="7287" y="1715"/>
                    <a:pt x="7085" y="1536"/>
                    <a:pt x="6811" y="1536"/>
                  </a:cubicBezTo>
                  <a:lnTo>
                    <a:pt x="6668" y="1536"/>
                  </a:lnTo>
                  <a:cubicBezTo>
                    <a:pt x="6561" y="1536"/>
                    <a:pt x="6478" y="1441"/>
                    <a:pt x="6478" y="1334"/>
                  </a:cubicBezTo>
                  <a:lnTo>
                    <a:pt x="6478" y="965"/>
                  </a:lnTo>
                  <a:cubicBezTo>
                    <a:pt x="6478" y="429"/>
                    <a:pt x="6037" y="0"/>
                    <a:pt x="5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6"/>
            <p:cNvSpPr/>
            <p:nvPr/>
          </p:nvSpPr>
          <p:spPr>
            <a:xfrm>
              <a:off x="6723529" y="2512542"/>
              <a:ext cx="38705" cy="39055"/>
            </a:xfrm>
            <a:custGeom>
              <a:rect b="b" l="l" r="r" t="t"/>
              <a:pathLst>
                <a:path extrusionOk="0" h="1227" w="1216">
                  <a:moveTo>
                    <a:pt x="608" y="346"/>
                  </a:moveTo>
                  <a:cubicBezTo>
                    <a:pt x="763" y="346"/>
                    <a:pt x="882" y="465"/>
                    <a:pt x="882" y="608"/>
                  </a:cubicBezTo>
                  <a:cubicBezTo>
                    <a:pt x="882" y="763"/>
                    <a:pt x="763" y="882"/>
                    <a:pt x="608" y="882"/>
                  </a:cubicBezTo>
                  <a:cubicBezTo>
                    <a:pt x="465" y="882"/>
                    <a:pt x="346" y="763"/>
                    <a:pt x="346" y="608"/>
                  </a:cubicBezTo>
                  <a:cubicBezTo>
                    <a:pt x="346" y="465"/>
                    <a:pt x="465" y="346"/>
                    <a:pt x="608" y="346"/>
                  </a:cubicBezTo>
                  <a:close/>
                  <a:moveTo>
                    <a:pt x="608" y="1"/>
                  </a:moveTo>
                  <a:cubicBezTo>
                    <a:pt x="286" y="1"/>
                    <a:pt x="1" y="274"/>
                    <a:pt x="1" y="608"/>
                  </a:cubicBezTo>
                  <a:cubicBezTo>
                    <a:pt x="1" y="941"/>
                    <a:pt x="275" y="1227"/>
                    <a:pt x="608" y="1227"/>
                  </a:cubicBezTo>
                  <a:cubicBezTo>
                    <a:pt x="941" y="1227"/>
                    <a:pt x="1215" y="953"/>
                    <a:pt x="1215" y="608"/>
                  </a:cubicBezTo>
                  <a:cubicBezTo>
                    <a:pt x="1203" y="274"/>
                    <a:pt x="941" y="1"/>
                    <a:pt x="6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6"/>
            <p:cNvSpPr/>
            <p:nvPr/>
          </p:nvSpPr>
          <p:spPr>
            <a:xfrm>
              <a:off x="6662893" y="2597050"/>
              <a:ext cx="169813" cy="108031"/>
            </a:xfrm>
            <a:custGeom>
              <a:rect b="b" l="l" r="r" t="t"/>
              <a:pathLst>
                <a:path extrusionOk="0" h="3394" w="5335">
                  <a:moveTo>
                    <a:pt x="763" y="2060"/>
                  </a:moveTo>
                  <a:cubicBezTo>
                    <a:pt x="1025" y="2060"/>
                    <a:pt x="1251" y="2287"/>
                    <a:pt x="1251" y="2561"/>
                  </a:cubicBezTo>
                  <a:cubicBezTo>
                    <a:pt x="1251" y="2822"/>
                    <a:pt x="1025" y="3049"/>
                    <a:pt x="763" y="3049"/>
                  </a:cubicBezTo>
                  <a:cubicBezTo>
                    <a:pt x="489" y="3049"/>
                    <a:pt x="275" y="2822"/>
                    <a:pt x="275" y="2561"/>
                  </a:cubicBezTo>
                  <a:cubicBezTo>
                    <a:pt x="275" y="2287"/>
                    <a:pt x="489" y="2060"/>
                    <a:pt x="763" y="2060"/>
                  </a:cubicBezTo>
                  <a:close/>
                  <a:moveTo>
                    <a:pt x="4918" y="1"/>
                  </a:moveTo>
                  <a:cubicBezTo>
                    <a:pt x="4918" y="1"/>
                    <a:pt x="4894" y="1"/>
                    <a:pt x="4894" y="13"/>
                  </a:cubicBezTo>
                  <a:lnTo>
                    <a:pt x="4466" y="239"/>
                  </a:lnTo>
                  <a:cubicBezTo>
                    <a:pt x="4394" y="275"/>
                    <a:pt x="4346" y="370"/>
                    <a:pt x="4394" y="453"/>
                  </a:cubicBezTo>
                  <a:cubicBezTo>
                    <a:pt x="4429" y="515"/>
                    <a:pt x="4484" y="550"/>
                    <a:pt x="4548" y="550"/>
                  </a:cubicBezTo>
                  <a:cubicBezTo>
                    <a:pt x="4571" y="550"/>
                    <a:pt x="4595" y="546"/>
                    <a:pt x="4620" y="536"/>
                  </a:cubicBezTo>
                  <a:lnTo>
                    <a:pt x="4739" y="477"/>
                  </a:lnTo>
                  <a:lnTo>
                    <a:pt x="4739" y="477"/>
                  </a:lnTo>
                  <a:cubicBezTo>
                    <a:pt x="4525" y="1191"/>
                    <a:pt x="4144" y="1727"/>
                    <a:pt x="3620" y="2060"/>
                  </a:cubicBezTo>
                  <a:cubicBezTo>
                    <a:pt x="3098" y="2398"/>
                    <a:pt x="2516" y="2470"/>
                    <a:pt x="2094" y="2470"/>
                  </a:cubicBezTo>
                  <a:cubicBezTo>
                    <a:pt x="1891" y="2470"/>
                    <a:pt x="1724" y="2453"/>
                    <a:pt x="1620" y="2441"/>
                  </a:cubicBezTo>
                  <a:cubicBezTo>
                    <a:pt x="1560" y="2049"/>
                    <a:pt x="1227" y="1751"/>
                    <a:pt x="822" y="1751"/>
                  </a:cubicBezTo>
                  <a:cubicBezTo>
                    <a:pt x="370" y="1751"/>
                    <a:pt x="1" y="2120"/>
                    <a:pt x="1" y="2572"/>
                  </a:cubicBezTo>
                  <a:cubicBezTo>
                    <a:pt x="1" y="3013"/>
                    <a:pt x="370" y="3394"/>
                    <a:pt x="822" y="3394"/>
                  </a:cubicBezTo>
                  <a:cubicBezTo>
                    <a:pt x="1203" y="3394"/>
                    <a:pt x="1537" y="3120"/>
                    <a:pt x="1620" y="2763"/>
                  </a:cubicBezTo>
                  <a:cubicBezTo>
                    <a:pt x="1739" y="2775"/>
                    <a:pt x="1906" y="2799"/>
                    <a:pt x="2120" y="2799"/>
                  </a:cubicBezTo>
                  <a:cubicBezTo>
                    <a:pt x="2572" y="2799"/>
                    <a:pt x="3215" y="2703"/>
                    <a:pt x="3799" y="2334"/>
                  </a:cubicBezTo>
                  <a:cubicBezTo>
                    <a:pt x="4382" y="1965"/>
                    <a:pt x="4799" y="1394"/>
                    <a:pt x="5037" y="620"/>
                  </a:cubicBezTo>
                  <a:lnTo>
                    <a:pt x="5061" y="667"/>
                  </a:lnTo>
                  <a:cubicBezTo>
                    <a:pt x="5097" y="727"/>
                    <a:pt x="5156" y="751"/>
                    <a:pt x="5216" y="751"/>
                  </a:cubicBezTo>
                  <a:cubicBezTo>
                    <a:pt x="5239" y="751"/>
                    <a:pt x="5251" y="751"/>
                    <a:pt x="5287" y="739"/>
                  </a:cubicBezTo>
                  <a:cubicBezTo>
                    <a:pt x="5299" y="691"/>
                    <a:pt x="5335" y="596"/>
                    <a:pt x="5287" y="501"/>
                  </a:cubicBezTo>
                  <a:lnTo>
                    <a:pt x="5061" y="72"/>
                  </a:lnTo>
                  <a:cubicBezTo>
                    <a:pt x="5061" y="72"/>
                    <a:pt x="5061" y="60"/>
                    <a:pt x="5049" y="60"/>
                  </a:cubicBezTo>
                  <a:lnTo>
                    <a:pt x="5013" y="25"/>
                  </a:lnTo>
                  <a:lnTo>
                    <a:pt x="5001" y="13"/>
                  </a:lnTo>
                  <a:cubicBezTo>
                    <a:pt x="5001" y="13"/>
                    <a:pt x="4989" y="13"/>
                    <a:pt x="4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6"/>
            <p:cNvSpPr/>
            <p:nvPr/>
          </p:nvSpPr>
          <p:spPr>
            <a:xfrm>
              <a:off x="6639402" y="2589188"/>
              <a:ext cx="32244" cy="31384"/>
            </a:xfrm>
            <a:custGeom>
              <a:rect b="b" l="l" r="r" t="t"/>
              <a:pathLst>
                <a:path extrusionOk="0" h="986" w="1013">
                  <a:moveTo>
                    <a:pt x="184" y="1"/>
                  </a:moveTo>
                  <a:cubicBezTo>
                    <a:pt x="140" y="1"/>
                    <a:pt x="96" y="16"/>
                    <a:pt x="60" y="45"/>
                  </a:cubicBezTo>
                  <a:cubicBezTo>
                    <a:pt x="0" y="105"/>
                    <a:pt x="0" y="212"/>
                    <a:pt x="60" y="283"/>
                  </a:cubicBezTo>
                  <a:lnTo>
                    <a:pt x="262" y="498"/>
                  </a:lnTo>
                  <a:lnTo>
                    <a:pt x="60" y="700"/>
                  </a:lnTo>
                  <a:cubicBezTo>
                    <a:pt x="0" y="760"/>
                    <a:pt x="0" y="867"/>
                    <a:pt x="60" y="938"/>
                  </a:cubicBezTo>
                  <a:cubicBezTo>
                    <a:pt x="84" y="974"/>
                    <a:pt x="131" y="986"/>
                    <a:pt x="179" y="986"/>
                  </a:cubicBezTo>
                  <a:cubicBezTo>
                    <a:pt x="215" y="986"/>
                    <a:pt x="262" y="974"/>
                    <a:pt x="298" y="938"/>
                  </a:cubicBezTo>
                  <a:lnTo>
                    <a:pt x="501" y="736"/>
                  </a:lnTo>
                  <a:lnTo>
                    <a:pt x="715" y="938"/>
                  </a:lnTo>
                  <a:cubicBezTo>
                    <a:pt x="739" y="974"/>
                    <a:pt x="786" y="986"/>
                    <a:pt x="834" y="986"/>
                  </a:cubicBezTo>
                  <a:cubicBezTo>
                    <a:pt x="870" y="986"/>
                    <a:pt x="917" y="974"/>
                    <a:pt x="953" y="938"/>
                  </a:cubicBezTo>
                  <a:cubicBezTo>
                    <a:pt x="1013" y="879"/>
                    <a:pt x="1013" y="783"/>
                    <a:pt x="953" y="700"/>
                  </a:cubicBezTo>
                  <a:lnTo>
                    <a:pt x="739" y="498"/>
                  </a:lnTo>
                  <a:lnTo>
                    <a:pt x="953" y="283"/>
                  </a:lnTo>
                  <a:cubicBezTo>
                    <a:pt x="1013" y="224"/>
                    <a:pt x="1013" y="129"/>
                    <a:pt x="953" y="45"/>
                  </a:cubicBezTo>
                  <a:cubicBezTo>
                    <a:pt x="923" y="16"/>
                    <a:pt x="882" y="1"/>
                    <a:pt x="838" y="1"/>
                  </a:cubicBezTo>
                  <a:cubicBezTo>
                    <a:pt x="795" y="1"/>
                    <a:pt x="751" y="16"/>
                    <a:pt x="715" y="45"/>
                  </a:cubicBezTo>
                  <a:lnTo>
                    <a:pt x="501" y="260"/>
                  </a:lnTo>
                  <a:lnTo>
                    <a:pt x="298" y="45"/>
                  </a:lnTo>
                  <a:cubicBezTo>
                    <a:pt x="268" y="16"/>
                    <a:pt x="227" y="1"/>
                    <a:pt x="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6"/>
            <p:cNvSpPr/>
            <p:nvPr/>
          </p:nvSpPr>
          <p:spPr>
            <a:xfrm>
              <a:off x="6820547" y="2673315"/>
              <a:ext cx="32244" cy="31034"/>
            </a:xfrm>
            <a:custGeom>
              <a:rect b="b" l="l" r="r" t="t"/>
              <a:pathLst>
                <a:path extrusionOk="0" h="975" w="1013">
                  <a:moveTo>
                    <a:pt x="188" y="1"/>
                  </a:moveTo>
                  <a:cubicBezTo>
                    <a:pt x="147" y="1"/>
                    <a:pt x="102" y="16"/>
                    <a:pt x="60" y="45"/>
                  </a:cubicBezTo>
                  <a:cubicBezTo>
                    <a:pt x="1" y="105"/>
                    <a:pt x="1" y="200"/>
                    <a:pt x="60" y="284"/>
                  </a:cubicBezTo>
                  <a:lnTo>
                    <a:pt x="275" y="486"/>
                  </a:lnTo>
                  <a:lnTo>
                    <a:pt x="60" y="700"/>
                  </a:lnTo>
                  <a:cubicBezTo>
                    <a:pt x="1" y="760"/>
                    <a:pt x="1" y="855"/>
                    <a:pt x="60" y="938"/>
                  </a:cubicBezTo>
                  <a:cubicBezTo>
                    <a:pt x="96" y="962"/>
                    <a:pt x="144" y="974"/>
                    <a:pt x="179" y="974"/>
                  </a:cubicBezTo>
                  <a:cubicBezTo>
                    <a:pt x="227" y="974"/>
                    <a:pt x="275" y="962"/>
                    <a:pt x="298" y="938"/>
                  </a:cubicBezTo>
                  <a:lnTo>
                    <a:pt x="513" y="724"/>
                  </a:lnTo>
                  <a:lnTo>
                    <a:pt x="715" y="938"/>
                  </a:lnTo>
                  <a:cubicBezTo>
                    <a:pt x="751" y="962"/>
                    <a:pt x="798" y="974"/>
                    <a:pt x="834" y="974"/>
                  </a:cubicBezTo>
                  <a:cubicBezTo>
                    <a:pt x="882" y="974"/>
                    <a:pt x="929" y="962"/>
                    <a:pt x="953" y="938"/>
                  </a:cubicBezTo>
                  <a:cubicBezTo>
                    <a:pt x="1013" y="879"/>
                    <a:pt x="1013" y="772"/>
                    <a:pt x="953" y="700"/>
                  </a:cubicBezTo>
                  <a:lnTo>
                    <a:pt x="751" y="486"/>
                  </a:lnTo>
                  <a:lnTo>
                    <a:pt x="953" y="284"/>
                  </a:lnTo>
                  <a:cubicBezTo>
                    <a:pt x="1013" y="224"/>
                    <a:pt x="1013" y="117"/>
                    <a:pt x="953" y="45"/>
                  </a:cubicBezTo>
                  <a:cubicBezTo>
                    <a:pt x="923" y="16"/>
                    <a:pt x="885" y="1"/>
                    <a:pt x="843" y="1"/>
                  </a:cubicBezTo>
                  <a:cubicBezTo>
                    <a:pt x="801" y="1"/>
                    <a:pt x="757" y="16"/>
                    <a:pt x="715" y="45"/>
                  </a:cubicBezTo>
                  <a:lnTo>
                    <a:pt x="513" y="248"/>
                  </a:lnTo>
                  <a:lnTo>
                    <a:pt x="298" y="45"/>
                  </a:lnTo>
                  <a:cubicBezTo>
                    <a:pt x="269" y="16"/>
                    <a:pt x="230" y="1"/>
                    <a:pt x="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6"/>
            <p:cNvSpPr/>
            <p:nvPr/>
          </p:nvSpPr>
          <p:spPr>
            <a:xfrm>
              <a:off x="6730341" y="2603607"/>
              <a:ext cx="32244" cy="31384"/>
            </a:xfrm>
            <a:custGeom>
              <a:rect b="b" l="l" r="r" t="t"/>
              <a:pathLst>
                <a:path extrusionOk="0" h="986" w="1013">
                  <a:moveTo>
                    <a:pt x="184" y="0"/>
                  </a:moveTo>
                  <a:cubicBezTo>
                    <a:pt x="141" y="0"/>
                    <a:pt x="96" y="15"/>
                    <a:pt x="61" y="45"/>
                  </a:cubicBezTo>
                  <a:cubicBezTo>
                    <a:pt x="1" y="104"/>
                    <a:pt x="1" y="211"/>
                    <a:pt x="61" y="283"/>
                  </a:cubicBezTo>
                  <a:lnTo>
                    <a:pt x="263" y="485"/>
                  </a:lnTo>
                  <a:lnTo>
                    <a:pt x="61" y="700"/>
                  </a:lnTo>
                  <a:cubicBezTo>
                    <a:pt x="1" y="759"/>
                    <a:pt x="1" y="866"/>
                    <a:pt x="61" y="938"/>
                  </a:cubicBezTo>
                  <a:cubicBezTo>
                    <a:pt x="84" y="962"/>
                    <a:pt x="132" y="985"/>
                    <a:pt x="180" y="985"/>
                  </a:cubicBezTo>
                  <a:cubicBezTo>
                    <a:pt x="215" y="985"/>
                    <a:pt x="263" y="962"/>
                    <a:pt x="299" y="938"/>
                  </a:cubicBezTo>
                  <a:lnTo>
                    <a:pt x="501" y="723"/>
                  </a:lnTo>
                  <a:lnTo>
                    <a:pt x="715" y="938"/>
                  </a:lnTo>
                  <a:cubicBezTo>
                    <a:pt x="739" y="962"/>
                    <a:pt x="787" y="985"/>
                    <a:pt x="834" y="985"/>
                  </a:cubicBezTo>
                  <a:cubicBezTo>
                    <a:pt x="870" y="985"/>
                    <a:pt x="918" y="962"/>
                    <a:pt x="953" y="938"/>
                  </a:cubicBezTo>
                  <a:cubicBezTo>
                    <a:pt x="1013" y="878"/>
                    <a:pt x="1013" y="771"/>
                    <a:pt x="953" y="700"/>
                  </a:cubicBezTo>
                  <a:lnTo>
                    <a:pt x="739" y="485"/>
                  </a:lnTo>
                  <a:lnTo>
                    <a:pt x="953" y="283"/>
                  </a:lnTo>
                  <a:cubicBezTo>
                    <a:pt x="1013" y="223"/>
                    <a:pt x="1013" y="116"/>
                    <a:pt x="953" y="45"/>
                  </a:cubicBezTo>
                  <a:cubicBezTo>
                    <a:pt x="924" y="15"/>
                    <a:pt x="882" y="0"/>
                    <a:pt x="839" y="0"/>
                  </a:cubicBezTo>
                  <a:cubicBezTo>
                    <a:pt x="796" y="0"/>
                    <a:pt x="751" y="15"/>
                    <a:pt x="715" y="45"/>
                  </a:cubicBezTo>
                  <a:lnTo>
                    <a:pt x="501" y="247"/>
                  </a:lnTo>
                  <a:lnTo>
                    <a:pt x="299" y="45"/>
                  </a:lnTo>
                  <a:cubicBezTo>
                    <a:pt x="269" y="15"/>
                    <a:pt x="227" y="0"/>
                    <a:pt x="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7" name="Google Shape;1517;p56"/>
          <p:cNvSpPr/>
          <p:nvPr/>
        </p:nvSpPr>
        <p:spPr>
          <a:xfrm>
            <a:off x="4472118" y="1416862"/>
            <a:ext cx="360568" cy="356282"/>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8" name="Google Shape;1518;p56"/>
          <p:cNvCxnSpPr/>
          <p:nvPr/>
        </p:nvCxnSpPr>
        <p:spPr>
          <a:xfrm>
            <a:off x="4663388" y="1917775"/>
            <a:ext cx="21600" cy="2380500"/>
          </a:xfrm>
          <a:prstGeom prst="straightConnector1">
            <a:avLst/>
          </a:prstGeom>
          <a:noFill/>
          <a:ln cap="flat" cmpd="sng" w="28575">
            <a:solidFill>
              <a:srgbClr val="55A4FF"/>
            </a:solidFill>
            <a:prstDash val="solid"/>
            <a:round/>
            <a:headEnd len="med" w="med" type="none"/>
            <a:tailEnd len="med" w="med" type="none"/>
          </a:ln>
          <a:effectLst>
            <a:outerShdw blurRad="200025" rotWithShape="0" algn="bl" dir="5400000" dist="19050">
              <a:srgbClr val="AAFD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grpSp>
        <p:nvGrpSpPr>
          <p:cNvPr id="1523" name="Google Shape;1523;p57"/>
          <p:cNvGrpSpPr/>
          <p:nvPr/>
        </p:nvGrpSpPr>
        <p:grpSpPr>
          <a:xfrm rot="-5234482">
            <a:off x="6581045" y="-69721"/>
            <a:ext cx="3642597" cy="2104133"/>
            <a:chOff x="-313950" y="2285625"/>
            <a:chExt cx="5023300" cy="2893700"/>
          </a:xfrm>
        </p:grpSpPr>
        <p:sp>
          <p:nvSpPr>
            <p:cNvPr id="1524" name="Google Shape;1524;p57"/>
            <p:cNvSpPr/>
            <p:nvPr/>
          </p:nvSpPr>
          <p:spPr>
            <a:xfrm flipH="1" rot="10800000">
              <a:off x="217150" y="45866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7"/>
            <p:cNvSpPr/>
            <p:nvPr/>
          </p:nvSpPr>
          <p:spPr>
            <a:xfrm flipH="1" rot="10800000">
              <a:off x="1645550" y="490227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7"/>
            <p:cNvSpPr/>
            <p:nvPr/>
          </p:nvSpPr>
          <p:spPr>
            <a:xfrm flipH="1" rot="10800000">
              <a:off x="329525" y="2285625"/>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7" name="Google Shape;1527;p57"/>
            <p:cNvCxnSpPr>
              <a:stCxn id="1528" idx="0"/>
              <a:endCxn id="1524" idx="4"/>
            </p:cNvCxnSpPr>
            <p:nvPr/>
          </p:nvCxnSpPr>
          <p:spPr>
            <a:xfrm rot="5234065">
              <a:off x="196229" y="3763585"/>
              <a:ext cx="895343" cy="717230"/>
            </a:xfrm>
            <a:prstGeom prst="curvedConnector3">
              <a:avLst>
                <a:gd fmla="val 50038" name="adj1"/>
              </a:avLst>
            </a:prstGeom>
            <a:noFill/>
            <a:ln cap="flat" cmpd="sng" w="19050">
              <a:solidFill>
                <a:srgbClr val="FFFFFF"/>
              </a:solidFill>
              <a:prstDash val="dot"/>
              <a:round/>
              <a:headEnd len="med" w="med" type="none"/>
              <a:tailEnd len="med" w="med" type="none"/>
            </a:ln>
          </p:spPr>
        </p:cxnSp>
        <p:cxnSp>
          <p:nvCxnSpPr>
            <p:cNvPr id="1529" name="Google Shape;1529;p57"/>
            <p:cNvCxnSpPr>
              <a:stCxn id="1524" idx="6"/>
              <a:endCxn id="1525" idx="2"/>
            </p:cNvCxnSpPr>
            <p:nvPr/>
          </p:nvCxnSpPr>
          <p:spPr>
            <a:xfrm rot="-165053">
              <a:off x="405740" y="4646984"/>
              <a:ext cx="1231419" cy="375132"/>
            </a:xfrm>
            <a:prstGeom prst="curvedConnector3">
              <a:avLst>
                <a:gd fmla="val 49714" name="adj1"/>
              </a:avLst>
            </a:prstGeom>
            <a:noFill/>
            <a:ln cap="flat" cmpd="sng" w="19050">
              <a:solidFill>
                <a:srgbClr val="FFFFFF"/>
              </a:solidFill>
              <a:prstDash val="dot"/>
              <a:round/>
              <a:headEnd len="med" w="med" type="none"/>
              <a:tailEnd len="med" w="med" type="none"/>
            </a:ln>
          </p:spPr>
        </p:cxnSp>
        <p:sp>
          <p:nvSpPr>
            <p:cNvPr id="1530" name="Google Shape;1530;p57"/>
            <p:cNvSpPr/>
            <p:nvPr/>
          </p:nvSpPr>
          <p:spPr>
            <a:xfrm flipH="1" rot="10800000">
              <a:off x="3217075" y="4885250"/>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7"/>
            <p:cNvSpPr/>
            <p:nvPr/>
          </p:nvSpPr>
          <p:spPr>
            <a:xfrm flipH="1" rot="10800000">
              <a:off x="3707450" y="43859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2" name="Google Shape;1532;p57"/>
            <p:cNvCxnSpPr>
              <a:endCxn id="1533" idx="2"/>
            </p:cNvCxnSpPr>
            <p:nvPr/>
          </p:nvCxnSpPr>
          <p:spPr>
            <a:xfrm flipH="1" rot="-5565956">
              <a:off x="-859994" y="3814376"/>
              <a:ext cx="1877487" cy="695598"/>
            </a:xfrm>
            <a:prstGeom prst="curvedConnector4">
              <a:avLst>
                <a:gd fmla="val 47541" name="adj1"/>
                <a:gd fmla="val 174838" name="adj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34" name="Google Shape;1534;p57"/>
            <p:cNvCxnSpPr>
              <a:stCxn id="1525" idx="2"/>
              <a:endCxn id="1533" idx="6"/>
            </p:cNvCxnSpPr>
            <p:nvPr/>
          </p:nvCxnSpPr>
          <p:spPr>
            <a:xfrm flipH="1" rot="-165471">
              <a:off x="662030" y="5016100"/>
              <a:ext cx="985141" cy="43551"/>
            </a:xfrm>
            <a:prstGeom prst="curvedConnector3">
              <a:avLst>
                <a:gd fmla="val 50055" name="adj1"/>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35" name="Google Shape;1535;p57"/>
            <p:cNvCxnSpPr>
              <a:stCxn id="1528" idx="7"/>
              <a:endCxn id="1530" idx="2"/>
            </p:cNvCxnSpPr>
            <p:nvPr/>
          </p:nvCxnSpPr>
          <p:spPr>
            <a:xfrm flipH="1" rot="-5566260">
              <a:off x="1434619" y="3244413"/>
              <a:ext cx="1427269" cy="2071182"/>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36" name="Google Shape;1536;p57"/>
            <p:cNvCxnSpPr>
              <a:stCxn id="1530" idx="6"/>
              <a:endCxn id="1537" idx="1"/>
            </p:cNvCxnSpPr>
            <p:nvPr/>
          </p:nvCxnSpPr>
          <p:spPr>
            <a:xfrm rot="-165207">
              <a:off x="3336379" y="4914099"/>
              <a:ext cx="1205292" cy="175401"/>
            </a:xfrm>
            <a:prstGeom prst="curvedConnector4">
              <a:avLst>
                <a:gd fmla="val 48566" name="adj1"/>
                <a:gd fmla="val 304624" name="adj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38" name="Google Shape;1538;p57"/>
            <p:cNvCxnSpPr>
              <a:stCxn id="1537" idx="4"/>
              <a:endCxn id="1531" idx="6"/>
            </p:cNvCxnSpPr>
            <p:nvPr/>
          </p:nvCxnSpPr>
          <p:spPr>
            <a:xfrm flipH="1" rot="5234262">
              <a:off x="4023286" y="4334117"/>
              <a:ext cx="454428" cy="704316"/>
            </a:xfrm>
            <a:prstGeom prst="curvedConnector2">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39" name="Google Shape;1539;p57"/>
            <p:cNvCxnSpPr>
              <a:stCxn id="1531" idx="2"/>
              <a:endCxn id="1525" idx="6"/>
            </p:cNvCxnSpPr>
            <p:nvPr/>
          </p:nvCxnSpPr>
          <p:spPr>
            <a:xfrm flipH="1" rot="-165253">
              <a:off x="1814550" y="4521555"/>
              <a:ext cx="1904200" cy="425589"/>
            </a:xfrm>
            <a:prstGeom prst="curvedConnector3">
              <a:avLst>
                <a:gd fmla="val 50220" name="adj1"/>
              </a:avLst>
            </a:prstGeom>
            <a:noFill/>
            <a:ln cap="flat" cmpd="sng" w="19050">
              <a:solidFill>
                <a:srgbClr val="FFFFFF"/>
              </a:solidFill>
              <a:prstDash val="dot"/>
              <a:round/>
              <a:headEnd len="med" w="med" type="none"/>
              <a:tailEnd len="med" w="med" type="none"/>
            </a:ln>
            <a:effectLst>
              <a:outerShdw blurRad="57150" rotWithShape="0" algn="bl" dir="5400000" dist="19050">
                <a:srgbClr val="FFFFFF">
                  <a:alpha val="50000"/>
                </a:srgbClr>
              </a:outerShdw>
            </a:effectLst>
          </p:spPr>
        </p:cxnSp>
        <p:cxnSp>
          <p:nvCxnSpPr>
            <p:cNvPr id="1540" name="Google Shape;1540;p57"/>
            <p:cNvCxnSpPr>
              <a:stCxn id="1528" idx="4"/>
              <a:endCxn id="1526" idx="0"/>
            </p:cNvCxnSpPr>
            <p:nvPr/>
          </p:nvCxnSpPr>
          <p:spPr>
            <a:xfrm flipH="1" rot="5233911">
              <a:off x="231153" y="2664199"/>
              <a:ext cx="937995" cy="516001"/>
            </a:xfrm>
            <a:prstGeom prst="curvedConnector3">
              <a:avLst>
                <a:gd fmla="val 49940" name="adj1"/>
              </a:avLst>
            </a:prstGeom>
            <a:noFill/>
            <a:ln cap="flat" cmpd="sng" w="19050">
              <a:solidFill>
                <a:srgbClr val="FFFFFF"/>
              </a:solidFill>
              <a:prstDash val="dot"/>
              <a:round/>
              <a:headEnd len="med" w="med" type="none"/>
              <a:tailEnd len="med" w="med" type="none"/>
            </a:ln>
          </p:spPr>
        </p:cxnSp>
        <p:grpSp>
          <p:nvGrpSpPr>
            <p:cNvPr id="1541" name="Google Shape;1541;p57"/>
            <p:cNvGrpSpPr/>
            <p:nvPr/>
          </p:nvGrpSpPr>
          <p:grpSpPr>
            <a:xfrm flipH="1" rot="10800000">
              <a:off x="840700" y="3378200"/>
              <a:ext cx="279600" cy="279600"/>
              <a:chOff x="2206950" y="697000"/>
              <a:chExt cx="279600" cy="279600"/>
            </a:xfrm>
          </p:grpSpPr>
          <p:sp>
            <p:nvSpPr>
              <p:cNvPr id="1542" name="Google Shape;1542;p57"/>
              <p:cNvSpPr/>
              <p:nvPr/>
            </p:nvSpPr>
            <p:spPr>
              <a:xfrm>
                <a:off x="2256550" y="746600"/>
                <a:ext cx="180300" cy="1803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7"/>
              <p:cNvSpPr/>
              <p:nvPr/>
            </p:nvSpPr>
            <p:spPr>
              <a:xfrm>
                <a:off x="2206950" y="697000"/>
                <a:ext cx="279600" cy="2796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57"/>
            <p:cNvGrpSpPr/>
            <p:nvPr/>
          </p:nvGrpSpPr>
          <p:grpSpPr>
            <a:xfrm flipH="1" rot="10800000">
              <a:off x="471450" y="4987025"/>
              <a:ext cx="192300" cy="192300"/>
              <a:chOff x="471450" y="43325"/>
              <a:chExt cx="192300" cy="192300"/>
            </a:xfrm>
          </p:grpSpPr>
          <p:sp>
            <p:nvSpPr>
              <p:cNvPr id="1544" name="Google Shape;1544;p57"/>
              <p:cNvSpPr/>
              <p:nvPr/>
            </p:nvSpPr>
            <p:spPr>
              <a:xfrm>
                <a:off x="509700" y="81575"/>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7"/>
              <p:cNvSpPr/>
              <p:nvPr/>
            </p:nvSpPr>
            <p:spPr>
              <a:xfrm>
                <a:off x="471450" y="43325"/>
                <a:ext cx="192300" cy="1923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5" name="Google Shape;1545;p57"/>
            <p:cNvGrpSpPr/>
            <p:nvPr/>
          </p:nvGrpSpPr>
          <p:grpSpPr>
            <a:xfrm flipH="1" rot="10800000">
              <a:off x="4517050" y="4896275"/>
              <a:ext cx="192300" cy="192300"/>
              <a:chOff x="4587025" y="-72475"/>
              <a:chExt cx="192300" cy="192300"/>
            </a:xfrm>
          </p:grpSpPr>
          <p:sp>
            <p:nvSpPr>
              <p:cNvPr id="1546" name="Google Shape;1546;p57"/>
              <p:cNvSpPr/>
              <p:nvPr/>
            </p:nvSpPr>
            <p:spPr>
              <a:xfrm>
                <a:off x="4625275" y="-34225"/>
                <a:ext cx="115800" cy="115800"/>
              </a:xfrm>
              <a:prstGeom prst="ellipse">
                <a:avLst/>
              </a:prstGeom>
              <a:solidFill>
                <a:srgbClr val="AAFDFF"/>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7"/>
              <p:cNvSpPr/>
              <p:nvPr/>
            </p:nvSpPr>
            <p:spPr>
              <a:xfrm>
                <a:off x="4587025" y="-72475"/>
                <a:ext cx="192300" cy="192300"/>
              </a:xfrm>
              <a:prstGeom prst="ellipse">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7" name="Google Shape;1547;p57"/>
          <p:cNvSpPr txBox="1"/>
          <p:nvPr/>
        </p:nvSpPr>
        <p:spPr>
          <a:xfrm>
            <a:off x="157600" y="243575"/>
            <a:ext cx="5014500" cy="585000"/>
          </a:xfrm>
          <a:prstGeom prst="rect">
            <a:avLst/>
          </a:prstGeom>
          <a:noFill/>
          <a:ln>
            <a:noFill/>
          </a:ln>
        </p:spPr>
        <p:txBody>
          <a:bodyPr anchorCtr="0" anchor="t" bIns="91425" lIns="91425" spcFirstLastPara="1" rIns="91425" wrap="square" tIns="91425">
            <a:spAutoFit/>
          </a:bodyPr>
          <a:lstStyle/>
          <a:p>
            <a:pPr indent="-210820" lvl="0" marL="45720" rtl="0" algn="ctr">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Existing Solutions</a:t>
            </a:r>
            <a:endParaRPr sz="2600">
              <a:solidFill>
                <a:schemeClr val="accent1"/>
              </a:solidFill>
              <a:latin typeface="PT Sans"/>
              <a:ea typeface="PT Sans"/>
              <a:cs typeface="PT Sans"/>
              <a:sym typeface="PT Sans"/>
            </a:endParaRPr>
          </a:p>
        </p:txBody>
      </p:sp>
      <p:cxnSp>
        <p:nvCxnSpPr>
          <p:cNvPr id="1548" name="Google Shape;1548;p57"/>
          <p:cNvCxnSpPr/>
          <p:nvPr/>
        </p:nvCxnSpPr>
        <p:spPr>
          <a:xfrm>
            <a:off x="1410400" y="1352675"/>
            <a:ext cx="22200" cy="2544300"/>
          </a:xfrm>
          <a:prstGeom prst="straightConnector1">
            <a:avLst/>
          </a:prstGeom>
          <a:noFill/>
          <a:ln cap="flat" cmpd="sng" w="28575">
            <a:solidFill>
              <a:schemeClr val="lt1"/>
            </a:solidFill>
            <a:prstDash val="solid"/>
            <a:round/>
            <a:headEnd len="med" w="med" type="none"/>
            <a:tailEnd len="med" w="med" type="none"/>
          </a:ln>
          <a:effectLst>
            <a:outerShdw blurRad="200025" rotWithShape="0" algn="bl" dir="5400000" dist="19050">
              <a:srgbClr val="AAFDFF">
                <a:alpha val="50000"/>
              </a:srgbClr>
            </a:outerShdw>
          </a:effectLst>
        </p:spPr>
      </p:cxnSp>
      <p:sp>
        <p:nvSpPr>
          <p:cNvPr id="1549" name="Google Shape;1549;p57"/>
          <p:cNvSpPr txBox="1"/>
          <p:nvPr/>
        </p:nvSpPr>
        <p:spPr>
          <a:xfrm>
            <a:off x="4758250" y="1136290"/>
            <a:ext cx="2505600" cy="55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Krona One"/>
                <a:ea typeface="Krona One"/>
                <a:cs typeface="Krona One"/>
                <a:sym typeface="Krona One"/>
              </a:rPr>
              <a:t>Solution</a:t>
            </a:r>
            <a:r>
              <a:rPr lang="en" sz="1800">
                <a:solidFill>
                  <a:srgbClr val="FFFFFF"/>
                </a:solidFill>
                <a:latin typeface="Krona One"/>
                <a:ea typeface="Krona One"/>
                <a:cs typeface="Krona One"/>
                <a:sym typeface="Krona One"/>
              </a:rPr>
              <a:t>-2</a:t>
            </a:r>
            <a:endParaRPr sz="1800">
              <a:solidFill>
                <a:srgbClr val="FFFFFF"/>
              </a:solidFill>
              <a:latin typeface="Krona One"/>
              <a:ea typeface="Krona One"/>
              <a:cs typeface="Krona One"/>
              <a:sym typeface="Krona One"/>
            </a:endParaRPr>
          </a:p>
        </p:txBody>
      </p:sp>
      <p:sp>
        <p:nvSpPr>
          <p:cNvPr id="1550" name="Google Shape;1550;p57"/>
          <p:cNvSpPr txBox="1"/>
          <p:nvPr/>
        </p:nvSpPr>
        <p:spPr>
          <a:xfrm>
            <a:off x="4758250" y="1623575"/>
            <a:ext cx="2376000" cy="2073000"/>
          </a:xfrm>
          <a:prstGeom prst="rect">
            <a:avLst/>
          </a:prstGeom>
          <a:gradFill>
            <a:gsLst>
              <a:gs pos="0">
                <a:schemeClr val="dk2"/>
              </a:gs>
              <a:gs pos="100000">
                <a:srgbClr val="2E2E8F">
                  <a:alpha val="0"/>
                </a:srgbClr>
              </a:gs>
            </a:gsLst>
            <a:lin ang="5400700" scaled="0"/>
          </a:gra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6"/>
                </a:solidFill>
                <a:latin typeface="PT Sans"/>
                <a:ea typeface="PT Sans"/>
                <a:cs typeface="PT Sans"/>
                <a:sym typeface="PT Sans"/>
              </a:rPr>
              <a:t>Other case studies used Python and Tableau to conduct data exploration and analysis. However, the data is inconsistent and was not correctly supplied with relevant options, making the study weak.</a:t>
            </a:r>
            <a:endParaRPr>
              <a:solidFill>
                <a:schemeClr val="accent6"/>
              </a:solidFill>
              <a:latin typeface="PT Sans"/>
              <a:ea typeface="PT Sans"/>
              <a:cs typeface="PT Sans"/>
              <a:sym typeface="PT Sans"/>
            </a:endParaRPr>
          </a:p>
          <a:p>
            <a:pPr indent="0" lvl="0" marL="0" rtl="0" algn="just">
              <a:spcBef>
                <a:spcPts val="0"/>
              </a:spcBef>
              <a:spcAft>
                <a:spcPts val="0"/>
              </a:spcAft>
              <a:buNone/>
            </a:pPr>
            <a:r>
              <a:t/>
            </a:r>
            <a:endParaRPr>
              <a:solidFill>
                <a:schemeClr val="accent6"/>
              </a:solidFill>
              <a:latin typeface="PT Sans"/>
              <a:ea typeface="PT Sans"/>
              <a:cs typeface="PT Sans"/>
              <a:sym typeface="PT Sans"/>
            </a:endParaRPr>
          </a:p>
          <a:p>
            <a:pPr indent="0" lvl="0" marL="0" rtl="0" algn="just">
              <a:spcBef>
                <a:spcPts val="0"/>
              </a:spcBef>
              <a:spcAft>
                <a:spcPts val="0"/>
              </a:spcAft>
              <a:buNone/>
            </a:pPr>
            <a:r>
              <a:t/>
            </a:r>
            <a:endParaRPr>
              <a:solidFill>
                <a:schemeClr val="accent6"/>
              </a:solidFill>
              <a:latin typeface="PT Sans"/>
              <a:ea typeface="PT Sans"/>
              <a:cs typeface="PT Sans"/>
              <a:sym typeface="PT Sans"/>
            </a:endParaRPr>
          </a:p>
        </p:txBody>
      </p:sp>
      <p:sp>
        <p:nvSpPr>
          <p:cNvPr id="1551" name="Google Shape;1551;p57"/>
          <p:cNvSpPr txBox="1"/>
          <p:nvPr/>
        </p:nvSpPr>
        <p:spPr>
          <a:xfrm>
            <a:off x="1550375" y="1623575"/>
            <a:ext cx="2505600" cy="2287800"/>
          </a:xfrm>
          <a:prstGeom prst="rect">
            <a:avLst/>
          </a:prstGeom>
          <a:gradFill>
            <a:gsLst>
              <a:gs pos="0">
                <a:schemeClr val="lt1"/>
              </a:gs>
              <a:gs pos="100000">
                <a:srgbClr val="2E2E8F">
                  <a:alpha val="0"/>
                </a:srgbClr>
              </a:gs>
            </a:gsLst>
            <a:lin ang="5400700" scaled="0"/>
          </a:gra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latin typeface="PT Sans"/>
                <a:ea typeface="PT Sans"/>
                <a:cs typeface="PT Sans"/>
                <a:sym typeface="PT Sans"/>
              </a:rPr>
              <a:t>One of the layoff case studies uses R-programming to focus on the percentage of workers laid off. While the case study provided solid statistical analysis, the dataset has more category-type variables, hence the approach does not provide proper answers to our challenges.</a:t>
            </a:r>
            <a:endParaRPr>
              <a:solidFill>
                <a:srgbClr val="FFFFFF"/>
              </a:solidFill>
              <a:latin typeface="PT Sans"/>
              <a:ea typeface="PT Sans"/>
              <a:cs typeface="PT Sans"/>
              <a:sym typeface="PT Sans"/>
            </a:endParaRPr>
          </a:p>
        </p:txBody>
      </p:sp>
      <p:sp>
        <p:nvSpPr>
          <p:cNvPr id="1552" name="Google Shape;1552;p57"/>
          <p:cNvSpPr txBox="1"/>
          <p:nvPr/>
        </p:nvSpPr>
        <p:spPr>
          <a:xfrm>
            <a:off x="1550375" y="1136290"/>
            <a:ext cx="2505600" cy="55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Krona One"/>
                <a:ea typeface="Krona One"/>
                <a:cs typeface="Krona One"/>
                <a:sym typeface="Krona One"/>
              </a:rPr>
              <a:t>Solution-1</a:t>
            </a:r>
            <a:endParaRPr sz="1800">
              <a:solidFill>
                <a:srgbClr val="FFFFFF"/>
              </a:solidFill>
              <a:latin typeface="Krona One"/>
              <a:ea typeface="Krona One"/>
              <a:cs typeface="Krona One"/>
              <a:sym typeface="Krona One"/>
            </a:endParaRPr>
          </a:p>
        </p:txBody>
      </p:sp>
      <p:cxnSp>
        <p:nvCxnSpPr>
          <p:cNvPr id="1553" name="Google Shape;1553;p57"/>
          <p:cNvCxnSpPr/>
          <p:nvPr/>
        </p:nvCxnSpPr>
        <p:spPr>
          <a:xfrm>
            <a:off x="4605850" y="1352675"/>
            <a:ext cx="21900" cy="25443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rgbClr val="AAFDFF">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58"/>
          <p:cNvSpPr txBox="1"/>
          <p:nvPr/>
        </p:nvSpPr>
        <p:spPr>
          <a:xfrm>
            <a:off x="272250" y="157575"/>
            <a:ext cx="5014500" cy="585000"/>
          </a:xfrm>
          <a:prstGeom prst="rect">
            <a:avLst/>
          </a:prstGeom>
          <a:noFill/>
          <a:ln>
            <a:noFill/>
          </a:ln>
        </p:spPr>
        <p:txBody>
          <a:bodyPr anchorCtr="0" anchor="t" bIns="91425" lIns="91425" spcFirstLastPara="1" rIns="91425" wrap="square" tIns="91425">
            <a:spAutoFit/>
          </a:bodyPr>
          <a:lstStyle/>
          <a:p>
            <a:pPr indent="-210820" lvl="0" marL="45720" rtl="0" algn="ctr">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DataSet Description</a:t>
            </a:r>
            <a:endParaRPr sz="2600">
              <a:solidFill>
                <a:schemeClr val="accent1"/>
              </a:solidFill>
              <a:latin typeface="PT Sans"/>
              <a:ea typeface="PT Sans"/>
              <a:cs typeface="PT Sans"/>
              <a:sym typeface="PT Sans"/>
            </a:endParaRPr>
          </a:p>
        </p:txBody>
      </p:sp>
      <p:pic>
        <p:nvPicPr>
          <p:cNvPr id="1559" name="Google Shape;1559;p58"/>
          <p:cNvPicPr preferRelativeResize="0"/>
          <p:nvPr/>
        </p:nvPicPr>
        <p:blipFill>
          <a:blip r:embed="rId3">
            <a:alphaModFix/>
          </a:blip>
          <a:stretch>
            <a:fillRect/>
          </a:stretch>
        </p:blipFill>
        <p:spPr>
          <a:xfrm>
            <a:off x="3302124" y="1510050"/>
            <a:ext cx="2293125" cy="1203900"/>
          </a:xfrm>
          <a:prstGeom prst="rect">
            <a:avLst/>
          </a:prstGeom>
          <a:noFill/>
          <a:ln>
            <a:noFill/>
          </a:ln>
        </p:spPr>
      </p:pic>
      <p:sp>
        <p:nvSpPr>
          <p:cNvPr id="1560" name="Google Shape;1560;p58"/>
          <p:cNvSpPr/>
          <p:nvPr/>
        </p:nvSpPr>
        <p:spPr>
          <a:xfrm>
            <a:off x="6590600" y="931400"/>
            <a:ext cx="773700" cy="802200"/>
          </a:xfrm>
          <a:prstGeom prst="ellipse">
            <a:avLst/>
          </a:prstGeom>
          <a:solidFill>
            <a:srgbClr val="119EC9"/>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1" name="Google Shape;1561;p58"/>
          <p:cNvPicPr preferRelativeResize="0"/>
          <p:nvPr/>
        </p:nvPicPr>
        <p:blipFill rotWithShape="1">
          <a:blip r:embed="rId4">
            <a:alphaModFix/>
          </a:blip>
          <a:srcRect b="0" l="9102" r="12293" t="16555"/>
          <a:stretch/>
        </p:blipFill>
        <p:spPr>
          <a:xfrm>
            <a:off x="6794270" y="1154947"/>
            <a:ext cx="366350" cy="355102"/>
          </a:xfrm>
          <a:prstGeom prst="rect">
            <a:avLst/>
          </a:prstGeom>
          <a:noFill/>
          <a:ln>
            <a:noFill/>
          </a:ln>
        </p:spPr>
      </p:pic>
      <p:sp>
        <p:nvSpPr>
          <p:cNvPr id="1562" name="Google Shape;1562;p58"/>
          <p:cNvSpPr/>
          <p:nvPr/>
        </p:nvSpPr>
        <p:spPr>
          <a:xfrm>
            <a:off x="5931500" y="1733600"/>
            <a:ext cx="2091900" cy="1203900"/>
          </a:xfrm>
          <a:prstGeom prst="roundRect">
            <a:avLst>
              <a:gd fmla="val 16667" name="adj"/>
            </a:avLst>
          </a:prstGeom>
          <a:gradFill>
            <a:gsLst>
              <a:gs pos="0">
                <a:srgbClr val="119EC9"/>
              </a:gs>
              <a:gs pos="100000">
                <a:srgbClr val="2E2E8F">
                  <a:alpha val="0"/>
                </a:srgbClr>
              </a:gs>
            </a:gsLst>
            <a:lin ang="5400700" scaled="0"/>
          </a:gra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DATA SOURCE</a:t>
            </a:r>
            <a:endParaRPr b="1" sz="1500">
              <a:solidFill>
                <a:schemeClr val="accent6"/>
              </a:solidFill>
              <a:latin typeface="PT Sans"/>
              <a:ea typeface="PT Sans"/>
              <a:cs typeface="PT Sans"/>
              <a:sym typeface="PT Sans"/>
            </a:endParaRPr>
          </a:p>
          <a:p>
            <a:pPr indent="0" lvl="0" marL="0" rtl="0" algn="l">
              <a:spcBef>
                <a:spcPts val="0"/>
              </a:spcBef>
              <a:spcAft>
                <a:spcPts val="0"/>
              </a:spcAft>
              <a:buNone/>
            </a:pPr>
            <a:r>
              <a:rPr lang="en" u="sng">
                <a:solidFill>
                  <a:schemeClr val="hlink"/>
                </a:solidFill>
                <a:latin typeface="PT Sans"/>
                <a:ea typeface="PT Sans"/>
                <a:cs typeface="PT Sans"/>
                <a:sym typeface="PT Sans"/>
                <a:hlinkClick r:id="rId5"/>
              </a:rPr>
              <a:t>https://www.kaggle.com/datasets/salimwid/technology-company-layoffs-20222023-data</a:t>
            </a:r>
            <a:endParaRPr>
              <a:solidFill>
                <a:schemeClr val="accent6"/>
              </a:solidFill>
              <a:latin typeface="PT Sans"/>
              <a:ea typeface="PT Sans"/>
              <a:cs typeface="PT Sans"/>
              <a:sym typeface="PT Sans"/>
            </a:endParaRPr>
          </a:p>
        </p:txBody>
      </p:sp>
      <p:sp>
        <p:nvSpPr>
          <p:cNvPr id="1563" name="Google Shape;1563;p58"/>
          <p:cNvSpPr/>
          <p:nvPr/>
        </p:nvSpPr>
        <p:spPr>
          <a:xfrm>
            <a:off x="6163450" y="3031650"/>
            <a:ext cx="773700" cy="802200"/>
          </a:xfrm>
          <a:prstGeom prst="ellipse">
            <a:avLst/>
          </a:prstGeom>
          <a:solidFill>
            <a:srgbClr val="F2AD85"/>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8"/>
          <p:cNvSpPr/>
          <p:nvPr/>
        </p:nvSpPr>
        <p:spPr>
          <a:xfrm>
            <a:off x="5351850" y="3833850"/>
            <a:ext cx="2470800" cy="1203900"/>
          </a:xfrm>
          <a:prstGeom prst="roundRect">
            <a:avLst>
              <a:gd fmla="val 16667" name="adj"/>
            </a:avLst>
          </a:prstGeom>
          <a:gradFill>
            <a:gsLst>
              <a:gs pos="0">
                <a:srgbClr val="F2AD85"/>
              </a:gs>
              <a:gs pos="100000">
                <a:srgbClr val="2E2E8F">
                  <a:alpha val="0"/>
                </a:srgbClr>
              </a:gs>
            </a:gsLst>
            <a:lin ang="5400700" scaled="0"/>
          </a:gra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accent6"/>
              </a:solidFill>
              <a:latin typeface="PT Sans"/>
              <a:ea typeface="PT Sans"/>
              <a:cs typeface="PT Sans"/>
              <a:sym typeface="PT Sans"/>
            </a:endParaRPr>
          </a:p>
          <a:p>
            <a:pPr indent="0" lvl="0" marL="0" rtl="0" algn="ctr">
              <a:spcBef>
                <a:spcPts val="0"/>
              </a:spcBef>
              <a:spcAft>
                <a:spcPts val="0"/>
              </a:spcAft>
              <a:buNone/>
            </a:pPr>
            <a:r>
              <a:rPr b="1" lang="en" sz="1500">
                <a:solidFill>
                  <a:schemeClr val="accent6"/>
                </a:solidFill>
                <a:latin typeface="PT Sans"/>
                <a:ea typeface="PT Sans"/>
                <a:cs typeface="PT Sans"/>
                <a:sym typeface="PT Sans"/>
              </a:rPr>
              <a:t>FEATURES</a:t>
            </a:r>
            <a:endParaRPr b="1" sz="1500">
              <a:solidFill>
                <a:schemeClr val="accent6"/>
              </a:solidFill>
              <a:latin typeface="PT Sans"/>
              <a:ea typeface="PT Sans"/>
              <a:cs typeface="PT Sans"/>
              <a:sym typeface="PT Sans"/>
            </a:endParaRPr>
          </a:p>
          <a:p>
            <a:pPr indent="0" lvl="0" marL="0" rtl="0" algn="l">
              <a:spcBef>
                <a:spcPts val="0"/>
              </a:spcBef>
              <a:spcAft>
                <a:spcPts val="0"/>
              </a:spcAft>
              <a:buNone/>
            </a:pPr>
            <a:r>
              <a:rPr lang="en">
                <a:solidFill>
                  <a:schemeClr val="accent6"/>
                </a:solidFill>
                <a:latin typeface="PT Sans"/>
                <a:ea typeface="PT Sans"/>
                <a:cs typeface="PT Sans"/>
                <a:sym typeface="PT Sans"/>
              </a:rPr>
              <a:t>A CSV file with</a:t>
            </a:r>
            <a:endParaRPr>
              <a:solidFill>
                <a:schemeClr val="accent6"/>
              </a:solidFill>
              <a:latin typeface="PT Sans"/>
              <a:ea typeface="PT Sans"/>
              <a:cs typeface="PT Sans"/>
              <a:sym typeface="PT Sans"/>
            </a:endParaRPr>
          </a:p>
          <a:p>
            <a:pPr indent="0" lvl="0" marL="0" rtl="0" algn="l">
              <a:spcBef>
                <a:spcPts val="0"/>
              </a:spcBef>
              <a:spcAft>
                <a:spcPts val="0"/>
              </a:spcAft>
              <a:buNone/>
            </a:pPr>
            <a:r>
              <a:rPr lang="en">
                <a:solidFill>
                  <a:schemeClr val="accent6"/>
                </a:solidFill>
                <a:latin typeface="PT Sans"/>
                <a:ea typeface="PT Sans"/>
                <a:cs typeface="PT Sans"/>
                <a:sym typeface="PT Sans"/>
              </a:rPr>
              <a:t>Number of Instances: 489</a:t>
            </a:r>
            <a:endParaRPr>
              <a:solidFill>
                <a:schemeClr val="accent6"/>
              </a:solidFill>
              <a:latin typeface="PT Sans"/>
              <a:ea typeface="PT Sans"/>
              <a:cs typeface="PT Sans"/>
              <a:sym typeface="PT Sans"/>
            </a:endParaRPr>
          </a:p>
          <a:p>
            <a:pPr indent="0" lvl="0" marL="0" rtl="0" algn="l">
              <a:spcBef>
                <a:spcPts val="0"/>
              </a:spcBef>
              <a:spcAft>
                <a:spcPts val="0"/>
              </a:spcAft>
              <a:buNone/>
            </a:pPr>
            <a:r>
              <a:rPr lang="en">
                <a:solidFill>
                  <a:schemeClr val="accent6"/>
                </a:solidFill>
                <a:latin typeface="PT Sans"/>
                <a:ea typeface="PT Sans"/>
                <a:cs typeface="PT Sans"/>
                <a:sym typeface="PT Sans"/>
              </a:rPr>
              <a:t>Number of Attributes: 9</a:t>
            </a:r>
            <a:endParaRPr>
              <a:solidFill>
                <a:schemeClr val="accent6"/>
              </a:solidFill>
              <a:latin typeface="PT Sans"/>
              <a:ea typeface="PT Sans"/>
              <a:cs typeface="PT Sans"/>
              <a:sym typeface="PT Sans"/>
            </a:endParaRPr>
          </a:p>
          <a:p>
            <a:pPr indent="0" lvl="0" marL="0" rtl="0" algn="l">
              <a:spcBef>
                <a:spcPts val="0"/>
              </a:spcBef>
              <a:spcAft>
                <a:spcPts val="0"/>
              </a:spcAft>
              <a:buNone/>
            </a:pPr>
            <a:r>
              <a:t/>
            </a:r>
            <a:endParaRPr b="1">
              <a:solidFill>
                <a:schemeClr val="accent6"/>
              </a:solidFill>
              <a:latin typeface="PT Sans"/>
              <a:ea typeface="PT Sans"/>
              <a:cs typeface="PT Sans"/>
              <a:sym typeface="PT Sans"/>
            </a:endParaRPr>
          </a:p>
          <a:p>
            <a:pPr indent="0" lvl="0" marL="0" rtl="0" algn="l">
              <a:spcBef>
                <a:spcPts val="0"/>
              </a:spcBef>
              <a:spcAft>
                <a:spcPts val="0"/>
              </a:spcAft>
              <a:buNone/>
            </a:pPr>
            <a:r>
              <a:t/>
            </a:r>
            <a:endParaRPr>
              <a:solidFill>
                <a:schemeClr val="accent6"/>
              </a:solidFill>
              <a:latin typeface="PT Sans"/>
              <a:ea typeface="PT Sans"/>
              <a:cs typeface="PT Sans"/>
              <a:sym typeface="PT Sans"/>
            </a:endParaRPr>
          </a:p>
        </p:txBody>
      </p:sp>
      <p:pic>
        <p:nvPicPr>
          <p:cNvPr id="1565" name="Google Shape;1565;p58"/>
          <p:cNvPicPr preferRelativeResize="0"/>
          <p:nvPr/>
        </p:nvPicPr>
        <p:blipFill>
          <a:blip r:embed="rId6">
            <a:alphaModFix/>
          </a:blip>
          <a:stretch>
            <a:fillRect/>
          </a:stretch>
        </p:blipFill>
        <p:spPr>
          <a:xfrm>
            <a:off x="6315955" y="3242880"/>
            <a:ext cx="468700" cy="379750"/>
          </a:xfrm>
          <a:prstGeom prst="rect">
            <a:avLst/>
          </a:prstGeom>
          <a:noFill/>
          <a:ln>
            <a:noFill/>
          </a:ln>
        </p:spPr>
      </p:pic>
      <p:sp>
        <p:nvSpPr>
          <p:cNvPr id="1566" name="Google Shape;1566;p58"/>
          <p:cNvSpPr/>
          <p:nvPr/>
        </p:nvSpPr>
        <p:spPr>
          <a:xfrm>
            <a:off x="3235475" y="2937500"/>
            <a:ext cx="773700" cy="802200"/>
          </a:xfrm>
          <a:prstGeom prst="ellipse">
            <a:avLst/>
          </a:prstGeom>
          <a:solidFill>
            <a:schemeClr val="lt1"/>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8"/>
          <p:cNvSpPr/>
          <p:nvPr/>
        </p:nvSpPr>
        <p:spPr>
          <a:xfrm>
            <a:off x="2423875" y="3739700"/>
            <a:ext cx="2470800" cy="1203900"/>
          </a:xfrm>
          <a:prstGeom prst="roundRect">
            <a:avLst>
              <a:gd fmla="val 16667" name="adj"/>
            </a:avLst>
          </a:prstGeom>
          <a:gradFill>
            <a:gsLst>
              <a:gs pos="0">
                <a:schemeClr val="lt1"/>
              </a:gs>
              <a:gs pos="100000">
                <a:srgbClr val="2E2E8F">
                  <a:alpha val="0"/>
                </a:srgbClr>
              </a:gs>
            </a:gsLst>
            <a:lin ang="5400700" scaled="0"/>
          </a:gra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accent6"/>
              </a:solidFill>
              <a:latin typeface="PT Sans"/>
              <a:ea typeface="PT Sans"/>
              <a:cs typeface="PT Sans"/>
              <a:sym typeface="PT Sans"/>
            </a:endParaRPr>
          </a:p>
          <a:p>
            <a:pPr indent="0" lvl="0" marL="0" rtl="0" algn="ctr">
              <a:spcBef>
                <a:spcPts val="0"/>
              </a:spcBef>
              <a:spcAft>
                <a:spcPts val="0"/>
              </a:spcAft>
              <a:buNone/>
            </a:pPr>
            <a:r>
              <a:rPr b="1" lang="en" sz="1500">
                <a:solidFill>
                  <a:schemeClr val="accent6"/>
                </a:solidFill>
                <a:latin typeface="PT Sans"/>
                <a:ea typeface="PT Sans"/>
                <a:cs typeface="PT Sans"/>
                <a:sym typeface="PT Sans"/>
              </a:rPr>
              <a:t>COLLECTION</a:t>
            </a:r>
            <a:endParaRPr b="1" sz="1500">
              <a:solidFill>
                <a:schemeClr val="accent6"/>
              </a:solidFill>
              <a:latin typeface="PT Sans"/>
              <a:ea typeface="PT Sans"/>
              <a:cs typeface="PT Sans"/>
              <a:sym typeface="PT Sans"/>
            </a:endParaRPr>
          </a:p>
          <a:p>
            <a:pPr indent="0" lvl="0" marL="0" rtl="0" algn="l">
              <a:spcBef>
                <a:spcPts val="0"/>
              </a:spcBef>
              <a:spcAft>
                <a:spcPts val="0"/>
              </a:spcAft>
              <a:buNone/>
            </a:pPr>
            <a:r>
              <a:rPr lang="en">
                <a:solidFill>
                  <a:schemeClr val="accent6"/>
                </a:solidFill>
                <a:latin typeface="PT Sans"/>
                <a:ea typeface="PT Sans"/>
                <a:cs typeface="PT Sans"/>
                <a:sym typeface="PT Sans"/>
              </a:rPr>
              <a:t>The Data was collected Since Mid June-2022. For different Months. </a:t>
            </a:r>
            <a:endParaRPr>
              <a:solidFill>
                <a:schemeClr val="accent6"/>
              </a:solidFill>
              <a:latin typeface="PT Sans"/>
              <a:ea typeface="PT Sans"/>
              <a:cs typeface="PT Sans"/>
              <a:sym typeface="PT Sans"/>
            </a:endParaRPr>
          </a:p>
          <a:p>
            <a:pPr indent="0" lvl="0" marL="0" rtl="0" algn="l">
              <a:spcBef>
                <a:spcPts val="0"/>
              </a:spcBef>
              <a:spcAft>
                <a:spcPts val="0"/>
              </a:spcAft>
              <a:buNone/>
            </a:pPr>
            <a:r>
              <a:t/>
            </a:r>
            <a:endParaRPr b="1">
              <a:solidFill>
                <a:schemeClr val="accent6"/>
              </a:solidFill>
              <a:latin typeface="PT Sans"/>
              <a:ea typeface="PT Sans"/>
              <a:cs typeface="PT Sans"/>
              <a:sym typeface="PT Sans"/>
            </a:endParaRPr>
          </a:p>
          <a:p>
            <a:pPr indent="0" lvl="0" marL="0" rtl="0" algn="l">
              <a:spcBef>
                <a:spcPts val="0"/>
              </a:spcBef>
              <a:spcAft>
                <a:spcPts val="0"/>
              </a:spcAft>
              <a:buNone/>
            </a:pPr>
            <a:r>
              <a:t/>
            </a:r>
            <a:endParaRPr>
              <a:solidFill>
                <a:schemeClr val="accent6"/>
              </a:solidFill>
              <a:latin typeface="PT Sans"/>
              <a:ea typeface="PT Sans"/>
              <a:cs typeface="PT Sans"/>
              <a:sym typeface="PT Sans"/>
            </a:endParaRPr>
          </a:p>
        </p:txBody>
      </p:sp>
      <p:pic>
        <p:nvPicPr>
          <p:cNvPr id="1568" name="Google Shape;1568;p58"/>
          <p:cNvPicPr preferRelativeResize="0"/>
          <p:nvPr/>
        </p:nvPicPr>
        <p:blipFill rotWithShape="1">
          <a:blip r:embed="rId7">
            <a:alphaModFix/>
          </a:blip>
          <a:srcRect b="0" l="8121" r="8670" t="0"/>
          <a:stretch/>
        </p:blipFill>
        <p:spPr>
          <a:xfrm>
            <a:off x="3439150" y="3118461"/>
            <a:ext cx="366350" cy="440301"/>
          </a:xfrm>
          <a:prstGeom prst="rect">
            <a:avLst/>
          </a:prstGeom>
          <a:noFill/>
          <a:ln>
            <a:noFill/>
          </a:ln>
        </p:spPr>
      </p:pic>
      <p:sp>
        <p:nvSpPr>
          <p:cNvPr id="1569" name="Google Shape;1569;p58"/>
          <p:cNvSpPr/>
          <p:nvPr/>
        </p:nvSpPr>
        <p:spPr>
          <a:xfrm>
            <a:off x="1533075" y="1069000"/>
            <a:ext cx="773700" cy="802200"/>
          </a:xfrm>
          <a:prstGeom prst="ellipse">
            <a:avLst/>
          </a:prstGeom>
          <a:solidFill>
            <a:srgbClr val="EA9999"/>
          </a:solidFill>
          <a:ln>
            <a:noFill/>
          </a:ln>
          <a:effectLst>
            <a:outerShdw blurRad="200025"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8"/>
          <p:cNvSpPr/>
          <p:nvPr/>
        </p:nvSpPr>
        <p:spPr>
          <a:xfrm>
            <a:off x="873975" y="1871200"/>
            <a:ext cx="2091900" cy="1555500"/>
          </a:xfrm>
          <a:prstGeom prst="roundRect">
            <a:avLst>
              <a:gd fmla="val 16667" name="adj"/>
            </a:avLst>
          </a:prstGeom>
          <a:gradFill>
            <a:gsLst>
              <a:gs pos="0">
                <a:srgbClr val="EA9999"/>
              </a:gs>
              <a:gs pos="100000">
                <a:srgbClr val="2E2E8F">
                  <a:alpha val="0"/>
                </a:srgbClr>
              </a:gs>
            </a:gsLst>
            <a:lin ang="5400700" scaled="0"/>
          </a:grad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accent6"/>
              </a:solidFill>
              <a:latin typeface="PT Sans"/>
              <a:ea typeface="PT Sans"/>
              <a:cs typeface="PT Sans"/>
              <a:sym typeface="PT Sans"/>
            </a:endParaRPr>
          </a:p>
          <a:p>
            <a:pPr indent="0" lvl="0" marL="0" rtl="0" algn="ctr">
              <a:spcBef>
                <a:spcPts val="0"/>
              </a:spcBef>
              <a:spcAft>
                <a:spcPts val="0"/>
              </a:spcAft>
              <a:buNone/>
            </a:pPr>
            <a:r>
              <a:rPr b="1" lang="en" sz="1500">
                <a:solidFill>
                  <a:schemeClr val="accent6"/>
                </a:solidFill>
                <a:latin typeface="PT Sans"/>
                <a:ea typeface="PT Sans"/>
                <a:cs typeface="PT Sans"/>
                <a:sym typeface="PT Sans"/>
              </a:rPr>
              <a:t>QUALITY</a:t>
            </a:r>
            <a:endParaRPr b="1" sz="1500">
              <a:solidFill>
                <a:schemeClr val="accent6"/>
              </a:solidFill>
              <a:latin typeface="PT Sans"/>
              <a:ea typeface="PT Sans"/>
              <a:cs typeface="PT Sans"/>
              <a:sym typeface="PT Sans"/>
            </a:endParaRPr>
          </a:p>
          <a:p>
            <a:pPr indent="0" lvl="0" marL="0" rtl="0" algn="l">
              <a:spcBef>
                <a:spcPts val="0"/>
              </a:spcBef>
              <a:spcAft>
                <a:spcPts val="0"/>
              </a:spcAft>
              <a:buNone/>
            </a:pPr>
            <a:r>
              <a:rPr lang="en">
                <a:solidFill>
                  <a:schemeClr val="accent6"/>
                </a:solidFill>
                <a:latin typeface="PT Sans"/>
                <a:ea typeface="PT Sans"/>
                <a:cs typeface="PT Sans"/>
                <a:sym typeface="PT Sans"/>
              </a:rPr>
              <a:t>The data has  unclear values for total count of laid off people for many Different Companies.</a:t>
            </a:r>
            <a:endParaRPr b="1">
              <a:solidFill>
                <a:schemeClr val="accent6"/>
              </a:solidFill>
              <a:latin typeface="PT Sans"/>
              <a:ea typeface="PT Sans"/>
              <a:cs typeface="PT Sans"/>
              <a:sym typeface="PT Sans"/>
            </a:endParaRPr>
          </a:p>
          <a:p>
            <a:pPr indent="0" lvl="0" marL="0" rtl="0" algn="l">
              <a:spcBef>
                <a:spcPts val="0"/>
              </a:spcBef>
              <a:spcAft>
                <a:spcPts val="0"/>
              </a:spcAft>
              <a:buNone/>
            </a:pPr>
            <a:r>
              <a:t/>
            </a:r>
            <a:endParaRPr>
              <a:solidFill>
                <a:schemeClr val="accent6"/>
              </a:solidFill>
              <a:latin typeface="PT Sans"/>
              <a:ea typeface="PT Sans"/>
              <a:cs typeface="PT Sans"/>
              <a:sym typeface="PT Sans"/>
            </a:endParaRPr>
          </a:p>
        </p:txBody>
      </p:sp>
      <p:pic>
        <p:nvPicPr>
          <p:cNvPr id="1571" name="Google Shape;1571;p58"/>
          <p:cNvPicPr preferRelativeResize="0"/>
          <p:nvPr/>
        </p:nvPicPr>
        <p:blipFill rotWithShape="1">
          <a:blip r:embed="rId8">
            <a:alphaModFix/>
          </a:blip>
          <a:srcRect b="3947" l="0" r="9616" t="0"/>
          <a:stretch/>
        </p:blipFill>
        <p:spPr>
          <a:xfrm>
            <a:off x="1736750" y="1234448"/>
            <a:ext cx="366350" cy="471289"/>
          </a:xfrm>
          <a:prstGeom prst="rect">
            <a:avLst/>
          </a:prstGeom>
          <a:noFill/>
          <a:ln>
            <a:noFill/>
          </a:ln>
        </p:spPr>
      </p:pic>
      <p:cxnSp>
        <p:nvCxnSpPr>
          <p:cNvPr id="1572" name="Google Shape;1572;p58"/>
          <p:cNvCxnSpPr>
            <a:stCxn id="1559" idx="0"/>
            <a:endCxn id="1560" idx="1"/>
          </p:cNvCxnSpPr>
          <p:nvPr/>
        </p:nvCxnSpPr>
        <p:spPr>
          <a:xfrm rot="-5400000">
            <a:off x="5345687" y="151950"/>
            <a:ext cx="461100" cy="2255100"/>
          </a:xfrm>
          <a:prstGeom prst="bentConnector3">
            <a:avLst>
              <a:gd fmla="val 137947" name="adj1"/>
            </a:avLst>
          </a:prstGeom>
          <a:noFill/>
          <a:ln cap="flat" cmpd="sng" w="28575">
            <a:solidFill>
              <a:schemeClr val="accent6"/>
            </a:solidFill>
            <a:prstDash val="dot"/>
            <a:round/>
            <a:headEnd len="med" w="med" type="none"/>
            <a:tailEnd len="med" w="med" type="none"/>
          </a:ln>
        </p:spPr>
      </p:cxnSp>
      <p:cxnSp>
        <p:nvCxnSpPr>
          <p:cNvPr id="1573" name="Google Shape;1573;p58"/>
          <p:cNvCxnSpPr>
            <a:stCxn id="1569" idx="0"/>
            <a:endCxn id="1559" idx="1"/>
          </p:cNvCxnSpPr>
          <p:nvPr/>
        </p:nvCxnSpPr>
        <p:spPr>
          <a:xfrm flipH="1" rot="-5400000">
            <a:off x="2089425" y="899500"/>
            <a:ext cx="1043100" cy="1382100"/>
          </a:xfrm>
          <a:prstGeom prst="bentConnector4">
            <a:avLst>
              <a:gd fmla="val -22829" name="adj1"/>
              <a:gd fmla="val 86036" name="adj2"/>
            </a:avLst>
          </a:prstGeom>
          <a:noFill/>
          <a:ln cap="flat" cmpd="sng" w="28575">
            <a:solidFill>
              <a:schemeClr val="accent6"/>
            </a:solidFill>
            <a:prstDash val="dot"/>
            <a:round/>
            <a:headEnd len="med" w="med" type="none"/>
            <a:tailEnd len="med" w="med" type="none"/>
          </a:ln>
        </p:spPr>
      </p:cxnSp>
      <p:cxnSp>
        <p:nvCxnSpPr>
          <p:cNvPr id="1574" name="Google Shape;1574;p58"/>
          <p:cNvCxnSpPr>
            <a:stCxn id="1559" idx="2"/>
            <a:endCxn id="1563" idx="2"/>
          </p:cNvCxnSpPr>
          <p:nvPr/>
        </p:nvCxnSpPr>
        <p:spPr>
          <a:xfrm flipH="1" rot="-5400000">
            <a:off x="4946687" y="2215950"/>
            <a:ext cx="718800" cy="1714800"/>
          </a:xfrm>
          <a:prstGeom prst="bentConnector2">
            <a:avLst/>
          </a:prstGeom>
          <a:noFill/>
          <a:ln cap="flat" cmpd="sng" w="28575">
            <a:solidFill>
              <a:schemeClr val="accent6"/>
            </a:solidFill>
            <a:prstDash val="dot"/>
            <a:round/>
            <a:headEnd len="med" w="med" type="none"/>
            <a:tailEnd len="med" w="med" type="none"/>
          </a:ln>
        </p:spPr>
      </p:cxnSp>
      <p:cxnSp>
        <p:nvCxnSpPr>
          <p:cNvPr id="1575" name="Google Shape;1575;p58"/>
          <p:cNvCxnSpPr>
            <a:endCxn id="1559" idx="3"/>
          </p:cNvCxnSpPr>
          <p:nvPr/>
        </p:nvCxnSpPr>
        <p:spPr>
          <a:xfrm flipH="1" rot="10800000">
            <a:off x="3622449" y="2112000"/>
            <a:ext cx="1972800" cy="825600"/>
          </a:xfrm>
          <a:prstGeom prst="bentConnector3">
            <a:avLst>
              <a:gd fmla="val 112070" name="adj1"/>
            </a:avLst>
          </a:prstGeom>
          <a:noFill/>
          <a:ln cap="flat" cmpd="sng" w="28575">
            <a:solidFill>
              <a:schemeClr val="accent6"/>
            </a:solidFill>
            <a:prstDash val="dot"/>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59"/>
          <p:cNvSpPr txBox="1"/>
          <p:nvPr/>
        </p:nvSpPr>
        <p:spPr>
          <a:xfrm>
            <a:off x="515800" y="243575"/>
            <a:ext cx="5014500" cy="585000"/>
          </a:xfrm>
          <a:prstGeom prst="rect">
            <a:avLst/>
          </a:prstGeom>
          <a:noFill/>
          <a:ln>
            <a:noFill/>
          </a:ln>
        </p:spPr>
        <p:txBody>
          <a:bodyPr anchorCtr="0" anchor="t" bIns="91425" lIns="91425" spcFirstLastPara="1" rIns="91425" wrap="square" tIns="91425">
            <a:spAutoFit/>
          </a:bodyPr>
          <a:lstStyle/>
          <a:p>
            <a:pPr indent="-210820" lvl="0" marL="45720" rtl="0" algn="l">
              <a:spcBef>
                <a:spcPts val="0"/>
              </a:spcBef>
              <a:spcAft>
                <a:spcPts val="0"/>
              </a:spcAft>
              <a:buClr>
                <a:schemeClr val="accent1"/>
              </a:buClr>
              <a:buSzPts val="2600"/>
              <a:buFont typeface="Krona One"/>
              <a:buChar char="❏"/>
            </a:pPr>
            <a:r>
              <a:rPr b="1" lang="en" sz="2600">
                <a:solidFill>
                  <a:schemeClr val="accent1"/>
                </a:solidFill>
                <a:latin typeface="Krona One"/>
                <a:ea typeface="Krona One"/>
                <a:cs typeface="Krona One"/>
                <a:sym typeface="Krona One"/>
              </a:rPr>
              <a:t>Our Approach</a:t>
            </a:r>
            <a:endParaRPr sz="2600">
              <a:solidFill>
                <a:schemeClr val="accent1"/>
              </a:solidFill>
              <a:latin typeface="PT Sans"/>
              <a:ea typeface="PT Sans"/>
              <a:cs typeface="PT Sans"/>
              <a:sym typeface="PT Sans"/>
            </a:endParaRPr>
          </a:p>
        </p:txBody>
      </p:sp>
      <p:sp>
        <p:nvSpPr>
          <p:cNvPr id="1581" name="Google Shape;1581;p59"/>
          <p:cNvSpPr/>
          <p:nvPr/>
        </p:nvSpPr>
        <p:spPr>
          <a:xfrm>
            <a:off x="4812550" y="1257225"/>
            <a:ext cx="3916800" cy="3192900"/>
          </a:xfrm>
          <a:prstGeom prst="roundRect">
            <a:avLst>
              <a:gd fmla="val 7339" name="adj"/>
            </a:avLst>
          </a:prstGeom>
          <a:gradFill>
            <a:gsLst>
              <a:gs pos="0">
                <a:schemeClr val="lt1"/>
              </a:gs>
              <a:gs pos="100000">
                <a:schemeClr val="dk1"/>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9"/>
          <p:cNvSpPr/>
          <p:nvPr/>
        </p:nvSpPr>
        <p:spPr>
          <a:xfrm>
            <a:off x="5214450" y="895713"/>
            <a:ext cx="3113100" cy="590400"/>
          </a:xfrm>
          <a:prstGeom prst="roundRect">
            <a:avLst>
              <a:gd fmla="val 50000" name="adj"/>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9"/>
          <p:cNvSpPr txBox="1"/>
          <p:nvPr/>
        </p:nvSpPr>
        <p:spPr>
          <a:xfrm>
            <a:off x="5635625" y="1026975"/>
            <a:ext cx="2416200" cy="327900"/>
          </a:xfrm>
          <a:prstGeom prst="rect">
            <a:avLst/>
          </a:prstGeom>
          <a:noFill/>
          <a:ln>
            <a:noFill/>
          </a:ln>
        </p:spPr>
        <p:txBody>
          <a:bodyPr anchorCtr="0" anchor="t" bIns="0" lIns="182875" spcFirstLastPara="1" rIns="182875" wrap="square" tIns="0">
            <a:noAutofit/>
          </a:bodyPr>
          <a:lstStyle/>
          <a:p>
            <a:pPr indent="0" lvl="0" marL="0" rtl="0" algn="ctr">
              <a:spcBef>
                <a:spcPts val="0"/>
              </a:spcBef>
              <a:spcAft>
                <a:spcPts val="0"/>
              </a:spcAft>
              <a:buNone/>
            </a:pPr>
            <a:r>
              <a:rPr b="1" lang="en" sz="1800">
                <a:solidFill>
                  <a:schemeClr val="accent6"/>
                </a:solidFill>
                <a:latin typeface="PT Sans"/>
                <a:ea typeface="PT Sans"/>
                <a:cs typeface="PT Sans"/>
                <a:sym typeface="PT Sans"/>
              </a:rPr>
              <a:t>Data Transformation</a:t>
            </a:r>
            <a:endParaRPr b="1" sz="1800">
              <a:solidFill>
                <a:schemeClr val="accent6"/>
              </a:solidFill>
              <a:latin typeface="PT Sans"/>
              <a:ea typeface="PT Sans"/>
              <a:cs typeface="PT Sans"/>
              <a:sym typeface="PT Sans"/>
            </a:endParaRPr>
          </a:p>
        </p:txBody>
      </p:sp>
      <p:sp>
        <p:nvSpPr>
          <p:cNvPr id="1584" name="Google Shape;1584;p59"/>
          <p:cNvSpPr/>
          <p:nvPr/>
        </p:nvSpPr>
        <p:spPr>
          <a:xfrm>
            <a:off x="5239000" y="1561050"/>
            <a:ext cx="1198800" cy="1198800"/>
          </a:xfrm>
          <a:prstGeom prst="ellipse">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9"/>
          <p:cNvSpPr/>
          <p:nvPr/>
        </p:nvSpPr>
        <p:spPr>
          <a:xfrm>
            <a:off x="7104100" y="1561050"/>
            <a:ext cx="1198800" cy="1198800"/>
          </a:xfrm>
          <a:prstGeom prst="ellipse">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9"/>
          <p:cNvSpPr/>
          <p:nvPr/>
        </p:nvSpPr>
        <p:spPr>
          <a:xfrm>
            <a:off x="6523600" y="2061450"/>
            <a:ext cx="494700" cy="198000"/>
          </a:xfrm>
          <a:prstGeom prst="leftRightArrow">
            <a:avLst>
              <a:gd fmla="val 50000" name="adj1"/>
              <a:gd fmla="val 50000" name="adj2"/>
            </a:avLst>
          </a:pr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9"/>
          <p:cNvSpPr/>
          <p:nvPr/>
        </p:nvSpPr>
        <p:spPr>
          <a:xfrm>
            <a:off x="515800" y="1257225"/>
            <a:ext cx="3916800" cy="3192900"/>
          </a:xfrm>
          <a:prstGeom prst="roundRect">
            <a:avLst>
              <a:gd fmla="val 7339" name="adj"/>
            </a:avLst>
          </a:prstGeom>
          <a:gradFill>
            <a:gsLst>
              <a:gs pos="0">
                <a:schemeClr val="lt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9"/>
          <p:cNvSpPr txBox="1"/>
          <p:nvPr/>
        </p:nvSpPr>
        <p:spPr>
          <a:xfrm>
            <a:off x="647250" y="2958250"/>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Data Collection</a:t>
            </a:r>
            <a:endParaRPr b="1" sz="1500">
              <a:solidFill>
                <a:schemeClr val="accent6"/>
              </a:solidFill>
              <a:latin typeface="PT Sans"/>
              <a:ea typeface="PT Sans"/>
              <a:cs typeface="PT Sans"/>
              <a:sym typeface="PT Sans"/>
            </a:endParaRPr>
          </a:p>
        </p:txBody>
      </p:sp>
      <p:sp>
        <p:nvSpPr>
          <p:cNvPr id="1589" name="Google Shape;1589;p59"/>
          <p:cNvSpPr txBox="1"/>
          <p:nvPr/>
        </p:nvSpPr>
        <p:spPr>
          <a:xfrm>
            <a:off x="647250" y="3286175"/>
            <a:ext cx="1788900" cy="7521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en" sz="1300">
                <a:solidFill>
                  <a:schemeClr val="accent6"/>
                </a:solidFill>
                <a:latin typeface="PT Sans"/>
                <a:ea typeface="PT Sans"/>
                <a:cs typeface="PT Sans"/>
                <a:sym typeface="PT Sans"/>
              </a:rPr>
              <a:t>Getting CSV File from Kaggle platform</a:t>
            </a:r>
            <a:endParaRPr sz="1300">
              <a:solidFill>
                <a:schemeClr val="accent6"/>
              </a:solidFill>
              <a:latin typeface="PT Sans"/>
              <a:ea typeface="PT Sans"/>
              <a:cs typeface="PT Sans"/>
              <a:sym typeface="PT Sans"/>
            </a:endParaRPr>
          </a:p>
        </p:txBody>
      </p:sp>
      <p:sp>
        <p:nvSpPr>
          <p:cNvPr id="1590" name="Google Shape;1590;p59"/>
          <p:cNvSpPr txBox="1"/>
          <p:nvPr/>
        </p:nvSpPr>
        <p:spPr>
          <a:xfrm>
            <a:off x="2471350" y="2958263"/>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Data Cleaning</a:t>
            </a:r>
            <a:endParaRPr b="1" sz="1500">
              <a:solidFill>
                <a:schemeClr val="accent6"/>
              </a:solidFill>
              <a:latin typeface="PT Sans"/>
              <a:ea typeface="PT Sans"/>
              <a:cs typeface="PT Sans"/>
              <a:sym typeface="PT Sans"/>
            </a:endParaRPr>
          </a:p>
        </p:txBody>
      </p:sp>
      <p:sp>
        <p:nvSpPr>
          <p:cNvPr id="1591" name="Google Shape;1591;p59"/>
          <p:cNvSpPr txBox="1"/>
          <p:nvPr/>
        </p:nvSpPr>
        <p:spPr>
          <a:xfrm>
            <a:off x="2436150" y="3286175"/>
            <a:ext cx="1941300" cy="958200"/>
          </a:xfrm>
          <a:prstGeom prst="rect">
            <a:avLst/>
          </a:prstGeom>
          <a:noFill/>
          <a:ln>
            <a:noFill/>
          </a:ln>
        </p:spPr>
        <p:txBody>
          <a:bodyPr anchorCtr="0" anchor="t" bIns="0" lIns="182875" spcFirstLastPara="1" rIns="182875" wrap="square" tIns="0">
            <a:noAutofit/>
          </a:bodyPr>
          <a:lstStyle/>
          <a:p>
            <a:pPr indent="0" lvl="0" marL="0" rtl="0" algn="ctr">
              <a:spcBef>
                <a:spcPts val="0"/>
              </a:spcBef>
              <a:spcAft>
                <a:spcPts val="0"/>
              </a:spcAft>
              <a:buNone/>
            </a:pPr>
            <a:r>
              <a:rPr lang="en" sz="1300">
                <a:solidFill>
                  <a:schemeClr val="accent6"/>
                </a:solidFill>
                <a:latin typeface="PT Sans"/>
                <a:ea typeface="PT Sans"/>
                <a:cs typeface="PT Sans"/>
                <a:sym typeface="PT Sans"/>
              </a:rPr>
              <a:t>Checking Missing Values, converting time frames,  as well as checking Data Quality.</a:t>
            </a:r>
            <a:endParaRPr sz="1300">
              <a:solidFill>
                <a:schemeClr val="accent6"/>
              </a:solidFill>
              <a:latin typeface="PT Sans"/>
              <a:ea typeface="PT Sans"/>
              <a:cs typeface="PT Sans"/>
              <a:sym typeface="PT Sans"/>
            </a:endParaRPr>
          </a:p>
        </p:txBody>
      </p:sp>
      <p:sp>
        <p:nvSpPr>
          <p:cNvPr id="1592" name="Google Shape;1592;p59"/>
          <p:cNvSpPr txBox="1"/>
          <p:nvPr/>
        </p:nvSpPr>
        <p:spPr>
          <a:xfrm>
            <a:off x="4812550" y="2798913"/>
            <a:ext cx="2157900" cy="327900"/>
          </a:xfrm>
          <a:prstGeom prst="rect">
            <a:avLst/>
          </a:prstGeom>
          <a:noFill/>
          <a:ln>
            <a:noFill/>
          </a:ln>
        </p:spPr>
        <p:txBody>
          <a:bodyPr anchorCtr="0" anchor="ctr" bIns="0" lIns="182875" spcFirstLastPara="1" rIns="182875" wrap="square" tIns="0">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Data Transformation</a:t>
            </a:r>
            <a:endParaRPr b="1" sz="1500">
              <a:solidFill>
                <a:schemeClr val="accent6"/>
              </a:solidFill>
              <a:latin typeface="PT Sans"/>
              <a:ea typeface="PT Sans"/>
              <a:cs typeface="PT Sans"/>
              <a:sym typeface="PT Sans"/>
            </a:endParaRPr>
          </a:p>
        </p:txBody>
      </p:sp>
      <p:sp>
        <p:nvSpPr>
          <p:cNvPr id="1593" name="Google Shape;1593;p59"/>
          <p:cNvSpPr txBox="1"/>
          <p:nvPr/>
        </p:nvSpPr>
        <p:spPr>
          <a:xfrm>
            <a:off x="4756150" y="3148750"/>
            <a:ext cx="2157900" cy="1198800"/>
          </a:xfrm>
          <a:prstGeom prst="rect">
            <a:avLst/>
          </a:prstGeom>
          <a:noFill/>
          <a:ln>
            <a:noFill/>
          </a:ln>
        </p:spPr>
        <p:txBody>
          <a:bodyPr anchorCtr="0" anchor="ctr" bIns="0" lIns="182875" spcFirstLastPara="1" rIns="182875" wrap="square" tIns="0">
            <a:noAutofit/>
          </a:bodyPr>
          <a:lstStyle/>
          <a:p>
            <a:pPr indent="0" lvl="0" marL="0" rtl="0" algn="ctr">
              <a:lnSpc>
                <a:spcPct val="100000"/>
              </a:lnSpc>
              <a:spcBef>
                <a:spcPts val="0"/>
              </a:spcBef>
              <a:spcAft>
                <a:spcPts val="0"/>
              </a:spcAft>
              <a:buNone/>
            </a:pPr>
            <a:r>
              <a:rPr lang="en" sz="1300">
                <a:solidFill>
                  <a:schemeClr val="accent6"/>
                </a:solidFill>
                <a:latin typeface="PT Sans"/>
                <a:ea typeface="PT Sans"/>
                <a:cs typeface="PT Sans"/>
                <a:sym typeface="PT Sans"/>
              </a:rPr>
              <a:t>Due to inconsistency and unclear </a:t>
            </a:r>
            <a:r>
              <a:rPr lang="en" sz="1300">
                <a:solidFill>
                  <a:schemeClr val="accent6"/>
                </a:solidFill>
                <a:latin typeface="PT Sans"/>
                <a:ea typeface="PT Sans"/>
                <a:cs typeface="PT Sans"/>
                <a:sym typeface="PT Sans"/>
              </a:rPr>
              <a:t>entries</a:t>
            </a:r>
            <a:r>
              <a:rPr lang="en" sz="1300">
                <a:solidFill>
                  <a:schemeClr val="accent6"/>
                </a:solidFill>
                <a:latin typeface="PT Sans"/>
                <a:ea typeface="PT Sans"/>
                <a:cs typeface="PT Sans"/>
                <a:sym typeface="PT Sans"/>
              </a:rPr>
              <a:t> </a:t>
            </a:r>
            <a:r>
              <a:rPr lang="en" sz="1300">
                <a:solidFill>
                  <a:schemeClr val="accent6"/>
                </a:solidFill>
                <a:latin typeface="PT Sans"/>
                <a:ea typeface="PT Sans"/>
                <a:cs typeface="PT Sans"/>
                <a:sym typeface="PT Sans"/>
              </a:rPr>
              <a:t>web scraping</a:t>
            </a:r>
            <a:r>
              <a:rPr lang="en" sz="1300">
                <a:solidFill>
                  <a:schemeClr val="accent6"/>
                </a:solidFill>
                <a:latin typeface="PT Sans"/>
                <a:ea typeface="PT Sans"/>
                <a:cs typeface="PT Sans"/>
                <a:sym typeface="PT Sans"/>
              </a:rPr>
              <a:t> was done and another </a:t>
            </a:r>
            <a:r>
              <a:rPr lang="en" sz="1300">
                <a:solidFill>
                  <a:schemeClr val="accent6"/>
                </a:solidFill>
                <a:latin typeface="PT Sans"/>
                <a:ea typeface="PT Sans"/>
                <a:cs typeface="PT Sans"/>
                <a:sym typeface="PT Sans"/>
              </a:rPr>
              <a:t>dataset</a:t>
            </a:r>
            <a:r>
              <a:rPr lang="en" sz="1300">
                <a:solidFill>
                  <a:schemeClr val="accent6"/>
                </a:solidFill>
                <a:latin typeface="PT Sans"/>
                <a:ea typeface="PT Sans"/>
                <a:cs typeface="PT Sans"/>
                <a:sym typeface="PT Sans"/>
              </a:rPr>
              <a:t> was used with the kaggle dataset</a:t>
            </a:r>
            <a:endParaRPr sz="1300">
              <a:solidFill>
                <a:schemeClr val="accent6"/>
              </a:solidFill>
              <a:latin typeface="PT Sans"/>
              <a:ea typeface="PT Sans"/>
              <a:cs typeface="PT Sans"/>
              <a:sym typeface="PT Sans"/>
            </a:endParaRPr>
          </a:p>
        </p:txBody>
      </p:sp>
      <p:sp>
        <p:nvSpPr>
          <p:cNvPr id="1594" name="Google Shape;1594;p59"/>
          <p:cNvSpPr txBox="1"/>
          <p:nvPr/>
        </p:nvSpPr>
        <p:spPr>
          <a:xfrm>
            <a:off x="6732850" y="2798913"/>
            <a:ext cx="19413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Data Quality</a:t>
            </a:r>
            <a:endParaRPr b="1" sz="1500">
              <a:solidFill>
                <a:schemeClr val="accent6"/>
              </a:solidFill>
              <a:latin typeface="PT Sans"/>
              <a:ea typeface="PT Sans"/>
              <a:cs typeface="PT Sans"/>
              <a:sym typeface="PT Sans"/>
            </a:endParaRPr>
          </a:p>
        </p:txBody>
      </p:sp>
      <p:sp>
        <p:nvSpPr>
          <p:cNvPr id="1595" name="Google Shape;1595;p59"/>
          <p:cNvSpPr txBox="1"/>
          <p:nvPr/>
        </p:nvSpPr>
        <p:spPr>
          <a:xfrm>
            <a:off x="6624550" y="3165875"/>
            <a:ext cx="2157900" cy="11988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lang="en" sz="1300">
                <a:solidFill>
                  <a:schemeClr val="accent6"/>
                </a:solidFill>
                <a:latin typeface="PT Sans"/>
                <a:ea typeface="PT Sans"/>
                <a:cs typeface="PT Sans"/>
                <a:sym typeface="PT Sans"/>
              </a:rPr>
              <a:t>After Data </a:t>
            </a:r>
            <a:r>
              <a:rPr lang="en" sz="1300">
                <a:solidFill>
                  <a:schemeClr val="accent6"/>
                </a:solidFill>
                <a:latin typeface="PT Sans"/>
                <a:ea typeface="PT Sans"/>
                <a:cs typeface="PT Sans"/>
                <a:sym typeface="PT Sans"/>
              </a:rPr>
              <a:t>Transformation we have 1068 Fields which is double of initial record which increases the quality of data</a:t>
            </a:r>
            <a:r>
              <a:rPr lang="en" sz="1300">
                <a:solidFill>
                  <a:schemeClr val="accent6"/>
                </a:solidFill>
                <a:latin typeface="PT Sans"/>
                <a:ea typeface="PT Sans"/>
                <a:cs typeface="PT Sans"/>
                <a:sym typeface="PT Sans"/>
              </a:rPr>
              <a:t>  and consistency</a:t>
            </a:r>
            <a:endParaRPr sz="1300">
              <a:solidFill>
                <a:schemeClr val="accent6"/>
              </a:solidFill>
              <a:latin typeface="PT Sans"/>
              <a:ea typeface="PT Sans"/>
              <a:cs typeface="PT Sans"/>
              <a:sym typeface="PT Sans"/>
            </a:endParaRPr>
          </a:p>
        </p:txBody>
      </p:sp>
      <p:sp>
        <p:nvSpPr>
          <p:cNvPr id="1596" name="Google Shape;1596;p59"/>
          <p:cNvSpPr/>
          <p:nvPr/>
        </p:nvSpPr>
        <p:spPr>
          <a:xfrm>
            <a:off x="864425" y="895713"/>
            <a:ext cx="3113100" cy="590400"/>
          </a:xfrm>
          <a:prstGeom prst="roundRect">
            <a:avLst>
              <a:gd fmla="val 50000" name="adj"/>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9"/>
          <p:cNvSpPr txBox="1"/>
          <p:nvPr/>
        </p:nvSpPr>
        <p:spPr>
          <a:xfrm>
            <a:off x="1338900" y="1026963"/>
            <a:ext cx="2270700" cy="327900"/>
          </a:xfrm>
          <a:prstGeom prst="rect">
            <a:avLst/>
          </a:prstGeom>
          <a:noFill/>
          <a:ln>
            <a:noFill/>
          </a:ln>
        </p:spPr>
        <p:txBody>
          <a:bodyPr anchorCtr="0" anchor="t" bIns="0" lIns="182875" spcFirstLastPara="1" rIns="182875" wrap="square" tIns="0">
            <a:noAutofit/>
          </a:bodyPr>
          <a:lstStyle/>
          <a:p>
            <a:pPr indent="0" lvl="0" marL="0" rtl="0" algn="ctr">
              <a:spcBef>
                <a:spcPts val="0"/>
              </a:spcBef>
              <a:spcAft>
                <a:spcPts val="0"/>
              </a:spcAft>
              <a:buNone/>
            </a:pPr>
            <a:r>
              <a:rPr b="1" lang="en" sz="1800">
                <a:solidFill>
                  <a:schemeClr val="accent6"/>
                </a:solidFill>
                <a:latin typeface="PT Sans"/>
                <a:ea typeface="PT Sans"/>
                <a:cs typeface="PT Sans"/>
                <a:sym typeface="PT Sans"/>
              </a:rPr>
              <a:t>Data Preprocessing</a:t>
            </a:r>
            <a:endParaRPr b="1" sz="1800">
              <a:solidFill>
                <a:schemeClr val="accent6"/>
              </a:solidFill>
              <a:latin typeface="PT Sans"/>
              <a:ea typeface="PT Sans"/>
              <a:cs typeface="PT Sans"/>
              <a:sym typeface="PT Sans"/>
            </a:endParaRPr>
          </a:p>
        </p:txBody>
      </p:sp>
      <p:sp>
        <p:nvSpPr>
          <p:cNvPr id="1598" name="Google Shape;1598;p59"/>
          <p:cNvSpPr/>
          <p:nvPr/>
        </p:nvSpPr>
        <p:spPr>
          <a:xfrm>
            <a:off x="942300" y="1553263"/>
            <a:ext cx="1198800" cy="1198800"/>
          </a:xfrm>
          <a:prstGeom prst="ellipse">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9"/>
          <p:cNvSpPr/>
          <p:nvPr/>
        </p:nvSpPr>
        <p:spPr>
          <a:xfrm>
            <a:off x="2807400" y="1553263"/>
            <a:ext cx="1198800" cy="1198800"/>
          </a:xfrm>
          <a:prstGeom prst="ellipse">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9"/>
          <p:cNvSpPr/>
          <p:nvPr/>
        </p:nvSpPr>
        <p:spPr>
          <a:xfrm>
            <a:off x="2226900" y="2053663"/>
            <a:ext cx="494700" cy="198000"/>
          </a:xfrm>
          <a:prstGeom prst="leftRightArrow">
            <a:avLst>
              <a:gd fmla="val 50000" name="adj1"/>
              <a:gd fmla="val 50000" name="adj2"/>
            </a:avLst>
          </a:prstGeom>
          <a:solidFill>
            <a:schemeClr val="accent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1" name="Google Shape;1601;p59"/>
          <p:cNvGrpSpPr/>
          <p:nvPr/>
        </p:nvGrpSpPr>
        <p:grpSpPr>
          <a:xfrm>
            <a:off x="3197079" y="1960700"/>
            <a:ext cx="419443" cy="420487"/>
            <a:chOff x="-3771675" y="3971775"/>
            <a:chExt cx="291300" cy="292025"/>
          </a:xfrm>
        </p:grpSpPr>
        <p:sp>
          <p:nvSpPr>
            <p:cNvPr id="1602" name="Google Shape;1602;p59"/>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9"/>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9"/>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9"/>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9"/>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59"/>
          <p:cNvGrpSpPr/>
          <p:nvPr/>
        </p:nvGrpSpPr>
        <p:grpSpPr>
          <a:xfrm>
            <a:off x="1353527" y="1960638"/>
            <a:ext cx="376345" cy="420611"/>
            <a:chOff x="2423775" y="3226875"/>
            <a:chExt cx="259925" cy="295000"/>
          </a:xfrm>
        </p:grpSpPr>
        <p:sp>
          <p:nvSpPr>
            <p:cNvPr id="1608" name="Google Shape;1608;p59"/>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9"/>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9"/>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59"/>
          <p:cNvGrpSpPr/>
          <p:nvPr/>
        </p:nvGrpSpPr>
        <p:grpSpPr>
          <a:xfrm>
            <a:off x="7487648" y="1968420"/>
            <a:ext cx="431703" cy="420622"/>
            <a:chOff x="946175" y="3253275"/>
            <a:chExt cx="298550" cy="296150"/>
          </a:xfrm>
        </p:grpSpPr>
        <p:sp>
          <p:nvSpPr>
            <p:cNvPr id="1612" name="Google Shape;1612;p59"/>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9"/>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9"/>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9"/>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9"/>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7" name="Google Shape;1617;p59"/>
          <p:cNvGrpSpPr/>
          <p:nvPr/>
        </p:nvGrpSpPr>
        <p:grpSpPr>
          <a:xfrm>
            <a:off x="5628082" y="1968426"/>
            <a:ext cx="420635" cy="420610"/>
            <a:chOff x="946175" y="3619500"/>
            <a:chExt cx="296975" cy="293825"/>
          </a:xfrm>
        </p:grpSpPr>
        <p:sp>
          <p:nvSpPr>
            <p:cNvPr id="1618" name="Google Shape;1618;p59"/>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9"/>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9"/>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9"/>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9"/>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9"/>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60"/>
          <p:cNvSpPr/>
          <p:nvPr/>
        </p:nvSpPr>
        <p:spPr>
          <a:xfrm>
            <a:off x="157600" y="1094525"/>
            <a:ext cx="8825400" cy="3705000"/>
          </a:xfrm>
          <a:prstGeom prst="roundRect">
            <a:avLst>
              <a:gd fmla="val 7339" name="adj"/>
            </a:avLst>
          </a:prstGeom>
          <a:gradFill>
            <a:gsLst>
              <a:gs pos="0">
                <a:schemeClr val="lt1"/>
              </a:gs>
              <a:gs pos="100000">
                <a:srgbClr val="2E2E8F">
                  <a:alpha val="0"/>
                </a:srgbClr>
              </a:gs>
            </a:gsLst>
            <a:lin ang="5400700" scaled="0"/>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0"/>
          <p:cNvSpPr txBox="1"/>
          <p:nvPr/>
        </p:nvSpPr>
        <p:spPr>
          <a:xfrm>
            <a:off x="318163" y="2467350"/>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Correlation</a:t>
            </a:r>
            <a:endParaRPr b="1" sz="1500">
              <a:solidFill>
                <a:schemeClr val="accent6"/>
              </a:solidFill>
              <a:latin typeface="PT Sans"/>
              <a:ea typeface="PT Sans"/>
              <a:cs typeface="PT Sans"/>
              <a:sym typeface="PT Sans"/>
            </a:endParaRPr>
          </a:p>
        </p:txBody>
      </p:sp>
      <p:sp>
        <p:nvSpPr>
          <p:cNvPr id="1630" name="Google Shape;1630;p60"/>
          <p:cNvSpPr txBox="1"/>
          <p:nvPr/>
        </p:nvSpPr>
        <p:spPr>
          <a:xfrm>
            <a:off x="267763" y="2795250"/>
            <a:ext cx="1889700" cy="14295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en" sz="1300">
                <a:solidFill>
                  <a:schemeClr val="accent6"/>
                </a:solidFill>
                <a:latin typeface="PT Sans"/>
                <a:ea typeface="PT Sans"/>
                <a:cs typeface="PT Sans"/>
                <a:sym typeface="PT Sans"/>
              </a:rPr>
              <a:t>A heat Map was plotted to find correlation among </a:t>
            </a:r>
            <a:r>
              <a:rPr lang="en" sz="1300">
                <a:solidFill>
                  <a:schemeClr val="accent6"/>
                </a:solidFill>
                <a:latin typeface="PT Sans"/>
                <a:ea typeface="PT Sans"/>
                <a:cs typeface="PT Sans"/>
                <a:sym typeface="PT Sans"/>
              </a:rPr>
              <a:t>different</a:t>
            </a:r>
            <a:r>
              <a:rPr lang="en" sz="1300">
                <a:solidFill>
                  <a:schemeClr val="accent6"/>
                </a:solidFill>
                <a:latin typeface="PT Sans"/>
                <a:ea typeface="PT Sans"/>
                <a:cs typeface="PT Sans"/>
                <a:sym typeface="PT Sans"/>
              </a:rPr>
              <a:t> attributes but no </a:t>
            </a:r>
            <a:r>
              <a:rPr lang="en" sz="1300">
                <a:solidFill>
                  <a:schemeClr val="accent6"/>
                </a:solidFill>
                <a:latin typeface="PT Sans"/>
                <a:ea typeface="PT Sans"/>
                <a:cs typeface="PT Sans"/>
                <a:sym typeface="PT Sans"/>
              </a:rPr>
              <a:t>Correlation</a:t>
            </a:r>
            <a:r>
              <a:rPr lang="en" sz="1300">
                <a:solidFill>
                  <a:schemeClr val="accent6"/>
                </a:solidFill>
                <a:latin typeface="PT Sans"/>
                <a:ea typeface="PT Sans"/>
                <a:cs typeface="PT Sans"/>
                <a:sym typeface="PT Sans"/>
              </a:rPr>
              <a:t> was found</a:t>
            </a:r>
            <a:endParaRPr sz="1300">
              <a:solidFill>
                <a:schemeClr val="accent6"/>
              </a:solidFill>
              <a:latin typeface="PT Sans"/>
              <a:ea typeface="PT Sans"/>
              <a:cs typeface="PT Sans"/>
              <a:sym typeface="PT Sans"/>
            </a:endParaRPr>
          </a:p>
        </p:txBody>
      </p:sp>
      <p:sp>
        <p:nvSpPr>
          <p:cNvPr id="1631" name="Google Shape;1631;p60"/>
          <p:cNvSpPr txBox="1"/>
          <p:nvPr/>
        </p:nvSpPr>
        <p:spPr>
          <a:xfrm>
            <a:off x="2104589" y="2510750"/>
            <a:ext cx="19413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Data Visualisation</a:t>
            </a:r>
            <a:endParaRPr b="1" sz="1500">
              <a:solidFill>
                <a:schemeClr val="accent6"/>
              </a:solidFill>
              <a:latin typeface="PT Sans"/>
              <a:ea typeface="PT Sans"/>
              <a:cs typeface="PT Sans"/>
              <a:sym typeface="PT Sans"/>
            </a:endParaRPr>
          </a:p>
        </p:txBody>
      </p:sp>
      <p:sp>
        <p:nvSpPr>
          <p:cNvPr id="1632" name="Google Shape;1632;p60"/>
          <p:cNvSpPr txBox="1"/>
          <p:nvPr/>
        </p:nvSpPr>
        <p:spPr>
          <a:xfrm>
            <a:off x="2224450" y="2909550"/>
            <a:ext cx="1788900" cy="1198800"/>
          </a:xfrm>
          <a:prstGeom prst="rect">
            <a:avLst/>
          </a:prstGeom>
          <a:noFill/>
          <a:ln>
            <a:noFill/>
          </a:ln>
        </p:spPr>
        <p:txBody>
          <a:bodyPr anchorCtr="0" anchor="ctr" bIns="0" lIns="182875" spcFirstLastPara="1" rIns="182875" wrap="square" tIns="0">
            <a:noAutofit/>
          </a:bodyPr>
          <a:lstStyle/>
          <a:p>
            <a:pPr indent="0" lvl="0" marL="0" rtl="0" algn="ctr">
              <a:lnSpc>
                <a:spcPct val="115000"/>
              </a:lnSpc>
              <a:spcBef>
                <a:spcPts val="0"/>
              </a:spcBef>
              <a:spcAft>
                <a:spcPts val="0"/>
              </a:spcAft>
              <a:buNone/>
            </a:pPr>
            <a:r>
              <a:rPr lang="en" sz="1300">
                <a:solidFill>
                  <a:schemeClr val="accent6"/>
                </a:solidFill>
                <a:latin typeface="PT Sans"/>
                <a:ea typeface="PT Sans"/>
                <a:cs typeface="PT Sans"/>
                <a:sym typeface="PT Sans"/>
              </a:rPr>
              <a:t> Depending on different attributes to find effect of one on another different Bar plots were used.</a:t>
            </a:r>
            <a:endParaRPr sz="1300">
              <a:solidFill>
                <a:schemeClr val="accent6"/>
              </a:solidFill>
              <a:latin typeface="PT Sans"/>
              <a:ea typeface="PT Sans"/>
              <a:cs typeface="PT Sans"/>
              <a:sym typeface="PT Sans"/>
            </a:endParaRPr>
          </a:p>
        </p:txBody>
      </p:sp>
      <p:sp>
        <p:nvSpPr>
          <p:cNvPr id="1633" name="Google Shape;1633;p60"/>
          <p:cNvSpPr txBox="1"/>
          <p:nvPr/>
        </p:nvSpPr>
        <p:spPr>
          <a:xfrm>
            <a:off x="5935238" y="3778925"/>
            <a:ext cx="2970600" cy="1020600"/>
          </a:xfrm>
          <a:prstGeom prst="rect">
            <a:avLst/>
          </a:prstGeom>
          <a:gradFill>
            <a:gsLst>
              <a:gs pos="0">
                <a:srgbClr val="F2AD85"/>
              </a:gs>
              <a:gs pos="100000">
                <a:srgbClr val="2E2E8F">
                  <a:alpha val="0"/>
                </a:srgbClr>
              </a:gs>
            </a:gsLst>
            <a:lin ang="5400700" scaled="0"/>
          </a:gradFill>
          <a:ln>
            <a:noFill/>
          </a:ln>
        </p:spPr>
        <p:txBody>
          <a:bodyPr anchorCtr="0" anchor="ctr" bIns="0" lIns="182875" spcFirstLastPara="1" rIns="182875" wrap="square" tIns="0">
            <a:noAutofit/>
          </a:bodyPr>
          <a:lstStyle/>
          <a:p>
            <a:pPr indent="0" lvl="0" marL="0" rtl="0" algn="just">
              <a:lnSpc>
                <a:spcPct val="100000"/>
              </a:lnSpc>
              <a:spcBef>
                <a:spcPts val="0"/>
              </a:spcBef>
              <a:spcAft>
                <a:spcPts val="0"/>
              </a:spcAft>
              <a:buNone/>
            </a:pPr>
            <a:r>
              <a:rPr lang="en" sz="1300">
                <a:solidFill>
                  <a:schemeClr val="accent6"/>
                </a:solidFill>
                <a:latin typeface="PT Sans"/>
                <a:ea typeface="PT Sans"/>
                <a:cs typeface="PT Sans"/>
                <a:sym typeface="PT Sans"/>
              </a:rPr>
              <a:t>From the heatmap Above, it can be seen that there is neither a positive nor a negative correlation between the variables.</a:t>
            </a:r>
            <a:endParaRPr sz="1300">
              <a:solidFill>
                <a:schemeClr val="accent6"/>
              </a:solidFill>
              <a:latin typeface="PT Sans"/>
              <a:ea typeface="PT Sans"/>
              <a:cs typeface="PT Sans"/>
              <a:sym typeface="PT Sans"/>
            </a:endParaRPr>
          </a:p>
          <a:p>
            <a:pPr indent="0" lvl="0" marL="0" rtl="0" algn="ctr">
              <a:lnSpc>
                <a:spcPct val="100000"/>
              </a:lnSpc>
              <a:spcBef>
                <a:spcPts val="0"/>
              </a:spcBef>
              <a:spcAft>
                <a:spcPts val="0"/>
              </a:spcAft>
              <a:buNone/>
            </a:pPr>
            <a:r>
              <a:t/>
            </a:r>
            <a:endParaRPr sz="1300">
              <a:solidFill>
                <a:schemeClr val="accent6"/>
              </a:solidFill>
              <a:latin typeface="PT Sans"/>
              <a:ea typeface="PT Sans"/>
              <a:cs typeface="PT Sans"/>
              <a:sym typeface="PT Sans"/>
            </a:endParaRPr>
          </a:p>
        </p:txBody>
      </p:sp>
      <p:sp>
        <p:nvSpPr>
          <p:cNvPr id="1634" name="Google Shape;1634;p60"/>
          <p:cNvSpPr/>
          <p:nvPr/>
        </p:nvSpPr>
        <p:spPr>
          <a:xfrm>
            <a:off x="1608475" y="607050"/>
            <a:ext cx="6212700" cy="555000"/>
          </a:xfrm>
          <a:prstGeom prst="roundRect">
            <a:avLst>
              <a:gd fmla="val 50000" name="adj"/>
            </a:avLst>
          </a:prstGeom>
          <a:gradFill>
            <a:gsLst>
              <a:gs pos="0">
                <a:schemeClr val="dk2"/>
              </a:gs>
              <a:gs pos="100000">
                <a:srgbClr val="2E2E8F">
                  <a:alpha val="0"/>
                </a:srgbClr>
              </a:gs>
            </a:gsLst>
            <a:lin ang="5400700" scaled="0"/>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6"/>
                </a:solidFill>
                <a:latin typeface="PT Sans"/>
                <a:ea typeface="PT Sans"/>
                <a:cs typeface="PT Sans"/>
                <a:sym typeface="PT Sans"/>
              </a:rPr>
              <a:t>Exploratory Data Analysis</a:t>
            </a:r>
            <a:endParaRPr b="1" sz="1800">
              <a:solidFill>
                <a:schemeClr val="accent6"/>
              </a:solidFill>
              <a:latin typeface="PT Sans"/>
              <a:ea typeface="PT Sans"/>
              <a:cs typeface="PT Sans"/>
              <a:sym typeface="PT Sans"/>
            </a:endParaRPr>
          </a:p>
        </p:txBody>
      </p:sp>
      <p:sp>
        <p:nvSpPr>
          <p:cNvPr id="1635" name="Google Shape;1635;p60"/>
          <p:cNvSpPr/>
          <p:nvPr/>
        </p:nvSpPr>
        <p:spPr>
          <a:xfrm>
            <a:off x="639450" y="1162038"/>
            <a:ext cx="1198800" cy="1198800"/>
          </a:xfrm>
          <a:prstGeom prst="ellipse">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0"/>
          <p:cNvSpPr/>
          <p:nvPr/>
        </p:nvSpPr>
        <p:spPr>
          <a:xfrm>
            <a:off x="2504550" y="1162038"/>
            <a:ext cx="1198800" cy="1198800"/>
          </a:xfrm>
          <a:prstGeom prst="ellipse">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0"/>
          <p:cNvSpPr/>
          <p:nvPr/>
        </p:nvSpPr>
        <p:spPr>
          <a:xfrm>
            <a:off x="1924050" y="1662438"/>
            <a:ext cx="494700" cy="198000"/>
          </a:xfrm>
          <a:prstGeom prst="leftRightArrow">
            <a:avLst>
              <a:gd fmla="val 50000" name="adj1"/>
              <a:gd fmla="val 50000" name="adj2"/>
            </a:avLst>
          </a:prstGeom>
          <a:solidFill>
            <a:schemeClr val="accent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60"/>
          <p:cNvGrpSpPr/>
          <p:nvPr/>
        </p:nvGrpSpPr>
        <p:grpSpPr>
          <a:xfrm>
            <a:off x="1002277" y="1627386"/>
            <a:ext cx="420662" cy="365762"/>
            <a:chOff x="-62151950" y="4111775"/>
            <a:chExt cx="318225" cy="316650"/>
          </a:xfrm>
        </p:grpSpPr>
        <p:sp>
          <p:nvSpPr>
            <p:cNvPr id="1639" name="Google Shape;1639;p60"/>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0"/>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0"/>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0"/>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3" name="Google Shape;1643;p60"/>
          <p:cNvGrpSpPr/>
          <p:nvPr/>
        </p:nvGrpSpPr>
        <p:grpSpPr>
          <a:xfrm>
            <a:off x="2864905" y="1572545"/>
            <a:ext cx="420679" cy="420599"/>
            <a:chOff x="-1333200" y="2770450"/>
            <a:chExt cx="291450" cy="292225"/>
          </a:xfrm>
        </p:grpSpPr>
        <p:sp>
          <p:nvSpPr>
            <p:cNvPr id="1644" name="Google Shape;1644;p60"/>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0"/>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6" name="Google Shape;1646;p60"/>
          <p:cNvPicPr preferRelativeResize="0"/>
          <p:nvPr/>
        </p:nvPicPr>
        <p:blipFill>
          <a:blip r:embed="rId3">
            <a:alphaModFix/>
          </a:blip>
          <a:stretch>
            <a:fillRect/>
          </a:stretch>
        </p:blipFill>
        <p:spPr>
          <a:xfrm>
            <a:off x="6039299" y="1162050"/>
            <a:ext cx="2762479" cy="2533226"/>
          </a:xfrm>
          <a:prstGeom prst="rect">
            <a:avLst/>
          </a:prstGeom>
          <a:noFill/>
          <a:ln>
            <a:noFill/>
          </a:ln>
        </p:spPr>
      </p:pic>
      <p:sp>
        <p:nvSpPr>
          <p:cNvPr id="1647" name="Google Shape;1647;p60"/>
          <p:cNvSpPr/>
          <p:nvPr/>
        </p:nvSpPr>
        <p:spPr>
          <a:xfrm>
            <a:off x="4495825" y="1210850"/>
            <a:ext cx="1198800" cy="1198800"/>
          </a:xfrm>
          <a:prstGeom prst="ellipse">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0"/>
          <p:cNvSpPr/>
          <p:nvPr/>
        </p:nvSpPr>
        <p:spPr>
          <a:xfrm>
            <a:off x="3852238" y="1662438"/>
            <a:ext cx="494700" cy="198000"/>
          </a:xfrm>
          <a:prstGeom prst="leftRightArrow">
            <a:avLst>
              <a:gd fmla="val 50000" name="adj1"/>
              <a:gd fmla="val 50000" name="adj2"/>
            </a:avLst>
          </a:prstGeom>
          <a:solidFill>
            <a:schemeClr val="accent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0"/>
          <p:cNvSpPr/>
          <p:nvPr/>
        </p:nvSpPr>
        <p:spPr>
          <a:xfrm>
            <a:off x="4913625" y="1597499"/>
            <a:ext cx="330166" cy="327890"/>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50" name="Google Shape;1650;p60"/>
          <p:cNvSpPr txBox="1"/>
          <p:nvPr/>
        </p:nvSpPr>
        <p:spPr>
          <a:xfrm>
            <a:off x="4108051" y="2510750"/>
            <a:ext cx="19413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Dashboard</a:t>
            </a:r>
            <a:endParaRPr b="1" sz="1500">
              <a:solidFill>
                <a:schemeClr val="accent6"/>
              </a:solidFill>
              <a:latin typeface="PT Sans"/>
              <a:ea typeface="PT Sans"/>
              <a:cs typeface="PT Sans"/>
              <a:sym typeface="PT Sans"/>
            </a:endParaRPr>
          </a:p>
        </p:txBody>
      </p:sp>
      <p:sp>
        <p:nvSpPr>
          <p:cNvPr id="1651" name="Google Shape;1651;p60"/>
          <p:cNvSpPr txBox="1"/>
          <p:nvPr/>
        </p:nvSpPr>
        <p:spPr>
          <a:xfrm>
            <a:off x="4081475" y="2795250"/>
            <a:ext cx="1889700" cy="1429500"/>
          </a:xfrm>
          <a:prstGeom prst="rect">
            <a:avLst/>
          </a:prstGeom>
          <a:noFill/>
          <a:ln>
            <a:noFill/>
          </a:ln>
        </p:spPr>
        <p:txBody>
          <a:bodyPr anchorCtr="0" anchor="t" bIns="0" lIns="182875" spcFirstLastPara="1" rIns="182875" wrap="square" tIns="0">
            <a:noAutofit/>
          </a:bodyPr>
          <a:lstStyle/>
          <a:p>
            <a:pPr indent="0" lvl="0" marL="0" rtl="0" algn="ctr">
              <a:lnSpc>
                <a:spcPct val="115000"/>
              </a:lnSpc>
              <a:spcBef>
                <a:spcPts val="0"/>
              </a:spcBef>
              <a:spcAft>
                <a:spcPts val="0"/>
              </a:spcAft>
              <a:buNone/>
            </a:pPr>
            <a:r>
              <a:rPr lang="en" sz="1300">
                <a:solidFill>
                  <a:schemeClr val="accent6"/>
                </a:solidFill>
                <a:latin typeface="PT Sans"/>
                <a:ea typeface="PT Sans"/>
                <a:cs typeface="PT Sans"/>
                <a:sym typeface="PT Sans"/>
              </a:rPr>
              <a:t>To better understand the insights gained we made a dashboard using POWERBI .</a:t>
            </a:r>
            <a:endParaRPr sz="1300">
              <a:solidFill>
                <a:schemeClr val="accent6"/>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61"/>
          <p:cNvSpPr/>
          <p:nvPr/>
        </p:nvSpPr>
        <p:spPr>
          <a:xfrm rot="-5400000">
            <a:off x="-165725" y="1774175"/>
            <a:ext cx="3317700" cy="1981200"/>
          </a:xfrm>
          <a:prstGeom prst="round2SameRect">
            <a:avLst>
              <a:gd fmla="val 17662" name="adj1"/>
              <a:gd fmla="val 0" name="adj2"/>
            </a:avLst>
          </a:prstGeom>
          <a:gradFill>
            <a:gsLst>
              <a:gs pos="0">
                <a:schemeClr val="dk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1"/>
          <p:cNvSpPr/>
          <p:nvPr/>
        </p:nvSpPr>
        <p:spPr>
          <a:xfrm>
            <a:off x="3798223" y="665328"/>
            <a:ext cx="515385" cy="959858"/>
          </a:xfrm>
          <a:custGeom>
            <a:rect b="b" l="l" r="r" t="t"/>
            <a:pathLst>
              <a:path extrusionOk="0" h="37211" w="21131">
                <a:moveTo>
                  <a:pt x="0" y="17523"/>
                </a:moveTo>
                <a:lnTo>
                  <a:pt x="0" y="37211"/>
                </a:lnTo>
                <a:lnTo>
                  <a:pt x="21131" y="25357"/>
                </a:lnTo>
                <a:lnTo>
                  <a:pt x="21131" y="0"/>
                </a:lnTo>
                <a:close/>
              </a:path>
            </a:pathLst>
          </a:custGeom>
          <a:gradFill>
            <a:gsLst>
              <a:gs pos="0">
                <a:schemeClr val="dk2"/>
              </a:gs>
              <a:gs pos="100000">
                <a:srgbClr val="2E2E8F">
                  <a:alpha val="0"/>
                </a:srgbClr>
              </a:gs>
            </a:gsLst>
            <a:lin ang="5400700" scaled="0"/>
          </a:gradFill>
          <a:ln>
            <a:noFill/>
          </a:ln>
        </p:spPr>
      </p:sp>
      <p:sp>
        <p:nvSpPr>
          <p:cNvPr id="1658" name="Google Shape;1658;p61"/>
          <p:cNvSpPr/>
          <p:nvPr/>
        </p:nvSpPr>
        <p:spPr>
          <a:xfrm>
            <a:off x="3804621" y="1370999"/>
            <a:ext cx="498696" cy="813378"/>
          </a:xfrm>
          <a:custGeom>
            <a:rect b="b" l="l" r="r" t="t"/>
            <a:pathLst>
              <a:path extrusionOk="0" h="34029" w="19766">
                <a:moveTo>
                  <a:pt x="19765" y="0"/>
                </a:moveTo>
                <a:lnTo>
                  <a:pt x="1" y="12299"/>
                </a:lnTo>
                <a:lnTo>
                  <a:pt x="1" y="34028"/>
                </a:lnTo>
                <a:lnTo>
                  <a:pt x="19765" y="27837"/>
                </a:lnTo>
                <a:lnTo>
                  <a:pt x="19765" y="0"/>
                </a:lnTo>
                <a:close/>
              </a:path>
            </a:pathLst>
          </a:custGeom>
          <a:gradFill>
            <a:gsLst>
              <a:gs pos="0">
                <a:srgbClr val="D5A6BD"/>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59" name="Google Shape;1659;p61"/>
          <p:cNvSpPr/>
          <p:nvPr/>
        </p:nvSpPr>
        <p:spPr>
          <a:xfrm rot="5400000">
            <a:off x="5976325" y="-302251"/>
            <a:ext cx="665700" cy="4012200"/>
          </a:xfrm>
          <a:prstGeom prst="round2SameRect">
            <a:avLst>
              <a:gd fmla="val 50000" name="adj1"/>
              <a:gd fmla="val 0" name="adj2"/>
            </a:avLst>
          </a:prstGeom>
          <a:gradFill>
            <a:gsLst>
              <a:gs pos="0">
                <a:srgbClr val="D5A6BD"/>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0" name="Google Shape;1660;p61"/>
          <p:cNvSpPr/>
          <p:nvPr/>
        </p:nvSpPr>
        <p:spPr>
          <a:xfrm>
            <a:off x="2514690" y="1664989"/>
            <a:ext cx="1289908" cy="519401"/>
          </a:xfrm>
          <a:custGeom>
            <a:rect b="b" l="l" r="r" t="t"/>
            <a:pathLst>
              <a:path extrusionOk="0" h="21730" w="65378">
                <a:moveTo>
                  <a:pt x="1" y="0"/>
                </a:moveTo>
                <a:lnTo>
                  <a:pt x="1" y="21729"/>
                </a:lnTo>
                <a:lnTo>
                  <a:pt x="65378" y="21729"/>
                </a:lnTo>
                <a:lnTo>
                  <a:pt x="65378" y="0"/>
                </a:lnTo>
                <a:close/>
              </a:path>
            </a:pathLst>
          </a:custGeom>
          <a:gradFill>
            <a:gsLst>
              <a:gs pos="0">
                <a:srgbClr val="D5A6BD"/>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1" name="Google Shape;1661;p61"/>
          <p:cNvSpPr/>
          <p:nvPr/>
        </p:nvSpPr>
        <p:spPr>
          <a:xfrm rot="5400000">
            <a:off x="5976167" y="403412"/>
            <a:ext cx="665700" cy="4012200"/>
          </a:xfrm>
          <a:prstGeom prst="round2SameRect">
            <a:avLst>
              <a:gd fmla="val 50000" name="adj1"/>
              <a:gd fmla="val 0" name="adj2"/>
            </a:avLst>
          </a:prstGeom>
          <a:gradFill>
            <a:gsLst>
              <a:gs pos="0">
                <a:schemeClr val="lt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2" name="Google Shape;1662;p61"/>
          <p:cNvSpPr/>
          <p:nvPr/>
        </p:nvSpPr>
        <p:spPr>
          <a:xfrm>
            <a:off x="2514690" y="2223665"/>
            <a:ext cx="1289908" cy="519401"/>
          </a:xfrm>
          <a:custGeom>
            <a:rect b="b" l="l" r="r" t="t"/>
            <a:pathLst>
              <a:path extrusionOk="0" h="21730" w="65378">
                <a:moveTo>
                  <a:pt x="1" y="0"/>
                </a:moveTo>
                <a:lnTo>
                  <a:pt x="1" y="21729"/>
                </a:lnTo>
                <a:lnTo>
                  <a:pt x="65378" y="21729"/>
                </a:lnTo>
                <a:lnTo>
                  <a:pt x="65378" y="0"/>
                </a:lnTo>
                <a:close/>
              </a:path>
            </a:pathLst>
          </a:custGeom>
          <a:gradFill>
            <a:gsLst>
              <a:gs pos="0">
                <a:schemeClr val="lt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3" name="Google Shape;1663;p61"/>
          <p:cNvSpPr/>
          <p:nvPr/>
        </p:nvSpPr>
        <p:spPr>
          <a:xfrm>
            <a:off x="3804621" y="2077087"/>
            <a:ext cx="498696" cy="665971"/>
          </a:xfrm>
          <a:custGeom>
            <a:rect b="b" l="l" r="r" t="t"/>
            <a:pathLst>
              <a:path extrusionOk="0" h="27862" w="19766">
                <a:moveTo>
                  <a:pt x="19765" y="1"/>
                </a:moveTo>
                <a:lnTo>
                  <a:pt x="1" y="6132"/>
                </a:lnTo>
                <a:lnTo>
                  <a:pt x="1" y="27861"/>
                </a:lnTo>
                <a:lnTo>
                  <a:pt x="19765" y="27837"/>
                </a:lnTo>
                <a:lnTo>
                  <a:pt x="19765" y="1"/>
                </a:lnTo>
                <a:close/>
              </a:path>
            </a:pathLst>
          </a:custGeom>
          <a:gradFill>
            <a:gsLst>
              <a:gs pos="0">
                <a:schemeClr val="lt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4" name="Google Shape;1664;p61"/>
          <p:cNvSpPr/>
          <p:nvPr/>
        </p:nvSpPr>
        <p:spPr>
          <a:xfrm>
            <a:off x="9564196" y="1895004"/>
            <a:ext cx="498696" cy="665971"/>
          </a:xfrm>
          <a:custGeom>
            <a:rect b="b" l="l" r="r" t="t"/>
            <a:pathLst>
              <a:path extrusionOk="0" h="27862" w="19766">
                <a:moveTo>
                  <a:pt x="19765" y="1"/>
                </a:moveTo>
                <a:lnTo>
                  <a:pt x="1" y="6132"/>
                </a:lnTo>
                <a:lnTo>
                  <a:pt x="1" y="27861"/>
                </a:lnTo>
                <a:lnTo>
                  <a:pt x="19765" y="27837"/>
                </a:lnTo>
                <a:lnTo>
                  <a:pt x="1976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5" name="Google Shape;1665;p61"/>
          <p:cNvSpPr/>
          <p:nvPr/>
        </p:nvSpPr>
        <p:spPr>
          <a:xfrm rot="5400000">
            <a:off x="5976167" y="1109733"/>
            <a:ext cx="665700" cy="4012200"/>
          </a:xfrm>
          <a:prstGeom prst="round2SameRect">
            <a:avLst>
              <a:gd fmla="val 50000" name="adj1"/>
              <a:gd fmla="val 0" name="adj2"/>
            </a:avLst>
          </a:pr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6" name="Google Shape;1666;p61"/>
          <p:cNvSpPr/>
          <p:nvPr/>
        </p:nvSpPr>
        <p:spPr>
          <a:xfrm>
            <a:off x="2514690" y="2782628"/>
            <a:ext cx="1289908" cy="519401"/>
          </a:xfrm>
          <a:custGeom>
            <a:rect b="b" l="l" r="r" t="t"/>
            <a:pathLst>
              <a:path extrusionOk="0" h="21730" w="65378">
                <a:moveTo>
                  <a:pt x="1" y="0"/>
                </a:moveTo>
                <a:lnTo>
                  <a:pt x="1" y="21729"/>
                </a:lnTo>
                <a:lnTo>
                  <a:pt x="65378" y="21729"/>
                </a:lnTo>
                <a:lnTo>
                  <a:pt x="65378"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7" name="Google Shape;1667;p61"/>
          <p:cNvSpPr/>
          <p:nvPr/>
        </p:nvSpPr>
        <p:spPr>
          <a:xfrm>
            <a:off x="3804621" y="2782626"/>
            <a:ext cx="498696" cy="665948"/>
          </a:xfrm>
          <a:custGeom>
            <a:rect b="b" l="l" r="r" t="t"/>
            <a:pathLst>
              <a:path extrusionOk="0" h="27861" w="19766">
                <a:moveTo>
                  <a:pt x="1" y="0"/>
                </a:moveTo>
                <a:lnTo>
                  <a:pt x="1" y="21729"/>
                </a:lnTo>
                <a:lnTo>
                  <a:pt x="19765" y="27861"/>
                </a:lnTo>
                <a:lnTo>
                  <a:pt x="19765" y="24"/>
                </a:lnTo>
                <a:lnTo>
                  <a:pt x="1" y="0"/>
                </a:lnTo>
                <a:close/>
              </a:path>
            </a:pathLst>
          </a:custGeom>
          <a:gradFill>
            <a:gsLst>
              <a:gs pos="0">
                <a:schemeClr val="lt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8" name="Google Shape;1668;p61"/>
          <p:cNvSpPr/>
          <p:nvPr/>
        </p:nvSpPr>
        <p:spPr>
          <a:xfrm rot="5400000">
            <a:off x="5976167" y="1815440"/>
            <a:ext cx="665700" cy="4012200"/>
          </a:xfrm>
          <a:prstGeom prst="round2SameRect">
            <a:avLst>
              <a:gd fmla="val 50000" name="adj1"/>
              <a:gd fmla="val 0" name="adj2"/>
            </a:avLst>
          </a:prstGeom>
          <a:gradFill>
            <a:gsLst>
              <a:gs pos="0">
                <a:srgbClr val="F2AD85"/>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9" name="Google Shape;1669;p61"/>
          <p:cNvSpPr/>
          <p:nvPr/>
        </p:nvSpPr>
        <p:spPr>
          <a:xfrm>
            <a:off x="2514690" y="3341567"/>
            <a:ext cx="1289908" cy="519401"/>
          </a:xfrm>
          <a:custGeom>
            <a:rect b="b" l="l" r="r" t="t"/>
            <a:pathLst>
              <a:path extrusionOk="0" h="21730" w="65378">
                <a:moveTo>
                  <a:pt x="1" y="1"/>
                </a:moveTo>
                <a:lnTo>
                  <a:pt x="1" y="21730"/>
                </a:lnTo>
                <a:lnTo>
                  <a:pt x="65378" y="21730"/>
                </a:lnTo>
                <a:lnTo>
                  <a:pt x="65378" y="1"/>
                </a:lnTo>
                <a:close/>
              </a:path>
            </a:pathLst>
          </a:custGeom>
          <a:gradFill>
            <a:gsLst>
              <a:gs pos="0">
                <a:srgbClr val="F2AD85"/>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0" name="Google Shape;1670;p61"/>
          <p:cNvSpPr/>
          <p:nvPr/>
        </p:nvSpPr>
        <p:spPr>
          <a:xfrm>
            <a:off x="3804621" y="3341564"/>
            <a:ext cx="498696" cy="813115"/>
          </a:xfrm>
          <a:custGeom>
            <a:rect b="b" l="l" r="r" t="t"/>
            <a:pathLst>
              <a:path extrusionOk="0" h="34018" w="19766">
                <a:moveTo>
                  <a:pt x="1" y="1"/>
                </a:moveTo>
                <a:lnTo>
                  <a:pt x="1" y="21730"/>
                </a:lnTo>
                <a:lnTo>
                  <a:pt x="19765" y="34017"/>
                </a:lnTo>
                <a:lnTo>
                  <a:pt x="19765" y="6180"/>
                </a:lnTo>
                <a:lnTo>
                  <a:pt x="1" y="1"/>
                </a:lnTo>
                <a:close/>
              </a:path>
            </a:pathLst>
          </a:custGeom>
          <a:gradFill>
            <a:gsLst>
              <a:gs pos="0">
                <a:srgbClr val="F2AD85"/>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1" name="Google Shape;1671;p61"/>
          <p:cNvSpPr/>
          <p:nvPr/>
        </p:nvSpPr>
        <p:spPr>
          <a:xfrm>
            <a:off x="2514690" y="3900515"/>
            <a:ext cx="1289908" cy="519401"/>
          </a:xfrm>
          <a:custGeom>
            <a:rect b="b" l="l" r="r" t="t"/>
            <a:pathLst>
              <a:path extrusionOk="0" h="21730" w="65378">
                <a:moveTo>
                  <a:pt x="1" y="1"/>
                </a:moveTo>
                <a:lnTo>
                  <a:pt x="1" y="21730"/>
                </a:lnTo>
                <a:lnTo>
                  <a:pt x="65378" y="21730"/>
                </a:lnTo>
                <a:lnTo>
                  <a:pt x="65378" y="1"/>
                </a:lnTo>
                <a:close/>
              </a:path>
            </a:pathLst>
          </a:cu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2" name="Google Shape;1672;p61"/>
          <p:cNvSpPr/>
          <p:nvPr/>
        </p:nvSpPr>
        <p:spPr>
          <a:xfrm rot="5400000">
            <a:off x="5976167" y="2521140"/>
            <a:ext cx="665700" cy="4012200"/>
          </a:xfrm>
          <a:prstGeom prst="round2SameRect">
            <a:avLst>
              <a:gd fmla="val 50000" name="adj1"/>
              <a:gd fmla="val 0" name="adj2"/>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3" name="Google Shape;1673;p61"/>
          <p:cNvSpPr/>
          <p:nvPr/>
        </p:nvSpPr>
        <p:spPr>
          <a:xfrm rot="5400000">
            <a:off x="5976325" y="-1007925"/>
            <a:ext cx="665700" cy="4012200"/>
          </a:xfrm>
          <a:prstGeom prst="round2SameRect">
            <a:avLst>
              <a:gd fmla="val 50000" name="adj1"/>
              <a:gd fmla="val 0" name="adj2"/>
            </a:avLst>
          </a:pr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4" name="Google Shape;1674;p61"/>
          <p:cNvSpPr/>
          <p:nvPr/>
        </p:nvSpPr>
        <p:spPr>
          <a:xfrm>
            <a:off x="2514690" y="1105783"/>
            <a:ext cx="1289908" cy="519401"/>
          </a:xfrm>
          <a:custGeom>
            <a:rect b="b" l="l" r="r" t="t"/>
            <a:pathLst>
              <a:path extrusionOk="0" h="21730" w="65378">
                <a:moveTo>
                  <a:pt x="1" y="0"/>
                </a:moveTo>
                <a:lnTo>
                  <a:pt x="1" y="21729"/>
                </a:lnTo>
                <a:lnTo>
                  <a:pt x="65378" y="21729"/>
                </a:lnTo>
                <a:lnTo>
                  <a:pt x="65378" y="0"/>
                </a:lnTo>
                <a:close/>
              </a:path>
            </a:pathLst>
          </a:custGeom>
          <a:gradFill>
            <a:gsLst>
              <a:gs pos="0">
                <a:schemeClr val="dk2"/>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5" name="Google Shape;1675;p61"/>
          <p:cNvSpPr/>
          <p:nvPr/>
        </p:nvSpPr>
        <p:spPr>
          <a:xfrm flipH="1" rot="10800000">
            <a:off x="3798223" y="3900553"/>
            <a:ext cx="515385" cy="959858"/>
          </a:xfrm>
          <a:custGeom>
            <a:rect b="b" l="l" r="r" t="t"/>
            <a:pathLst>
              <a:path extrusionOk="0" h="37211" w="21131">
                <a:moveTo>
                  <a:pt x="0" y="17523"/>
                </a:moveTo>
                <a:lnTo>
                  <a:pt x="0" y="37211"/>
                </a:lnTo>
                <a:lnTo>
                  <a:pt x="21131" y="25357"/>
                </a:lnTo>
                <a:lnTo>
                  <a:pt x="21131" y="0"/>
                </a:lnTo>
                <a:close/>
              </a:path>
            </a:pathLst>
          </a:custGeom>
          <a:gradFill>
            <a:gsLst>
              <a:gs pos="0">
                <a:schemeClr val="dk2"/>
              </a:gs>
              <a:gs pos="100000">
                <a:srgbClr val="2E2E8F">
                  <a:alpha val="0"/>
                </a:srgbClr>
              </a:gs>
            </a:gsLst>
            <a:lin ang="5400700" scaled="0"/>
          </a:gradFill>
          <a:ln>
            <a:noFill/>
          </a:ln>
        </p:spPr>
      </p:sp>
      <p:sp>
        <p:nvSpPr>
          <p:cNvPr id="1676" name="Google Shape;1676;p61"/>
          <p:cNvSpPr txBox="1"/>
          <p:nvPr/>
        </p:nvSpPr>
        <p:spPr>
          <a:xfrm>
            <a:off x="4992226" y="666765"/>
            <a:ext cx="3057900" cy="6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Total layoffs per month and year?</a:t>
            </a:r>
            <a:endParaRPr b="1" sz="1500">
              <a:solidFill>
                <a:schemeClr val="accent6"/>
              </a:solidFill>
              <a:latin typeface="PT Sans"/>
              <a:ea typeface="PT Sans"/>
              <a:cs typeface="PT Sans"/>
              <a:sym typeface="PT Sans"/>
            </a:endParaRPr>
          </a:p>
        </p:txBody>
      </p:sp>
      <p:sp>
        <p:nvSpPr>
          <p:cNvPr id="1677" name="Google Shape;1677;p61"/>
          <p:cNvSpPr txBox="1"/>
          <p:nvPr/>
        </p:nvSpPr>
        <p:spPr>
          <a:xfrm>
            <a:off x="2536020" y="1176660"/>
            <a:ext cx="1247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Question-1</a:t>
            </a:r>
            <a:endParaRPr b="1" sz="1500">
              <a:solidFill>
                <a:schemeClr val="accent6"/>
              </a:solidFill>
              <a:latin typeface="PT Sans"/>
              <a:ea typeface="PT Sans"/>
              <a:cs typeface="PT Sans"/>
              <a:sym typeface="PT Sans"/>
            </a:endParaRPr>
          </a:p>
        </p:txBody>
      </p:sp>
      <p:sp>
        <p:nvSpPr>
          <p:cNvPr id="1678" name="Google Shape;1678;p61"/>
          <p:cNvSpPr txBox="1"/>
          <p:nvPr/>
        </p:nvSpPr>
        <p:spPr>
          <a:xfrm>
            <a:off x="4992426" y="1360021"/>
            <a:ext cx="3057900" cy="6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How the IPO company status affected the layoffs?</a:t>
            </a:r>
            <a:endParaRPr b="1" sz="1500">
              <a:solidFill>
                <a:schemeClr val="accent6"/>
              </a:solidFill>
              <a:latin typeface="PT Sans"/>
              <a:ea typeface="PT Sans"/>
              <a:cs typeface="PT Sans"/>
              <a:sym typeface="PT Sans"/>
            </a:endParaRPr>
          </a:p>
        </p:txBody>
      </p:sp>
      <p:sp>
        <p:nvSpPr>
          <p:cNvPr id="1679" name="Google Shape;1679;p61"/>
          <p:cNvSpPr txBox="1"/>
          <p:nvPr/>
        </p:nvSpPr>
        <p:spPr>
          <a:xfrm>
            <a:off x="4992134" y="2090603"/>
            <a:ext cx="3057900" cy="6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Which 5 industries were most and least affected by the layoffs?</a:t>
            </a:r>
            <a:endParaRPr b="1" sz="1500">
              <a:solidFill>
                <a:schemeClr val="accent6"/>
              </a:solidFill>
              <a:latin typeface="PT Sans"/>
              <a:ea typeface="PT Sans"/>
              <a:cs typeface="PT Sans"/>
              <a:sym typeface="PT Sans"/>
            </a:endParaRPr>
          </a:p>
        </p:txBody>
      </p:sp>
      <p:sp>
        <p:nvSpPr>
          <p:cNvPr id="1680" name="Google Shape;1680;p61"/>
          <p:cNvSpPr txBox="1"/>
          <p:nvPr/>
        </p:nvSpPr>
        <p:spPr>
          <a:xfrm>
            <a:off x="4992433" y="2777884"/>
            <a:ext cx="3057900" cy="6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Which companies were most and least affected by the layoffs?</a:t>
            </a:r>
            <a:endParaRPr b="1" sz="1500">
              <a:solidFill>
                <a:schemeClr val="accent6"/>
              </a:solidFill>
              <a:latin typeface="PT Sans"/>
              <a:ea typeface="PT Sans"/>
              <a:cs typeface="PT Sans"/>
              <a:sym typeface="PT Sans"/>
            </a:endParaRPr>
          </a:p>
        </p:txBody>
      </p:sp>
      <p:sp>
        <p:nvSpPr>
          <p:cNvPr id="1681" name="Google Shape;1681;p61"/>
          <p:cNvSpPr txBox="1"/>
          <p:nvPr/>
        </p:nvSpPr>
        <p:spPr>
          <a:xfrm>
            <a:off x="2536070" y="1770108"/>
            <a:ext cx="1247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Question-2</a:t>
            </a:r>
            <a:endParaRPr b="1" sz="1500">
              <a:solidFill>
                <a:schemeClr val="accent6"/>
              </a:solidFill>
              <a:latin typeface="PT Sans"/>
              <a:ea typeface="PT Sans"/>
              <a:cs typeface="PT Sans"/>
              <a:sym typeface="PT Sans"/>
            </a:endParaRPr>
          </a:p>
        </p:txBody>
      </p:sp>
      <p:sp>
        <p:nvSpPr>
          <p:cNvPr id="1682" name="Google Shape;1682;p61"/>
          <p:cNvSpPr txBox="1"/>
          <p:nvPr/>
        </p:nvSpPr>
        <p:spPr>
          <a:xfrm>
            <a:off x="2536070" y="2329158"/>
            <a:ext cx="1247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Question-3</a:t>
            </a:r>
            <a:endParaRPr b="1" sz="1500">
              <a:solidFill>
                <a:schemeClr val="accent6"/>
              </a:solidFill>
              <a:latin typeface="PT Sans"/>
              <a:ea typeface="PT Sans"/>
              <a:cs typeface="PT Sans"/>
              <a:sym typeface="PT Sans"/>
            </a:endParaRPr>
          </a:p>
        </p:txBody>
      </p:sp>
      <p:sp>
        <p:nvSpPr>
          <p:cNvPr id="1683" name="Google Shape;1683;p61"/>
          <p:cNvSpPr txBox="1"/>
          <p:nvPr/>
        </p:nvSpPr>
        <p:spPr>
          <a:xfrm>
            <a:off x="2536080" y="2782353"/>
            <a:ext cx="1247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Question-4</a:t>
            </a:r>
            <a:endParaRPr b="1" sz="1500">
              <a:solidFill>
                <a:schemeClr val="accent6"/>
              </a:solidFill>
              <a:latin typeface="PT Sans"/>
              <a:ea typeface="PT Sans"/>
              <a:cs typeface="PT Sans"/>
              <a:sym typeface="PT Sans"/>
            </a:endParaRPr>
          </a:p>
        </p:txBody>
      </p:sp>
      <p:sp>
        <p:nvSpPr>
          <p:cNvPr id="1684" name="Google Shape;1684;p61"/>
          <p:cNvSpPr txBox="1"/>
          <p:nvPr/>
        </p:nvSpPr>
        <p:spPr>
          <a:xfrm>
            <a:off x="2536068" y="3411834"/>
            <a:ext cx="1247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Question-5</a:t>
            </a:r>
            <a:endParaRPr b="1" sz="1500">
              <a:solidFill>
                <a:schemeClr val="accent6"/>
              </a:solidFill>
              <a:latin typeface="PT Sans"/>
              <a:ea typeface="PT Sans"/>
              <a:cs typeface="PT Sans"/>
              <a:sym typeface="PT Sans"/>
            </a:endParaRPr>
          </a:p>
        </p:txBody>
      </p:sp>
      <p:sp>
        <p:nvSpPr>
          <p:cNvPr id="1685" name="Google Shape;1685;p61"/>
          <p:cNvSpPr txBox="1"/>
          <p:nvPr/>
        </p:nvSpPr>
        <p:spPr>
          <a:xfrm>
            <a:off x="2536070" y="3900521"/>
            <a:ext cx="12474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6"/>
                </a:solidFill>
                <a:latin typeface="PT Sans"/>
                <a:ea typeface="PT Sans"/>
                <a:cs typeface="PT Sans"/>
                <a:sym typeface="PT Sans"/>
              </a:rPr>
              <a:t>Question-6</a:t>
            </a:r>
            <a:endParaRPr b="1" sz="1500">
              <a:solidFill>
                <a:schemeClr val="accent6"/>
              </a:solidFill>
              <a:latin typeface="PT Sans"/>
              <a:ea typeface="PT Sans"/>
              <a:cs typeface="PT Sans"/>
              <a:sym typeface="PT Sans"/>
            </a:endParaRPr>
          </a:p>
        </p:txBody>
      </p:sp>
      <p:sp>
        <p:nvSpPr>
          <p:cNvPr id="1686" name="Google Shape;1686;p61"/>
          <p:cNvSpPr txBox="1"/>
          <p:nvPr/>
        </p:nvSpPr>
        <p:spPr>
          <a:xfrm>
            <a:off x="4992409" y="3490500"/>
            <a:ext cx="3057900" cy="6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chemeClr val="accent6"/>
              </a:solidFill>
              <a:latin typeface="PT Sans"/>
              <a:ea typeface="PT Sans"/>
              <a:cs typeface="PT Sans"/>
              <a:sym typeface="PT Sans"/>
            </a:endParaRPr>
          </a:p>
          <a:p>
            <a:pPr indent="0" lvl="0" marL="0" rtl="0" algn="l">
              <a:spcBef>
                <a:spcPts val="0"/>
              </a:spcBef>
              <a:spcAft>
                <a:spcPts val="0"/>
              </a:spcAft>
              <a:buNone/>
            </a:pPr>
            <a:r>
              <a:rPr b="1" lang="en" sz="1500">
                <a:solidFill>
                  <a:schemeClr val="accent6"/>
                </a:solidFill>
                <a:latin typeface="PT Sans"/>
                <a:ea typeface="PT Sans"/>
                <a:cs typeface="PT Sans"/>
                <a:sym typeface="PT Sans"/>
              </a:rPr>
              <a:t>Which locations had the most and fewest layoffs?</a:t>
            </a:r>
            <a:endParaRPr b="1" sz="1500">
              <a:solidFill>
                <a:schemeClr val="accent6"/>
              </a:solidFill>
              <a:latin typeface="PT Sans"/>
              <a:ea typeface="PT Sans"/>
              <a:cs typeface="PT Sans"/>
              <a:sym typeface="PT Sans"/>
            </a:endParaRPr>
          </a:p>
          <a:p>
            <a:pPr indent="0" lvl="0" marL="0" rtl="0" algn="l">
              <a:spcBef>
                <a:spcPts val="0"/>
              </a:spcBef>
              <a:spcAft>
                <a:spcPts val="0"/>
              </a:spcAft>
              <a:buNone/>
            </a:pPr>
            <a:r>
              <a:t/>
            </a:r>
            <a:endParaRPr b="1" sz="1500">
              <a:solidFill>
                <a:schemeClr val="accent6"/>
              </a:solidFill>
              <a:latin typeface="PT Sans"/>
              <a:ea typeface="PT Sans"/>
              <a:cs typeface="PT Sans"/>
              <a:sym typeface="PT Sans"/>
            </a:endParaRPr>
          </a:p>
        </p:txBody>
      </p:sp>
      <p:sp>
        <p:nvSpPr>
          <p:cNvPr id="1687" name="Google Shape;1687;p61"/>
          <p:cNvSpPr txBox="1"/>
          <p:nvPr/>
        </p:nvSpPr>
        <p:spPr>
          <a:xfrm>
            <a:off x="4992426" y="4203139"/>
            <a:ext cx="3057900" cy="6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6"/>
                </a:solidFill>
                <a:latin typeface="PT Sans"/>
                <a:ea typeface="PT Sans"/>
                <a:cs typeface="PT Sans"/>
                <a:sym typeface="PT Sans"/>
              </a:rPr>
              <a:t>What is the </a:t>
            </a:r>
            <a:r>
              <a:rPr b="1" lang="en" sz="1500">
                <a:solidFill>
                  <a:schemeClr val="accent6"/>
                </a:solidFill>
                <a:latin typeface="PT Sans"/>
                <a:ea typeface="PT Sans"/>
                <a:cs typeface="PT Sans"/>
                <a:sym typeface="PT Sans"/>
              </a:rPr>
              <a:t>Average</a:t>
            </a:r>
            <a:r>
              <a:rPr b="1" lang="en" sz="1500">
                <a:solidFill>
                  <a:schemeClr val="accent6"/>
                </a:solidFill>
                <a:latin typeface="PT Sans"/>
                <a:ea typeface="PT Sans"/>
                <a:cs typeface="PT Sans"/>
                <a:sym typeface="PT Sans"/>
              </a:rPr>
              <a:t> trend Analysis of Layoffs?</a:t>
            </a:r>
            <a:endParaRPr b="1" sz="1500">
              <a:solidFill>
                <a:schemeClr val="accent6"/>
              </a:solidFill>
              <a:latin typeface="PT Sans"/>
              <a:ea typeface="PT Sans"/>
              <a:cs typeface="PT Sans"/>
              <a:sym typeface="PT Sans"/>
            </a:endParaRPr>
          </a:p>
        </p:txBody>
      </p:sp>
      <p:sp>
        <p:nvSpPr>
          <p:cNvPr id="1688" name="Google Shape;1688;p61"/>
          <p:cNvSpPr txBox="1"/>
          <p:nvPr/>
        </p:nvSpPr>
        <p:spPr>
          <a:xfrm>
            <a:off x="715049" y="2722325"/>
            <a:ext cx="15867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6"/>
                </a:solidFill>
                <a:latin typeface="PT Sans"/>
                <a:ea typeface="PT Sans"/>
                <a:cs typeface="PT Sans"/>
                <a:sym typeface="PT Sans"/>
              </a:rPr>
              <a:t>Questions that were addressed during EDA</a:t>
            </a:r>
            <a:endParaRPr b="1" sz="1700">
              <a:solidFill>
                <a:schemeClr val="accent6"/>
              </a:solidFill>
              <a:latin typeface="PT Sans"/>
              <a:ea typeface="PT Sans"/>
              <a:cs typeface="PT Sans"/>
              <a:sym typeface="PT Sans"/>
            </a:endParaRPr>
          </a:p>
        </p:txBody>
      </p:sp>
      <p:grpSp>
        <p:nvGrpSpPr>
          <p:cNvPr id="1689" name="Google Shape;1689;p61"/>
          <p:cNvGrpSpPr/>
          <p:nvPr/>
        </p:nvGrpSpPr>
        <p:grpSpPr>
          <a:xfrm>
            <a:off x="1349849" y="2145136"/>
            <a:ext cx="317668" cy="415837"/>
            <a:chOff x="5049725" y="1435050"/>
            <a:chExt cx="486550" cy="481850"/>
          </a:xfrm>
        </p:grpSpPr>
        <p:sp>
          <p:nvSpPr>
            <p:cNvPr id="1690" name="Google Shape;1690;p61"/>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1" name="Google Shape;1691;p61"/>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2" name="Google Shape;1692;p61"/>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3" name="Google Shape;1693;p61"/>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