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35188-E970-4360-8357-366519D1064F}" type="datetimeFigureOut">
              <a:rPr lang="bg-BG"/>
              <a:t>20.4.2016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EB6F2-AA18-46BB-B729-A6991417107B}" type="slidenum">
              <a:rPr lang="bg-BG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708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EB6F2-AA18-46BB-B729-A6991417107B}" type="slidenum">
              <a:rPr lang="bg-BG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94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1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15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8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5105-08D2-4AB8-9573-02532F4EA06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EDBC8-0D17-48BB-B695-534A3A48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8184" y="653143"/>
            <a:ext cx="9144000" cy="285682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b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“FALLING EGGS”</a:t>
            </a:r>
            <a:b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100" b="1" dirty="0"/>
            </a:br>
            <a:br>
              <a:rPr lang="en-US" sz="2000" dirty="0"/>
            </a:b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b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“NEW ORLEANS”</a:t>
            </a:r>
            <a:b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7693" y="4167052"/>
            <a:ext cx="7502434" cy="2037806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Lubomir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Gojchev</a:t>
            </a:r>
            <a:endParaRPr lang="bg-BG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Genoveva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Ivanova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Aneliq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Stoilova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800" i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Iliana </a:t>
            </a:r>
            <a:r>
              <a:rPr lang="en-US" sz="2800" i="1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Vachkova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she gave up</a:t>
            </a:r>
            <a:endParaRPr lang="bg-BG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563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26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004" y="2794069"/>
            <a:ext cx="9072563" cy="29237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“Falling Eggs” is a funny game</a:t>
            </a:r>
            <a:r>
              <a:rPr lang="bg-BG" sz="2000" i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intended for 5 – 6 years old children.</a:t>
            </a:r>
          </a:p>
          <a:p>
            <a:pPr marL="0" indent="0"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task is to</a:t>
            </a:r>
            <a:r>
              <a:rPr lang="bg-BG" sz="2000" i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 as you can eggs and chicks. The game stops if you collect</a:t>
            </a:r>
          </a:p>
          <a:p>
            <a:pPr marL="0" indent="0"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falling eggs and chicks or you reach 25 points. But you have to watch out </a:t>
            </a:r>
          </a:p>
          <a:p>
            <a:pPr marL="0" indent="0"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falling rocks because you will lose 3 points.</a:t>
            </a:r>
          </a:p>
        </p:txBody>
      </p:sp>
    </p:spTree>
    <p:extLst>
      <p:ext uri="{BB962C8B-B14F-4D97-AF65-F5344CB8AC3E}">
        <p14:creationId xmlns:p14="http://schemas.microsoft.com/office/powerpoint/2010/main" val="190658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535" y="470263"/>
            <a:ext cx="9144000" cy="235131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Gameplay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 descr="hel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944" y="2237199"/>
            <a:ext cx="6186487" cy="369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785" y="261938"/>
            <a:ext cx="9061967" cy="30606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description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042" y="2289498"/>
            <a:ext cx="9317877" cy="4196459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game is written in Java. It has one hero – Rabbit, who</a:t>
            </a:r>
          </a:p>
          <a:p>
            <a:pPr algn="l"/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collects as he can eggs and chicks. Rabbit has to watch</a:t>
            </a:r>
          </a:p>
          <a:p>
            <a:pPr algn="l"/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 for falling rocks.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To start the game does not need to do</a:t>
            </a:r>
          </a:p>
          <a:p>
            <a:pPr algn="l"/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charset="0"/>
            </a:endParaRPr>
          </a:p>
          <a:p>
            <a:pPr algn="l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 anything except start the file</a:t>
            </a:r>
            <a:r>
              <a:rPr lang="en-US" sz="2000" i="1" dirty="0">
                <a:solidFill>
                  <a:srgbClr val="6C9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 </a:t>
            </a:r>
            <a:r>
              <a:rPr lang="en-US" sz="2000" i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FallingEggs.jar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 and press play</a:t>
            </a:r>
          </a:p>
          <a:p>
            <a:pPr algn="l"/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charset="0"/>
            </a:endParaRPr>
          </a:p>
          <a:p>
            <a:pPr algn="l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charset="0"/>
              </a:rPr>
              <a:t> button. Have fun!</a:t>
            </a:r>
            <a:endParaRPr lang="bg-BG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899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110</Words>
  <Application>Microsoft Office PowerPoint</Application>
  <PresentationFormat>Широк екран</PresentationFormat>
  <Paragraphs>18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Facet</vt:lpstr>
      <vt:lpstr>       GAME “FALLING EGGS”   TEAM “NEW ORLEANS”  </vt:lpstr>
      <vt:lpstr>Short description</vt:lpstr>
      <vt:lpstr>Gameplay    </vt:lpstr>
      <vt:lpstr>Technical description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“FALLING EGGS”  TEAM “NEW ORLEANS”</dc:title>
  <dc:creator>ancheto1981@gmail.com</dc:creator>
  <cp:lastModifiedBy>ancheto1981@gmail.com</cp:lastModifiedBy>
  <cp:revision>35</cp:revision>
  <dcterms:created xsi:type="dcterms:W3CDTF">2016-04-17T11:40:03Z</dcterms:created>
  <dcterms:modified xsi:type="dcterms:W3CDTF">2016-04-20T02:03:33Z</dcterms:modified>
</cp:coreProperties>
</file>