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15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5105-08D2-4AB8-9573-02532F4EA06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653143"/>
            <a:ext cx="9144000" cy="28568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b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“FALLING EGGS”</a:t>
            </a:r>
            <a:b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b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“NEW ORLEANS”</a:t>
            </a:r>
            <a:b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3" y="4167052"/>
            <a:ext cx="7502434" cy="2037806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Lubomir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Gojchev</a:t>
            </a:r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Genoveva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Ivanova</a:t>
            </a:r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Aneliq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Stoilova</a:t>
            </a:r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800" i="1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Iliana </a:t>
            </a:r>
            <a:r>
              <a:rPr lang="en-US" sz="2800" i="1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Vachkova</a:t>
            </a:r>
            <a:endParaRPr lang="bg-BG" sz="2800" i="1" strike="sngStrik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56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6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description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7337"/>
            <a:ext cx="10515600" cy="2989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“Falling Eggs” is a funny game</a:t>
            </a:r>
            <a:r>
              <a:rPr lang="bg-BG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intended for 5 – 6 years old children.</a:t>
            </a:r>
          </a:p>
          <a:p>
            <a:pPr marL="0" indent="0">
              <a:buNone/>
            </a:pP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task is to</a:t>
            </a:r>
            <a:r>
              <a:rPr lang="bg-BG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 as you can eggs and chicks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stops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</a:t>
            </a:r>
          </a:p>
          <a:p>
            <a:pPr marL="0" indent="0">
              <a:buNone/>
            </a:pP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falling eggs and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chicks or you reach 25 points .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have to watch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falling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rocks  because you will lose 3 points.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65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535" y="470263"/>
            <a:ext cx="9144000" cy="235131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Gameplay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364377"/>
            <a:ext cx="7766936" cy="27833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7" y="1943836"/>
            <a:ext cx="8342140" cy="40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1257"/>
            <a:ext cx="9144000" cy="33571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description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029" y="2868805"/>
            <a:ext cx="10071462" cy="2402057"/>
          </a:xfrm>
        </p:spPr>
        <p:txBody>
          <a:bodyPr/>
          <a:lstStyle/>
          <a:p>
            <a:pPr algn="l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game is written in Java. It has one hero – Rabbit, who must collects  as he</a:t>
            </a:r>
          </a:p>
          <a:p>
            <a:pPr algn="l"/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eggs and chicks. Rabbit has to watch out for falling rocks.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69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110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       GAME “FALLING EGGS”   TEAM “NEW ORLEANS”  </vt:lpstr>
      <vt:lpstr>Short description</vt:lpstr>
      <vt:lpstr>Gameplay    </vt:lpstr>
      <vt:lpstr>Technical description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“FALLING EGGS”  TEAM “NEW ORLEANS”</dc:title>
  <dc:creator>ancheto1981@gmail.com</dc:creator>
  <cp:lastModifiedBy>ancheto1981@gmail.com</cp:lastModifiedBy>
  <cp:revision>15</cp:revision>
  <dcterms:created xsi:type="dcterms:W3CDTF">2016-04-17T11:40:03Z</dcterms:created>
  <dcterms:modified xsi:type="dcterms:W3CDTF">2016-04-19T16:40:31Z</dcterms:modified>
</cp:coreProperties>
</file>