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3" r:id="rId1"/>
  </p:sldMasterIdLst>
  <p:notesMasterIdLst>
    <p:notesMasterId r:id="rId10"/>
  </p:notesMasterIdLst>
  <p:sldIdLst>
    <p:sldId id="261" r:id="rId2"/>
    <p:sldId id="262" r:id="rId3"/>
    <p:sldId id="263" r:id="rId4"/>
    <p:sldId id="264" r:id="rId5"/>
    <p:sldId id="265" r:id="rId6"/>
    <p:sldId id="266" r:id="rId7"/>
    <p:sldId id="267" r:id="rId8"/>
    <p:sldId id="26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721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38" d="100"/>
          <a:sy n="138" d="100"/>
        </p:scale>
        <p:origin x="-328" y="-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ния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935188-E970-4360-8357-366519D1064F}" type="datetimeFigureOut">
              <a:rPr lang="bg-BG"/>
              <a:t>4/20/16</a:t>
            </a:fld>
            <a:endParaRPr lang="bg-BG"/>
          </a:p>
        </p:txBody>
      </p:sp>
      <p:sp>
        <p:nvSpPr>
          <p:cNvPr id="4" name="Контейнер за изображение на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Контейнер за бележ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bg-BG"/>
              <a:t>Редактиране на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CEB6F2-AA18-46BB-B729-A6991417107B}" type="slidenum">
              <a:rPr lang="bg-BG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170814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35105-08D2-4AB8-9573-02532F4EA060}" type="datetimeFigureOut">
              <a:rPr lang="en-US" smtClean="0"/>
              <a:t>4/20/16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EDBC8-0D17-48BB-B695-534A3A48F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911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35105-08D2-4AB8-9573-02532F4EA060}" type="datetimeFigureOut">
              <a:rPr lang="en-US" smtClean="0"/>
              <a:t>4/20/16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EDBC8-0D17-48BB-B695-534A3A48F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189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35105-08D2-4AB8-9573-02532F4EA060}" type="datetimeFigureOut">
              <a:rPr lang="en-US" smtClean="0"/>
              <a:t>4/20/16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EDBC8-0D17-48BB-B695-534A3A48F66D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951595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35105-08D2-4AB8-9573-02532F4EA060}" type="datetimeFigureOut">
              <a:rPr lang="en-US" smtClean="0"/>
              <a:t>4/20/16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EDBC8-0D17-48BB-B695-534A3A48F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1896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35105-08D2-4AB8-9573-02532F4EA060}" type="datetimeFigureOut">
              <a:rPr lang="en-US" smtClean="0"/>
              <a:t>4/20/16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EDBC8-0D17-48BB-B695-534A3A48F66D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682188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35105-08D2-4AB8-9573-02532F4EA060}" type="datetimeFigureOut">
              <a:rPr lang="en-US" smtClean="0"/>
              <a:t>4/20/16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EDBC8-0D17-48BB-B695-534A3A48F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886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35105-08D2-4AB8-9573-02532F4EA060}" type="datetimeFigureOut">
              <a:rPr lang="en-US" smtClean="0"/>
              <a:t>4/20/16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EDBC8-0D17-48BB-B695-534A3A48F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921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35105-08D2-4AB8-9573-02532F4EA060}" type="datetimeFigureOut">
              <a:rPr lang="en-US" smtClean="0"/>
              <a:t>4/20/16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EDBC8-0D17-48BB-B695-534A3A48F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107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35105-08D2-4AB8-9573-02532F4EA060}" type="datetimeFigureOut">
              <a:rPr lang="en-US" smtClean="0"/>
              <a:t>4/20/16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EDBC8-0D17-48BB-B695-534A3A48F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434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35105-08D2-4AB8-9573-02532F4EA060}" type="datetimeFigureOut">
              <a:rPr lang="en-US" smtClean="0"/>
              <a:t>4/20/16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EDBC8-0D17-48BB-B695-534A3A48F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498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35105-08D2-4AB8-9573-02532F4EA060}" type="datetimeFigureOut">
              <a:rPr lang="en-US" smtClean="0"/>
              <a:t>4/20/16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EDBC8-0D17-48BB-B695-534A3A48F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077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35105-08D2-4AB8-9573-02532F4EA060}" type="datetimeFigureOut">
              <a:rPr lang="en-US" smtClean="0"/>
              <a:t>4/20/16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EDBC8-0D17-48BB-B695-534A3A48F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798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35105-08D2-4AB8-9573-02532F4EA060}" type="datetimeFigureOut">
              <a:rPr lang="en-US" smtClean="0"/>
              <a:t>4/20/16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EDBC8-0D17-48BB-B695-534A3A48F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846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35105-08D2-4AB8-9573-02532F4EA060}" type="datetimeFigureOut">
              <a:rPr lang="en-US" smtClean="0"/>
              <a:t>4/20/16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EDBC8-0D17-48BB-B695-534A3A48F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128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35105-08D2-4AB8-9573-02532F4EA060}" type="datetimeFigureOut">
              <a:rPr lang="en-US" smtClean="0"/>
              <a:t>4/20/16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EDBC8-0D17-48BB-B695-534A3A48F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396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35105-08D2-4AB8-9573-02532F4EA060}" type="datetimeFigureOut">
              <a:rPr lang="en-US" smtClean="0"/>
              <a:t>4/20/16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EDBC8-0D17-48BB-B695-534A3A48F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029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535105-08D2-4AB8-9573-02532F4EA060}" type="datetimeFigureOut">
              <a:rPr lang="en-US" smtClean="0"/>
              <a:t>4/20/16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ECEDBC8-0D17-48BB-B695-534A3A48F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073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  <p:sldLayoutId id="2147483765" r:id="rId12"/>
    <p:sldLayoutId id="2147483766" r:id="rId13"/>
    <p:sldLayoutId id="2147483767" r:id="rId14"/>
    <p:sldLayoutId id="2147483768" r:id="rId15"/>
    <p:sldLayoutId id="214748376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2883" y="2190144"/>
            <a:ext cx="9144000" cy="2015300"/>
          </a:xfrm>
        </p:spPr>
        <p:txBody>
          <a:bodyPr>
            <a:noAutofit/>
          </a:bodyPr>
          <a:lstStyle/>
          <a:p>
            <a:pPr algn="ctr"/>
            <a:r>
              <a:rPr lang="en-US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TEAM</a:t>
            </a:r>
            <a:r>
              <a:rPr lang="en-US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“NEW ORLEANS</a:t>
            </a:r>
            <a:r>
              <a:rPr lang="en-US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</a:t>
            </a:r>
            <a:endParaRPr lang="en-US" sz="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660064" y="625754"/>
            <a:ext cx="9144000" cy="86097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 Fundamentals  </a:t>
            </a:r>
          </a:p>
          <a:p>
            <a:pPr algn="ctr"/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March 2016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867683" y="4928379"/>
            <a:ext cx="9144000" cy="86097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Teamwork defense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63394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1559" y="1674815"/>
            <a:ext cx="4896127" cy="598148"/>
          </a:xfrm>
        </p:spPr>
        <p:txBody>
          <a:bodyPr>
            <a:noAutofit/>
          </a:bodyPr>
          <a:lstStyle/>
          <a:p>
            <a:pPr algn="l"/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TEAM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MEMBERS: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Picture 5" descr="Aneliq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973" y="2369897"/>
            <a:ext cx="3911642" cy="1440000"/>
          </a:xfrm>
          <a:prstGeom prst="rect">
            <a:avLst/>
          </a:prstGeom>
        </p:spPr>
      </p:pic>
      <p:pic>
        <p:nvPicPr>
          <p:cNvPr id="9" name="Picture 8" descr="Genovev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0127" y="2375603"/>
            <a:ext cx="3864706" cy="1440000"/>
          </a:xfrm>
          <a:prstGeom prst="rect">
            <a:avLst/>
          </a:prstGeom>
        </p:spPr>
      </p:pic>
      <p:pic>
        <p:nvPicPr>
          <p:cNvPr id="10" name="Picture 9" descr="Iliana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2015" y="3872723"/>
            <a:ext cx="3882667" cy="1440000"/>
          </a:xfrm>
          <a:prstGeom prst="rect">
            <a:avLst/>
          </a:prstGeom>
        </p:spPr>
      </p:pic>
      <p:pic>
        <p:nvPicPr>
          <p:cNvPr id="11" name="Picture 10" descr="Lyubo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215" y="3879072"/>
            <a:ext cx="3922388" cy="1440000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669267" y="349685"/>
            <a:ext cx="9144000" cy="86097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 Fundamentals  </a:t>
            </a:r>
          </a:p>
          <a:p>
            <a:pPr algn="ctr"/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March 2016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miley Face 2"/>
          <p:cNvSpPr/>
          <p:nvPr/>
        </p:nvSpPr>
        <p:spPr>
          <a:xfrm>
            <a:off x="4113851" y="2641055"/>
            <a:ext cx="368130" cy="368130"/>
          </a:xfrm>
          <a:prstGeom prst="smileyFace">
            <a:avLst/>
          </a:prstGeom>
          <a:gradFill flip="none" rotWithShape="1">
            <a:gsLst>
              <a:gs pos="0">
                <a:schemeClr val="accent3">
                  <a:tint val="96000"/>
                  <a:lumMod val="100000"/>
                </a:schemeClr>
              </a:gs>
              <a:gs pos="78000">
                <a:schemeClr val="accent3">
                  <a:shade val="94000"/>
                  <a:lumMod val="94000"/>
                </a:schemeClr>
              </a:gs>
            </a:gsLst>
            <a:lin ang="5400000" scaled="0"/>
            <a:tileRect/>
          </a:gradFill>
          <a:ln w="3175" cmpd="sng">
            <a:solidFill>
              <a:schemeClr val="tx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miley Face 11"/>
          <p:cNvSpPr/>
          <p:nvPr/>
        </p:nvSpPr>
        <p:spPr>
          <a:xfrm>
            <a:off x="8472134" y="2609409"/>
            <a:ext cx="368130" cy="368130"/>
          </a:xfrm>
          <a:prstGeom prst="smileyFace">
            <a:avLst/>
          </a:prstGeom>
          <a:gradFill flip="none" rotWithShape="1">
            <a:gsLst>
              <a:gs pos="0">
                <a:schemeClr val="accent3">
                  <a:tint val="96000"/>
                  <a:lumMod val="100000"/>
                </a:schemeClr>
              </a:gs>
              <a:gs pos="78000">
                <a:schemeClr val="accent3">
                  <a:shade val="94000"/>
                  <a:lumMod val="94000"/>
                </a:schemeClr>
              </a:gs>
            </a:gsLst>
            <a:lin ang="5400000" scaled="0"/>
            <a:tileRect/>
          </a:gradFill>
          <a:ln w="3175" cmpd="sng">
            <a:solidFill>
              <a:schemeClr val="tx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miley Face 12"/>
          <p:cNvSpPr/>
          <p:nvPr/>
        </p:nvSpPr>
        <p:spPr>
          <a:xfrm>
            <a:off x="4114944" y="4050128"/>
            <a:ext cx="368130" cy="368130"/>
          </a:xfrm>
          <a:prstGeom prst="smileyFace">
            <a:avLst/>
          </a:prstGeom>
          <a:gradFill flip="none" rotWithShape="1">
            <a:gsLst>
              <a:gs pos="0">
                <a:schemeClr val="accent3">
                  <a:tint val="96000"/>
                  <a:lumMod val="100000"/>
                </a:schemeClr>
              </a:gs>
              <a:gs pos="78000">
                <a:schemeClr val="accent3">
                  <a:shade val="94000"/>
                  <a:lumMod val="94000"/>
                </a:schemeClr>
              </a:gs>
            </a:gsLst>
            <a:lin ang="5400000" scaled="0"/>
            <a:tileRect/>
          </a:gradFill>
          <a:ln w="3175" cmpd="sng">
            <a:solidFill>
              <a:schemeClr val="tx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ross 3"/>
          <p:cNvSpPr/>
          <p:nvPr/>
        </p:nvSpPr>
        <p:spPr>
          <a:xfrm rot="18775453">
            <a:off x="8485393" y="4159431"/>
            <a:ext cx="404900" cy="404900"/>
          </a:xfrm>
          <a:prstGeom prst="plus">
            <a:avLst>
              <a:gd name="adj" fmla="val 38352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6246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1559" y="1674815"/>
            <a:ext cx="4896127" cy="598148"/>
          </a:xfrm>
        </p:spPr>
        <p:txBody>
          <a:bodyPr>
            <a:noAutofit/>
          </a:bodyPr>
          <a:lstStyle/>
          <a:p>
            <a:pPr algn="l"/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Teamwork Resources</a:t>
            </a: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69267" y="349685"/>
            <a:ext cx="9144000" cy="86097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 Fundamentals  </a:t>
            </a:r>
          </a:p>
          <a:p>
            <a:pPr algn="ctr"/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March 2016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37462" b="38385"/>
          <a:stretch/>
        </p:blipFill>
        <p:spPr>
          <a:xfrm>
            <a:off x="3497233" y="2567435"/>
            <a:ext cx="3326677" cy="80349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9251" y="3599290"/>
            <a:ext cx="3091511" cy="1139419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570602" y="4281121"/>
            <a:ext cx="974623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 smtClean="0">
                <a:solidFill>
                  <a:schemeClr val="tx2"/>
                </a:solidFill>
              </a:rPr>
              <a:t/>
            </a:r>
            <a:br>
              <a:rPr lang="en-US" sz="3200" dirty="0" smtClean="0">
                <a:solidFill>
                  <a:schemeClr val="tx2"/>
                </a:solidFill>
              </a:rPr>
            </a:br>
            <a:r>
              <a:rPr lang="en-US" sz="3200" dirty="0" smtClean="0">
                <a:solidFill>
                  <a:schemeClr val="tx2"/>
                </a:solidFill>
              </a:rPr>
              <a:t>https</a:t>
            </a:r>
            <a:r>
              <a:rPr lang="en-US" sz="3200" dirty="0">
                <a:solidFill>
                  <a:schemeClr val="tx2"/>
                </a:solidFill>
              </a:rPr>
              <a:t>://</a:t>
            </a:r>
            <a:r>
              <a:rPr lang="en-US" sz="3200" dirty="0" err="1">
                <a:solidFill>
                  <a:schemeClr val="tx2"/>
                </a:solidFill>
              </a:rPr>
              <a:t>github.com</a:t>
            </a:r>
            <a:r>
              <a:rPr lang="en-US" sz="3200" dirty="0">
                <a:solidFill>
                  <a:schemeClr val="tx2"/>
                </a:solidFill>
              </a:rPr>
              <a:t>/</a:t>
            </a:r>
            <a:r>
              <a:rPr lang="en-US" sz="3200" dirty="0" err="1">
                <a:solidFill>
                  <a:schemeClr val="tx2"/>
                </a:solidFill>
              </a:rPr>
              <a:t>TeamNewOrleans</a:t>
            </a:r>
            <a:r>
              <a:rPr lang="en-US" sz="3200" dirty="0">
                <a:solidFill>
                  <a:schemeClr val="tx2"/>
                </a:solidFill>
              </a:rPr>
              <a:t>/</a:t>
            </a:r>
            <a:r>
              <a:rPr lang="en-US" sz="3200" dirty="0" err="1">
                <a:solidFill>
                  <a:schemeClr val="tx2"/>
                </a:solidFill>
              </a:rPr>
              <a:t>Project_Java_Game</a:t>
            </a:r>
            <a:endParaRPr lang="en-US" sz="3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30592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8542" y="1233104"/>
            <a:ext cx="9144000" cy="1279119"/>
          </a:xfrm>
        </p:spPr>
        <p:txBody>
          <a:bodyPr>
            <a:noAutofit/>
          </a:bodyPr>
          <a:lstStyle/>
          <a:p>
            <a:pPr algn="ctr"/>
            <a:r>
              <a:rPr lang="en-US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“Falling Eggs”</a:t>
            </a:r>
            <a:endParaRPr lang="en-US" sz="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Picture 2" descr="menu_bckg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525" b="845"/>
          <a:stretch/>
        </p:blipFill>
        <p:spPr>
          <a:xfrm>
            <a:off x="2173978" y="2815898"/>
            <a:ext cx="6228586" cy="391793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279578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2526" y="1591994"/>
            <a:ext cx="9144000" cy="1279119"/>
          </a:xfrm>
        </p:spPr>
        <p:txBody>
          <a:bodyPr>
            <a:noAutofit/>
          </a:bodyPr>
          <a:lstStyle/>
          <a:p>
            <a:pPr algn="ctr"/>
            <a:r>
              <a:rPr lang="en-US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“Falling Eggs”</a:t>
            </a:r>
            <a:endParaRPr lang="en-US" sz="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38838" y="3363995"/>
            <a:ext cx="9144000" cy="86097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DEMO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20042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1021559" y="1674815"/>
            <a:ext cx="4896127" cy="598148"/>
          </a:xfrm>
        </p:spPr>
        <p:txBody>
          <a:bodyPr>
            <a:noAutofit/>
          </a:bodyPr>
          <a:lstStyle/>
          <a:p>
            <a:pPr algn="l"/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Game Description</a:t>
            </a: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133004" y="2554809"/>
            <a:ext cx="9072563" cy="29237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i="1" dirty="0" smtClean="0">
                <a:solidFill>
                  <a:srgbClr val="7F7F7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Funny game</a:t>
            </a:r>
            <a:r>
              <a:rPr lang="bg-BG" sz="2800" i="1" dirty="0" smtClean="0">
                <a:solidFill>
                  <a:srgbClr val="7F7F7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i="1" dirty="0" smtClean="0">
                <a:solidFill>
                  <a:srgbClr val="7F7F7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intended for 5 – 6 years old children.</a:t>
            </a:r>
          </a:p>
          <a:p>
            <a:pPr algn="l"/>
            <a:r>
              <a:rPr lang="en-US" sz="2800" i="1" dirty="0" smtClean="0">
                <a:solidFill>
                  <a:srgbClr val="7F7F7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Your task is to</a:t>
            </a:r>
            <a:r>
              <a:rPr lang="bg-BG" sz="2800" i="1" dirty="0" smtClean="0">
                <a:solidFill>
                  <a:srgbClr val="7F7F7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i="1" dirty="0" smtClean="0">
                <a:solidFill>
                  <a:srgbClr val="7F7F7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catch as you can eggs and chicks. </a:t>
            </a:r>
          </a:p>
          <a:p>
            <a:pPr algn="l"/>
            <a:r>
              <a:rPr lang="en-US" sz="2800" i="1" dirty="0" smtClean="0">
                <a:solidFill>
                  <a:srgbClr val="7F7F7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 win if you collect</a:t>
            </a:r>
            <a:r>
              <a:rPr lang="en-US" sz="28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i="1" dirty="0" smtClean="0">
                <a:solidFill>
                  <a:srgbClr val="7F7F7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all falling eggs and chicks. </a:t>
            </a:r>
          </a:p>
          <a:p>
            <a:pPr algn="l"/>
            <a:r>
              <a:rPr lang="en-US" sz="2800" i="1" dirty="0" smtClean="0">
                <a:solidFill>
                  <a:srgbClr val="7F7F7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But watch out for falling rocks, because you will lose points.</a:t>
            </a:r>
            <a:endParaRPr lang="en-US" sz="2800" i="1" dirty="0">
              <a:solidFill>
                <a:srgbClr val="7F7F7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11336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1021559" y="1674815"/>
            <a:ext cx="4896127" cy="598148"/>
          </a:xfrm>
        </p:spPr>
        <p:txBody>
          <a:bodyPr>
            <a:noAutofit/>
          </a:bodyPr>
          <a:lstStyle/>
          <a:p>
            <a:pPr algn="l"/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to play: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Picture 1" descr="help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3" t="18630" r="2596" b="15979"/>
          <a:stretch/>
        </p:blipFill>
        <p:spPr>
          <a:xfrm>
            <a:off x="2070730" y="2779089"/>
            <a:ext cx="6074144" cy="2723875"/>
          </a:xfrm>
          <a:prstGeom prst="rect">
            <a:avLst/>
          </a:prstGeom>
        </p:spPr>
      </p:pic>
      <p:pic>
        <p:nvPicPr>
          <p:cNvPr id="5" name="Picture 4" descr="help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3" t="18630" r="2596" b="15979"/>
          <a:stretch/>
        </p:blipFill>
        <p:spPr>
          <a:xfrm>
            <a:off x="2075882" y="2784257"/>
            <a:ext cx="6074144" cy="27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3653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1021559" y="1674815"/>
            <a:ext cx="5623185" cy="598148"/>
          </a:xfrm>
        </p:spPr>
        <p:txBody>
          <a:bodyPr>
            <a:noAutofit/>
          </a:bodyPr>
          <a:lstStyle/>
          <a:p>
            <a:pPr algn="l"/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Technical description: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133004" y="2554809"/>
            <a:ext cx="9072563" cy="29237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This game is written in Java</a:t>
            </a:r>
            <a:r>
              <a:rPr lang="en-US" sz="28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algn="l"/>
            <a:r>
              <a:rPr lang="en-US" sz="28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charset="0"/>
              </a:rPr>
              <a:t>To </a:t>
            </a:r>
            <a:r>
              <a:rPr lang="en-US" sz="2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charset="0"/>
              </a:rPr>
              <a:t>start the game </a:t>
            </a:r>
            <a:r>
              <a:rPr lang="en-US" sz="28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charset="0"/>
              </a:rPr>
              <a:t>just start the file</a:t>
            </a:r>
            <a:r>
              <a:rPr lang="en-US" sz="2800" i="1" dirty="0" smtClean="0">
                <a:solidFill>
                  <a:srgbClr val="6C91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charset="0"/>
              </a:rPr>
              <a:t> </a:t>
            </a:r>
            <a:r>
              <a:rPr lang="en-US" sz="2800" i="1" dirty="0" err="1" smtClean="0">
                <a:solidFill>
                  <a:srgbClr val="7F7F7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charset="0"/>
              </a:rPr>
              <a:t>FallingEggs.jar</a:t>
            </a:r>
            <a:r>
              <a:rPr lang="en-US" sz="2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charset="0"/>
              </a:rPr>
              <a:t>,</a:t>
            </a:r>
            <a:r>
              <a:rPr lang="en-US" sz="28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charset="0"/>
              </a:rPr>
              <a:t> press play button and Have a fun</a:t>
            </a:r>
            <a:r>
              <a:rPr lang="en-US" sz="2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charset="0"/>
              </a:rPr>
              <a:t>!</a:t>
            </a:r>
            <a:endParaRPr lang="bg-BG" sz="28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635046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Тема на Office">
  <a:themeElements>
    <a:clrScheme name="О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О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256</TotalTime>
  <Words>112</Words>
  <Application>Microsoft Macintosh PowerPoint</Application>
  <PresentationFormat>Custom</PresentationFormat>
  <Paragraphs>23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Facet</vt:lpstr>
      <vt:lpstr>TEAM “NEW ORLEANS”</vt:lpstr>
      <vt:lpstr>TEAM MEMBERS:</vt:lpstr>
      <vt:lpstr>Teamwork Resources:</vt:lpstr>
      <vt:lpstr>“Falling Eggs”</vt:lpstr>
      <vt:lpstr>“Falling Eggs”</vt:lpstr>
      <vt:lpstr>Game Description:</vt:lpstr>
      <vt:lpstr>How to play:</vt:lpstr>
      <vt:lpstr>Technical description: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 “FALLING EGGS”  TEAM “NEW ORLEANS”</dc:title>
  <dc:creator>ancheto1981@gmail.com</dc:creator>
  <cp:lastModifiedBy>Lubomir Goychev</cp:lastModifiedBy>
  <cp:revision>40</cp:revision>
  <dcterms:created xsi:type="dcterms:W3CDTF">2016-04-17T11:40:03Z</dcterms:created>
  <dcterms:modified xsi:type="dcterms:W3CDTF">2016-04-20T20:22:15Z</dcterms:modified>
</cp:coreProperties>
</file>