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3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Создать простой и быстрый способ передачи денежных средств от человека к человеку, не нагруженный лишним и ненужным функционалом и сложной системой комиссий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8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Возможности администратора</a:t>
            </a:r>
          </a:p>
          <a:p>
            <a:r>
              <a:rPr lang="ru-RU" dirty="0"/>
              <a:t>Заморозка кошельков</a:t>
            </a:r>
          </a:p>
          <a:p>
            <a:pPr marL="0" indent="0">
              <a:buNone/>
            </a:pPr>
            <a:r>
              <a:rPr lang="ru-RU" i="1" dirty="0"/>
              <a:t>Возможности пользователя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Создание электронного кошелька</a:t>
            </a:r>
          </a:p>
          <a:p>
            <a:r>
              <a:rPr lang="ru-RU" dirty="0"/>
              <a:t>Пополнение баланса</a:t>
            </a:r>
          </a:p>
          <a:p>
            <a:r>
              <a:rPr lang="ru-RU" dirty="0"/>
              <a:t>Переводы на другие счета</a:t>
            </a:r>
          </a:p>
          <a:p>
            <a:pPr marL="0" indent="0">
              <a:buNone/>
            </a:pPr>
            <a:r>
              <a:rPr lang="ru-RU" i="1" dirty="0"/>
              <a:t>Возможности гостя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Авторизация</a:t>
            </a:r>
            <a:r>
              <a:rPr lang="en-US" dirty="0"/>
              <a:t>/</a:t>
            </a:r>
            <a:r>
              <a:rPr lang="ru-RU" dirty="0"/>
              <a:t>регистрация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Продуктовые воронки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Посетил главную страницу -&gt; Зарегистрировался -&gt; пополнил баланс</a:t>
            </a:r>
          </a:p>
          <a:p>
            <a:r>
              <a:rPr lang="ru-RU" dirty="0"/>
              <a:t>Посетил главную страницу -&gt; Авторизовался -&gt; перевел деньги</a:t>
            </a:r>
          </a:p>
          <a:p>
            <a:r>
              <a:rPr lang="ru-RU" dirty="0"/>
              <a:t>Посетил главную страницу -&gt; Авторизовался -&gt; посмотрел историю переводов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19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Экономическая независимость проекта</a:t>
            </a:r>
          </a:p>
          <a:p>
            <a:r>
              <a:rPr lang="ru-RU" dirty="0"/>
              <a:t>Удобный и приятный дизайн</a:t>
            </a:r>
          </a:p>
          <a:p>
            <a:r>
              <a:rPr lang="ru-RU" dirty="0"/>
              <a:t>Отсутствие </a:t>
            </a:r>
            <a:r>
              <a:rPr lang="ru-RU" dirty="0" err="1"/>
              <a:t>нагруженности</a:t>
            </a:r>
            <a:r>
              <a:rPr lang="ru-RU" dirty="0"/>
              <a:t> ненужным и сложным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19147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126DC-015C-4855-A2BD-E113AC2C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Интерфейс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713918-61D2-4E10-8786-405CD3DA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87" y="787785"/>
            <a:ext cx="928446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C16F-EF52-422B-8719-EB083606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45694-EEF4-422C-9057-0BB293B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ED8B59-6744-45DF-B457-8A392E51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66"/>
            <a:ext cx="1219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1384D-EC30-4794-BD02-96B94E2A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CAC71-7A80-4E0D-994E-9A99A1BB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98A5D-06A4-44B3-87DA-50EEDD1A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75"/>
            <a:ext cx="12192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4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DE089-ECF3-4FDE-86A5-276C0A7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249CA-DE6B-4B73-B328-224BB80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488613"/>
            <a:ext cx="4451257" cy="2543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Гладких Павел</a:t>
            </a:r>
          </a:p>
          <a:p>
            <a:r>
              <a:rPr lang="ru-RU" dirty="0"/>
              <a:t>Диаграмма классов и </a:t>
            </a:r>
            <a:r>
              <a:rPr lang="en-US" dirty="0"/>
              <a:t>use-case </a:t>
            </a:r>
            <a:r>
              <a:rPr lang="ru-RU" dirty="0"/>
              <a:t>диаграммы</a:t>
            </a:r>
            <a:endParaRPr lang="en-US" dirty="0"/>
          </a:p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 сайта</a:t>
            </a:r>
          </a:p>
          <a:p>
            <a:pPr lvl="1"/>
            <a:r>
              <a:rPr lang="ru-RU" dirty="0"/>
              <a:t>Язык </a:t>
            </a:r>
            <a:r>
              <a:rPr lang="en-US" dirty="0"/>
              <a:t>C#</a:t>
            </a:r>
          </a:p>
          <a:p>
            <a:pPr lvl="1"/>
            <a:r>
              <a:rPr lang="ru-RU" dirty="0"/>
              <a:t>Платформа </a:t>
            </a:r>
            <a:r>
              <a:rPr lang="en-US" dirty="0"/>
              <a:t>ASP.NET Core</a:t>
            </a:r>
          </a:p>
          <a:p>
            <a:pPr lvl="1"/>
            <a:r>
              <a:rPr lang="ru-RU" dirty="0"/>
              <a:t>База данных </a:t>
            </a:r>
            <a:r>
              <a:rPr lang="en-US" dirty="0"/>
              <a:t>MySQL</a:t>
            </a:r>
          </a:p>
          <a:p>
            <a:pPr lvl="1"/>
            <a:r>
              <a:rPr lang="en-US" dirty="0" err="1"/>
              <a:t>Autofac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782C5C-27AB-4073-9B10-3634808A69C0}"/>
              </a:ext>
            </a:extLst>
          </p:cNvPr>
          <p:cNvSpPr txBox="1">
            <a:spLocks/>
          </p:cNvSpPr>
          <p:nvPr/>
        </p:nvSpPr>
        <p:spPr>
          <a:xfrm>
            <a:off x="5460632" y="1488612"/>
            <a:ext cx="4451257" cy="251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Шаров Владимир</a:t>
            </a:r>
          </a:p>
          <a:p>
            <a:r>
              <a:rPr lang="ru-RU" dirty="0"/>
              <a:t>Диаграмма последовательностей</a:t>
            </a:r>
          </a:p>
          <a:p>
            <a:r>
              <a:rPr lang="ru-RU" dirty="0"/>
              <a:t>Диаграмма активностей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Главная страница</a:t>
            </a:r>
          </a:p>
          <a:p>
            <a:pPr lvl="1"/>
            <a:r>
              <a:rPr lang="ru-RU" dirty="0"/>
              <a:t>Страница переводов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C51692-2A8F-4E12-BAF9-0F1C455B969C}"/>
              </a:ext>
            </a:extLst>
          </p:cNvPr>
          <p:cNvSpPr txBox="1">
            <a:spLocks/>
          </p:cNvSpPr>
          <p:nvPr/>
        </p:nvSpPr>
        <p:spPr>
          <a:xfrm>
            <a:off x="2849587" y="4002639"/>
            <a:ext cx="4451257" cy="2543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err="1"/>
              <a:t>Килигин</a:t>
            </a:r>
            <a:r>
              <a:rPr lang="ru-RU" dirty="0"/>
              <a:t> Егор</a:t>
            </a:r>
          </a:p>
          <a:p>
            <a:r>
              <a:rPr lang="ru-RU" dirty="0"/>
              <a:t>Диаграмма состояний</a:t>
            </a:r>
          </a:p>
          <a:p>
            <a:r>
              <a:rPr lang="ru-RU" dirty="0"/>
              <a:t>Продуктовые воронки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Страницы авторизации и регистрации</a:t>
            </a:r>
          </a:p>
          <a:p>
            <a:pPr lvl="1"/>
            <a:r>
              <a:rPr lang="ru-RU" dirty="0"/>
              <a:t>Страница пополнения кошелька</a:t>
            </a:r>
          </a:p>
        </p:txBody>
      </p:sp>
    </p:spTree>
    <p:extLst>
      <p:ext uri="{BB962C8B-B14F-4D97-AF65-F5344CB8AC3E}">
        <p14:creationId xmlns:p14="http://schemas.microsoft.com/office/powerpoint/2010/main" val="175122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160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Презентация PowerPoint</vt:lpstr>
      <vt:lpstr>Постановка задачи</vt:lpstr>
      <vt:lpstr>Функционал сайта</vt:lpstr>
      <vt:lpstr>Продуктовые воронки</vt:lpstr>
      <vt:lpstr>Особенности проекта</vt:lpstr>
      <vt:lpstr>Интерфейс сайта</vt:lpstr>
      <vt:lpstr>Интерфейс сайта</vt:lpstr>
      <vt:lpstr>Интерфейс сайта</vt:lpstr>
      <vt:lpstr>Проделанная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Гладких</dc:creator>
  <cp:lastModifiedBy>Павел Гладких</cp:lastModifiedBy>
  <cp:revision>2</cp:revision>
  <dcterms:created xsi:type="dcterms:W3CDTF">2020-09-28T12:34:10Z</dcterms:created>
  <dcterms:modified xsi:type="dcterms:W3CDTF">2020-09-28T12:50:01Z</dcterms:modified>
</cp:coreProperties>
</file>