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8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3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0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7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52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87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1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8F5C-618C-49E7-A9EA-6A3B5C3F1A53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простой и быстрый способ передачи денежных средств от человека к человеку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2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Возможности администратора</a:t>
            </a:r>
          </a:p>
          <a:p>
            <a:r>
              <a:rPr lang="ru-RU" dirty="0" smtClean="0"/>
              <a:t>Заморозка кошельков</a:t>
            </a:r>
          </a:p>
          <a:p>
            <a:pPr marL="0" indent="0">
              <a:buNone/>
            </a:pPr>
            <a:r>
              <a:rPr lang="ru-RU" i="1" dirty="0" smtClean="0"/>
              <a:t>Возможности пользователя</a:t>
            </a:r>
            <a:endParaRPr lang="ru-RU" i="1" dirty="0"/>
          </a:p>
          <a:p>
            <a:r>
              <a:rPr lang="ru-RU" dirty="0" smtClean="0"/>
              <a:t>Просмотр информационной части приложения</a:t>
            </a:r>
          </a:p>
          <a:p>
            <a:r>
              <a:rPr lang="ru-RU" dirty="0" smtClean="0"/>
              <a:t>Создание электронного кошелька</a:t>
            </a:r>
          </a:p>
          <a:p>
            <a:r>
              <a:rPr lang="ru-RU" dirty="0" smtClean="0"/>
              <a:t>Пополнение баланса</a:t>
            </a:r>
          </a:p>
          <a:p>
            <a:r>
              <a:rPr lang="ru-RU" dirty="0" smtClean="0"/>
              <a:t>Переводы на другие счета</a:t>
            </a:r>
          </a:p>
          <a:p>
            <a:pPr marL="0" indent="0">
              <a:buNone/>
            </a:pPr>
            <a:r>
              <a:rPr lang="ru-RU" i="1" dirty="0" smtClean="0"/>
              <a:t>Возможности гостя</a:t>
            </a:r>
          </a:p>
          <a:p>
            <a:r>
              <a:rPr lang="ru-RU" dirty="0" smtClean="0"/>
              <a:t>Просмотр информационной части приложения</a:t>
            </a:r>
          </a:p>
          <a:p>
            <a:r>
              <a:rPr lang="ru-RU" dirty="0" smtClean="0"/>
              <a:t>Авторизация</a:t>
            </a:r>
            <a:r>
              <a:rPr lang="en-US" dirty="0" smtClean="0"/>
              <a:t>/</a:t>
            </a:r>
            <a:r>
              <a:rPr lang="ru-RU" dirty="0" smtClean="0"/>
              <a:t>регистрация	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нашем сайте пользователь может выполнять на своём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42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Продуктовые воронки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Посетил </a:t>
            </a:r>
            <a:r>
              <a:rPr lang="ru-RU" dirty="0"/>
              <a:t>главную страницу -&gt; </a:t>
            </a:r>
            <a:r>
              <a:rPr lang="ru-RU" dirty="0" smtClean="0"/>
              <a:t>Зарегистрировался </a:t>
            </a:r>
            <a:r>
              <a:rPr lang="ru-RU" dirty="0"/>
              <a:t>-&gt; пополнил </a:t>
            </a:r>
            <a:r>
              <a:rPr lang="ru-RU" dirty="0" smtClean="0"/>
              <a:t>баланс</a:t>
            </a:r>
          </a:p>
          <a:p>
            <a:r>
              <a:rPr lang="ru-RU" dirty="0" smtClean="0"/>
              <a:t>Посетил </a:t>
            </a:r>
            <a:r>
              <a:rPr lang="ru-RU" dirty="0"/>
              <a:t>главную страницу -&gt; Авторизовался -&gt; перевел деньги</a:t>
            </a:r>
          </a:p>
          <a:p>
            <a:r>
              <a:rPr lang="ru-RU" dirty="0"/>
              <a:t>Посетил главную страницу -&gt; Авторизовался -&gt; посмотрел историю переводов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1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Экономическая независимость проекта</a:t>
            </a:r>
          </a:p>
          <a:p>
            <a:r>
              <a:rPr lang="ru-RU" dirty="0" smtClean="0"/>
              <a:t>Удобный и приятный дизайн</a:t>
            </a:r>
          </a:p>
          <a:p>
            <a:r>
              <a:rPr lang="ru-RU" dirty="0" smtClean="0"/>
              <a:t>Отсутствие </a:t>
            </a:r>
            <a:r>
              <a:rPr lang="ru-RU" dirty="0" err="1" smtClean="0"/>
              <a:t>нагруженности</a:t>
            </a:r>
            <a:r>
              <a:rPr lang="ru-RU" dirty="0" smtClean="0"/>
              <a:t> ненужным и сложным 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319147596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19</TotalTime>
  <Words>97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Презентация PowerPoint</vt:lpstr>
      <vt:lpstr>Постановка задачи</vt:lpstr>
      <vt:lpstr>Функционал сайта</vt:lpstr>
      <vt:lpstr>Возможности пользователя</vt:lpstr>
      <vt:lpstr>Продуктовые воронки</vt:lpstr>
      <vt:lpstr>Особенности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Павел</cp:lastModifiedBy>
  <cp:revision>3</cp:revision>
  <dcterms:created xsi:type="dcterms:W3CDTF">2020-09-15T13:24:53Z</dcterms:created>
  <dcterms:modified xsi:type="dcterms:W3CDTF">2020-09-15T13:44:13Z</dcterms:modified>
</cp:coreProperties>
</file>